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a2f58a86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a2f58a86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2f58a86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2f58a86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2f58a86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2f58a86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2f58a86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2f58a86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2f58a86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2f58a86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 Manager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Arpan Venugopal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Accomplishments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AWS EC2 , S3 and RDS instances.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EDA, Data </a:t>
            </a:r>
            <a:r>
              <a:rPr lang="en"/>
              <a:t>visualizations</a:t>
            </a:r>
            <a:r>
              <a:rPr lang="en"/>
              <a:t>, data pre-processing and 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Reproducible project workflow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Progress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Data.Data Collection (2) - Data collected from kaggle.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Data.Data Exploration (4) - Preliminary EDA Analysis done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Data.Data Ingestion (1) - Data uploaded to s3 bucket. RDS used to save user inputs for the app. 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Data.Feature Engineering (8) - New features created from data 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Model.Baseline model (3) - Baseline Linear Regression model built for benchmark.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24292E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Model.Model Iteration &amp; Validation (8) - Planned Not Done</a:t>
            </a:r>
            <a:endParaRPr>
              <a:solidFill>
                <a:srgbClr val="24292E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(EDA.ipynb)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Cleaning, Missing Value imputation done.Insights from EDA used for feature engineering and transformation of response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5" y="2110350"/>
            <a:ext cx="3990275" cy="30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575" y="2358575"/>
            <a:ext cx="3600625" cy="23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model building, found that certain features are heavily correlated and there are outliers which will have to be treated to improve model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model has an R2 of 80%. Potential to improve using other regression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environments for reproduciblity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the usage of config files, yaml                                                                               and logging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50" y="2243875"/>
            <a:ext cx="3078999" cy="24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next sprint, stories planned in the initial charter will be pursued along with the one pending story.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1.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Model.Model Iteration &amp; Validation (8) -( Pending from Sprint 1)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2.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Model.Save model (2)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3.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Application.Deployment (8)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4.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Application.BasicFrontEnd (4)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5.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Application.Create test cases (2)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6.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Application.Testing (8)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