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94660"/>
  </p:normalViewPr>
  <p:slideViewPr>
    <p:cSldViewPr snapToGrid="0">
      <p:cViewPr varScale="1">
        <p:scale>
          <a:sx n="111" d="100"/>
          <a:sy n="111" d="100"/>
        </p:scale>
        <p:origin x="16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499429-EB66-4A8A-8C44-815DD83A5E78}" type="datetimeFigureOut">
              <a:rPr lang="en-US" smtClean="0"/>
              <a:t>5/17/21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84D68-DD6D-4D3C-8100-BAB9D06422E6}" type="slidenum">
              <a:rPr lang="en-US" smtClean="0"/>
              <a:t>‹#›</a:t>
            </a:fld>
            <a:endParaRPr lang="en-US"/>
          </a:p>
        </p:txBody>
      </p:sp>
    </p:spTree>
    <p:extLst>
      <p:ext uri="{BB962C8B-B14F-4D97-AF65-F5344CB8AC3E}">
        <p14:creationId xmlns:p14="http://schemas.microsoft.com/office/powerpoint/2010/main" val="3938630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99429-EB66-4A8A-8C44-815DD83A5E78}" type="datetimeFigureOut">
              <a:rPr lang="en-US" smtClean="0"/>
              <a:t>5/17/21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84D68-DD6D-4D3C-8100-BAB9D06422E6}" type="slidenum">
              <a:rPr lang="en-US" smtClean="0"/>
              <a:t>‹#›</a:t>
            </a:fld>
            <a:endParaRPr lang="en-US"/>
          </a:p>
        </p:txBody>
      </p:sp>
    </p:spTree>
    <p:extLst>
      <p:ext uri="{BB962C8B-B14F-4D97-AF65-F5344CB8AC3E}">
        <p14:creationId xmlns:p14="http://schemas.microsoft.com/office/powerpoint/2010/main" val="146934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99429-EB66-4A8A-8C44-815DD83A5E78}" type="datetimeFigureOut">
              <a:rPr lang="en-US" smtClean="0"/>
              <a:t>5/17/21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84D68-DD6D-4D3C-8100-BAB9D06422E6}" type="slidenum">
              <a:rPr lang="en-US" smtClean="0"/>
              <a:t>‹#›</a:t>
            </a:fld>
            <a:endParaRPr lang="en-US"/>
          </a:p>
        </p:txBody>
      </p:sp>
    </p:spTree>
    <p:extLst>
      <p:ext uri="{BB962C8B-B14F-4D97-AF65-F5344CB8AC3E}">
        <p14:creationId xmlns:p14="http://schemas.microsoft.com/office/powerpoint/2010/main" val="88459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99429-EB66-4A8A-8C44-815DD83A5E78}" type="datetimeFigureOut">
              <a:rPr lang="en-US" smtClean="0"/>
              <a:t>5/17/21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84D68-DD6D-4D3C-8100-BAB9D06422E6}" type="slidenum">
              <a:rPr lang="en-US" smtClean="0"/>
              <a:t>‹#›</a:t>
            </a:fld>
            <a:endParaRPr lang="en-US"/>
          </a:p>
        </p:txBody>
      </p:sp>
    </p:spTree>
    <p:extLst>
      <p:ext uri="{BB962C8B-B14F-4D97-AF65-F5344CB8AC3E}">
        <p14:creationId xmlns:p14="http://schemas.microsoft.com/office/powerpoint/2010/main" val="4133568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499429-EB66-4A8A-8C44-815DD83A5E78}" type="datetimeFigureOut">
              <a:rPr lang="en-US" smtClean="0"/>
              <a:t>5/17/21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84D68-DD6D-4D3C-8100-BAB9D06422E6}" type="slidenum">
              <a:rPr lang="en-US" smtClean="0"/>
              <a:t>‹#›</a:t>
            </a:fld>
            <a:endParaRPr lang="en-US"/>
          </a:p>
        </p:txBody>
      </p:sp>
    </p:spTree>
    <p:extLst>
      <p:ext uri="{BB962C8B-B14F-4D97-AF65-F5344CB8AC3E}">
        <p14:creationId xmlns:p14="http://schemas.microsoft.com/office/powerpoint/2010/main" val="1592964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499429-EB66-4A8A-8C44-815DD83A5E78}" type="datetimeFigureOut">
              <a:rPr lang="en-US" smtClean="0"/>
              <a:t>5/17/21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D84D68-DD6D-4D3C-8100-BAB9D06422E6}" type="slidenum">
              <a:rPr lang="en-US" smtClean="0"/>
              <a:t>‹#›</a:t>
            </a:fld>
            <a:endParaRPr lang="en-US"/>
          </a:p>
        </p:txBody>
      </p:sp>
    </p:spTree>
    <p:extLst>
      <p:ext uri="{BB962C8B-B14F-4D97-AF65-F5344CB8AC3E}">
        <p14:creationId xmlns:p14="http://schemas.microsoft.com/office/powerpoint/2010/main" val="2345779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499429-EB66-4A8A-8C44-815DD83A5E78}" type="datetimeFigureOut">
              <a:rPr lang="en-US" smtClean="0"/>
              <a:t>5/17/21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D84D68-DD6D-4D3C-8100-BAB9D06422E6}" type="slidenum">
              <a:rPr lang="en-US" smtClean="0"/>
              <a:t>‹#›</a:t>
            </a:fld>
            <a:endParaRPr lang="en-US"/>
          </a:p>
        </p:txBody>
      </p:sp>
    </p:spTree>
    <p:extLst>
      <p:ext uri="{BB962C8B-B14F-4D97-AF65-F5344CB8AC3E}">
        <p14:creationId xmlns:p14="http://schemas.microsoft.com/office/powerpoint/2010/main" val="84628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499429-EB66-4A8A-8C44-815DD83A5E78}" type="datetimeFigureOut">
              <a:rPr lang="en-US" smtClean="0"/>
              <a:t>5/17/21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D84D68-DD6D-4D3C-8100-BAB9D06422E6}" type="slidenum">
              <a:rPr lang="en-US" smtClean="0"/>
              <a:t>‹#›</a:t>
            </a:fld>
            <a:endParaRPr lang="en-US"/>
          </a:p>
        </p:txBody>
      </p:sp>
    </p:spTree>
    <p:extLst>
      <p:ext uri="{BB962C8B-B14F-4D97-AF65-F5344CB8AC3E}">
        <p14:creationId xmlns:p14="http://schemas.microsoft.com/office/powerpoint/2010/main" val="2952309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499429-EB66-4A8A-8C44-815DD83A5E78}" type="datetimeFigureOut">
              <a:rPr lang="en-US" smtClean="0"/>
              <a:t>5/17/21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D84D68-DD6D-4D3C-8100-BAB9D06422E6}" type="slidenum">
              <a:rPr lang="en-US" smtClean="0"/>
              <a:t>‹#›</a:t>
            </a:fld>
            <a:endParaRPr lang="en-US"/>
          </a:p>
        </p:txBody>
      </p:sp>
    </p:spTree>
    <p:extLst>
      <p:ext uri="{BB962C8B-B14F-4D97-AF65-F5344CB8AC3E}">
        <p14:creationId xmlns:p14="http://schemas.microsoft.com/office/powerpoint/2010/main" val="3426017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499429-EB66-4A8A-8C44-815DD83A5E78}" type="datetimeFigureOut">
              <a:rPr lang="en-US" smtClean="0"/>
              <a:t>5/17/21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D84D68-DD6D-4D3C-8100-BAB9D06422E6}" type="slidenum">
              <a:rPr lang="en-US" smtClean="0"/>
              <a:t>‹#›</a:t>
            </a:fld>
            <a:endParaRPr lang="en-US"/>
          </a:p>
        </p:txBody>
      </p:sp>
    </p:spTree>
    <p:extLst>
      <p:ext uri="{BB962C8B-B14F-4D97-AF65-F5344CB8AC3E}">
        <p14:creationId xmlns:p14="http://schemas.microsoft.com/office/powerpoint/2010/main" val="184695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499429-EB66-4A8A-8C44-815DD83A5E78}" type="datetimeFigureOut">
              <a:rPr lang="en-US" smtClean="0"/>
              <a:t>5/17/21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D84D68-DD6D-4D3C-8100-BAB9D06422E6}" type="slidenum">
              <a:rPr lang="en-US" smtClean="0"/>
              <a:t>‹#›</a:t>
            </a:fld>
            <a:endParaRPr lang="en-US"/>
          </a:p>
        </p:txBody>
      </p:sp>
    </p:spTree>
    <p:extLst>
      <p:ext uri="{BB962C8B-B14F-4D97-AF65-F5344CB8AC3E}">
        <p14:creationId xmlns:p14="http://schemas.microsoft.com/office/powerpoint/2010/main" val="3137477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499429-EB66-4A8A-8C44-815DD83A5E78}" type="datetimeFigureOut">
              <a:rPr lang="en-US" smtClean="0"/>
              <a:t>5/17/21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D84D68-DD6D-4D3C-8100-BAB9D06422E6}" type="slidenum">
              <a:rPr lang="en-US" smtClean="0"/>
              <a:t>‹#›</a:t>
            </a:fld>
            <a:endParaRPr lang="en-US"/>
          </a:p>
        </p:txBody>
      </p:sp>
    </p:spTree>
    <p:extLst>
      <p:ext uri="{BB962C8B-B14F-4D97-AF65-F5344CB8AC3E}">
        <p14:creationId xmlns:p14="http://schemas.microsoft.com/office/powerpoint/2010/main" val="17972318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151" y="-2652841"/>
            <a:ext cx="7886700" cy="591219"/>
          </a:xfrm>
        </p:spPr>
        <p:txBody>
          <a:bodyPr>
            <a:normAutofit/>
          </a:bodyPr>
          <a:lstStyle/>
          <a:p>
            <a:pPr algn="ctr"/>
            <a:r>
              <a:rPr lang="en-US" sz="1800" b="1" dirty="0"/>
              <a:t>Dress Rehearsal Schedule - Wednesday June 16, 2021</a:t>
            </a:r>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652852" y="0"/>
            <a:ext cx="3032627" cy="866465"/>
          </a:xfrm>
          <a:prstGeom prst="rect">
            <a:avLst/>
          </a:prstGeom>
        </p:spPr>
      </p:pic>
      <p:sp>
        <p:nvSpPr>
          <p:cNvPr id="10" name="Rectangle 9">
            <a:extLst>
              <a:ext uri="{FF2B5EF4-FFF2-40B4-BE49-F238E27FC236}">
                <a16:creationId xmlns:a16="http://schemas.microsoft.com/office/drawing/2014/main" id="{ACB4373E-C684-DC42-A420-C99FC50C5730}"/>
              </a:ext>
            </a:extLst>
          </p:cNvPr>
          <p:cNvSpPr/>
          <p:nvPr/>
        </p:nvSpPr>
        <p:spPr>
          <a:xfrm>
            <a:off x="174489" y="1196640"/>
            <a:ext cx="8946024" cy="5337551"/>
          </a:xfrm>
          <a:prstGeom prst="rect">
            <a:avLst/>
          </a:prstGeom>
        </p:spPr>
        <p:txBody>
          <a:bodyPr wrap="square">
            <a:spAutoFit/>
          </a:bodyPr>
          <a:lstStyle/>
          <a:p>
            <a:pPr algn="just">
              <a:lnSpc>
                <a:spcPct val="107000"/>
              </a:lnSpc>
            </a:pPr>
            <a:r>
              <a:rPr lang="en-US" sz="1100" b="1" u="sng" dirty="0">
                <a:ea typeface="Calibri" panose="020F0502020204030204" pitchFamily="34" charset="0"/>
                <a:cs typeface="Times New Roman" panose="02020603050405020304" pitchFamily="18" charset="0"/>
              </a:rPr>
              <a:t>Recital Dates, Times, &amp; Location</a:t>
            </a:r>
            <a:r>
              <a:rPr lang="en-US" sz="1100" b="1" dirty="0">
                <a:ea typeface="Calibri" panose="020F0502020204030204" pitchFamily="34" charset="0"/>
                <a:cs typeface="Times New Roman" panose="02020603050405020304" pitchFamily="18" charset="0"/>
              </a:rPr>
              <a:t>:</a:t>
            </a:r>
            <a:r>
              <a:rPr lang="en-US" sz="1400" b="1" dirty="0">
                <a:ea typeface="Calibri" panose="020F0502020204030204" pitchFamily="34" charset="0"/>
                <a:cs typeface="Times New Roman" panose="02020603050405020304" pitchFamily="18" charset="0"/>
              </a:rPr>
              <a:t> </a:t>
            </a:r>
            <a:r>
              <a:rPr lang="en-US" sz="1100" dirty="0">
                <a:ea typeface="Calibri" panose="020F0502020204030204" pitchFamily="34" charset="0"/>
                <a:cs typeface="Times New Roman" panose="02020603050405020304" pitchFamily="18" charset="0"/>
              </a:rPr>
              <a:t>All recitals are held at Avondale High School located at 2800 Waukegan St. in Auburn Hills.  </a:t>
            </a:r>
            <a:endParaRPr lang="en-US" sz="1400" dirty="0">
              <a:ea typeface="Calibri" panose="020F0502020204030204" pitchFamily="34" charset="0"/>
              <a:cs typeface="Times New Roman" panose="02020603050405020304" pitchFamily="18" charset="0"/>
            </a:endParaRPr>
          </a:p>
          <a:p>
            <a:pPr algn="just">
              <a:lnSpc>
                <a:spcPct val="107000"/>
              </a:lnSpc>
            </a:pPr>
            <a:r>
              <a:rPr lang="en-US" sz="1100" dirty="0">
                <a:ea typeface="Calibri" panose="020F0502020204030204" pitchFamily="34" charset="0"/>
                <a:cs typeface="Times New Roman" panose="02020603050405020304" pitchFamily="18" charset="0"/>
              </a:rPr>
              <a:t>Sunday, June 6</a:t>
            </a:r>
            <a:r>
              <a:rPr lang="en-US" sz="1100" baseline="30000" dirty="0">
                <a:ea typeface="Calibri" panose="020F0502020204030204" pitchFamily="34" charset="0"/>
                <a:cs typeface="Times New Roman" panose="02020603050405020304" pitchFamily="18" charset="0"/>
              </a:rPr>
              <a:t>th</a:t>
            </a:r>
            <a:r>
              <a:rPr lang="en-US" sz="1100" dirty="0">
                <a:ea typeface="Calibri" panose="020F0502020204030204" pitchFamily="34" charset="0"/>
                <a:cs typeface="Times New Roman" panose="02020603050405020304" pitchFamily="18" charset="0"/>
              </a:rPr>
              <a:t> at 11:00 a.m.</a:t>
            </a:r>
            <a:endParaRPr lang="en-US" sz="1400" dirty="0">
              <a:ea typeface="Calibri" panose="020F0502020204030204" pitchFamily="34" charset="0"/>
              <a:cs typeface="Times New Roman" panose="02020603050405020304" pitchFamily="18" charset="0"/>
            </a:endParaRPr>
          </a:p>
          <a:p>
            <a:pPr algn="just">
              <a:lnSpc>
                <a:spcPct val="107000"/>
              </a:lnSpc>
            </a:pPr>
            <a:r>
              <a:rPr lang="en-US" sz="1100" dirty="0">
                <a:ea typeface="Calibri" panose="020F0502020204030204" pitchFamily="34" charset="0"/>
                <a:cs typeface="Times New Roman" panose="02020603050405020304" pitchFamily="18" charset="0"/>
              </a:rPr>
              <a:t>Sunday, June 6</a:t>
            </a:r>
            <a:r>
              <a:rPr lang="en-US" sz="1100" baseline="30000" dirty="0">
                <a:ea typeface="Calibri" panose="020F0502020204030204" pitchFamily="34" charset="0"/>
                <a:cs typeface="Times New Roman" panose="02020603050405020304" pitchFamily="18" charset="0"/>
              </a:rPr>
              <a:t>th</a:t>
            </a:r>
            <a:r>
              <a:rPr lang="en-US" sz="1100" dirty="0">
                <a:ea typeface="Calibri" panose="020F0502020204030204" pitchFamily="34" charset="0"/>
                <a:cs typeface="Times New Roman" panose="02020603050405020304" pitchFamily="18" charset="0"/>
              </a:rPr>
              <a:t> at 1:30 p.m. </a:t>
            </a:r>
            <a:endParaRPr lang="en-US" sz="1400" dirty="0">
              <a:ea typeface="Calibri" panose="020F0502020204030204" pitchFamily="34" charset="0"/>
              <a:cs typeface="Times New Roman" panose="02020603050405020304" pitchFamily="18" charset="0"/>
            </a:endParaRPr>
          </a:p>
          <a:p>
            <a:pPr algn="just">
              <a:lnSpc>
                <a:spcPct val="107000"/>
              </a:lnSpc>
            </a:pPr>
            <a:r>
              <a:rPr lang="en-US" sz="1100" dirty="0">
                <a:ea typeface="Calibri" panose="020F0502020204030204" pitchFamily="34" charset="0"/>
                <a:cs typeface="Times New Roman" panose="02020603050405020304" pitchFamily="18" charset="0"/>
              </a:rPr>
              <a:t>Sunday, June 6</a:t>
            </a:r>
            <a:r>
              <a:rPr lang="en-US" sz="1100" baseline="30000" dirty="0">
                <a:ea typeface="Calibri" panose="020F0502020204030204" pitchFamily="34" charset="0"/>
                <a:cs typeface="Times New Roman" panose="02020603050405020304" pitchFamily="18" charset="0"/>
              </a:rPr>
              <a:t>th</a:t>
            </a:r>
            <a:r>
              <a:rPr lang="en-US" sz="1100" dirty="0">
                <a:ea typeface="Calibri" panose="020F0502020204030204" pitchFamily="34" charset="0"/>
                <a:cs typeface="Times New Roman" panose="02020603050405020304" pitchFamily="18" charset="0"/>
              </a:rPr>
              <a:t> at 5:00 p.m.</a:t>
            </a:r>
            <a:endParaRPr lang="en-US" sz="1400" dirty="0">
              <a:ea typeface="Calibri" panose="020F0502020204030204" pitchFamily="34" charset="0"/>
              <a:cs typeface="Times New Roman" panose="02020603050405020304" pitchFamily="18" charset="0"/>
            </a:endParaRPr>
          </a:p>
          <a:p>
            <a:pPr algn="just">
              <a:lnSpc>
                <a:spcPct val="107000"/>
              </a:lnSpc>
            </a:pPr>
            <a:r>
              <a:rPr lang="en-US" sz="1100" dirty="0">
                <a:ea typeface="Calibri" panose="020F0502020204030204" pitchFamily="34" charset="0"/>
                <a:cs typeface="Times New Roman" panose="02020603050405020304" pitchFamily="18" charset="0"/>
              </a:rPr>
              <a:t>Tuesday, June 8</a:t>
            </a:r>
            <a:r>
              <a:rPr lang="en-US" sz="1100" baseline="30000" dirty="0">
                <a:ea typeface="Calibri" panose="020F0502020204030204" pitchFamily="34" charset="0"/>
                <a:cs typeface="Times New Roman" panose="02020603050405020304" pitchFamily="18" charset="0"/>
              </a:rPr>
              <a:t>th</a:t>
            </a:r>
            <a:r>
              <a:rPr lang="en-US" sz="1100" dirty="0">
                <a:ea typeface="Calibri" panose="020F0502020204030204" pitchFamily="34" charset="0"/>
                <a:cs typeface="Times New Roman" panose="02020603050405020304" pitchFamily="18" charset="0"/>
              </a:rPr>
              <a:t> at 6:00 p.m.  </a:t>
            </a:r>
            <a:endParaRPr lang="en-US" sz="1400" dirty="0">
              <a:ea typeface="Calibri" panose="020F0502020204030204" pitchFamily="34" charset="0"/>
              <a:cs typeface="Times New Roman" panose="02020603050405020304" pitchFamily="18" charset="0"/>
            </a:endParaRPr>
          </a:p>
          <a:p>
            <a:pPr algn="just">
              <a:lnSpc>
                <a:spcPct val="107000"/>
              </a:lnSpc>
            </a:pPr>
            <a:r>
              <a:rPr lang="en-US" sz="1100" dirty="0">
                <a:ea typeface="Calibri" panose="020F0502020204030204" pitchFamily="34" charset="0"/>
                <a:cs typeface="Times New Roman" panose="02020603050405020304" pitchFamily="18" charset="0"/>
              </a:rPr>
              <a:t> </a:t>
            </a:r>
            <a:endParaRPr lang="en-US" sz="1400" dirty="0">
              <a:ea typeface="Calibri" panose="020F0502020204030204" pitchFamily="34" charset="0"/>
              <a:cs typeface="Times New Roman" panose="02020603050405020304" pitchFamily="18" charset="0"/>
            </a:endParaRPr>
          </a:p>
          <a:p>
            <a:pPr>
              <a:lnSpc>
                <a:spcPct val="107000"/>
              </a:lnSpc>
              <a:spcAft>
                <a:spcPts val="800"/>
              </a:spcAft>
            </a:pPr>
            <a:r>
              <a:rPr lang="en-US" sz="1100" b="1" u="sng" dirty="0">
                <a:ea typeface="Calibri" panose="020F0502020204030204" pitchFamily="34" charset="0"/>
                <a:cs typeface="Times New Roman" panose="02020603050405020304" pitchFamily="18" charset="0"/>
              </a:rPr>
              <a:t>Recital Tickets:</a:t>
            </a:r>
            <a:r>
              <a:rPr lang="en-US" sz="1100" dirty="0">
                <a:ea typeface="Calibri" panose="020F0502020204030204" pitchFamily="34" charset="0"/>
                <a:cs typeface="Times New Roman" panose="02020603050405020304" pitchFamily="18" charset="0"/>
              </a:rPr>
              <a:t>  We will once again be selling our recital tickets online through </a:t>
            </a:r>
            <a:r>
              <a:rPr lang="en-US" sz="1100" dirty="0" err="1">
                <a:ea typeface="Calibri" panose="020F0502020204030204" pitchFamily="34" charset="0"/>
                <a:cs typeface="Times New Roman" panose="02020603050405020304" pitchFamily="18" charset="0"/>
              </a:rPr>
              <a:t>tututix.com</a:t>
            </a:r>
            <a:r>
              <a:rPr lang="en-US" sz="1100" dirty="0">
                <a:ea typeface="Calibri" panose="020F0502020204030204" pitchFamily="34" charset="0"/>
                <a:cs typeface="Times New Roman" panose="02020603050405020304" pitchFamily="18" charset="0"/>
              </a:rPr>
              <a:t>.  Tickets will only be available for purchase online; you will not be able to purchase tickets at the desk. </a:t>
            </a:r>
            <a:r>
              <a:rPr lang="en-US" sz="1100" b="1" dirty="0">
                <a:ea typeface="Calibri" panose="020F0502020204030204" pitchFamily="34" charset="0"/>
                <a:cs typeface="Times New Roman" panose="02020603050405020304" pitchFamily="18" charset="0"/>
              </a:rPr>
              <a:t>All tickets will go on sale at 9:00 a.m. each day</a:t>
            </a:r>
            <a:r>
              <a:rPr lang="en-US" sz="1100" dirty="0">
                <a:ea typeface="Calibri" panose="020F0502020204030204" pitchFamily="34" charset="0"/>
                <a:cs typeface="Times New Roman" panose="02020603050405020304" pitchFamily="18" charset="0"/>
              </a:rPr>
              <a:t>. Tickets are $20 per person.  We will also offer a livestream option for $20.</a:t>
            </a:r>
            <a:endParaRPr lang="en-US" sz="1400" dirty="0">
              <a:ea typeface="Calibri" panose="020F0502020204030204" pitchFamily="34" charset="0"/>
              <a:cs typeface="Times New Roman" panose="02020603050405020304" pitchFamily="18" charset="0"/>
            </a:endParaRPr>
          </a:p>
          <a:p>
            <a:pPr>
              <a:lnSpc>
                <a:spcPct val="107000"/>
              </a:lnSpc>
            </a:pPr>
            <a:r>
              <a:rPr lang="en-US" sz="1100" dirty="0">
                <a:ea typeface="Calibri" panose="020F0502020204030204" pitchFamily="34" charset="0"/>
                <a:cs typeface="Times New Roman" panose="02020603050405020304" pitchFamily="18" charset="0"/>
              </a:rPr>
              <a:t>Tickets for the Sunday 11:00 a.m. performance will be on sale May 24th</a:t>
            </a:r>
            <a:r>
              <a:rPr lang="en-US" sz="1100" baseline="30000" dirty="0">
                <a:ea typeface="Calibri" panose="020F0502020204030204" pitchFamily="34" charset="0"/>
                <a:cs typeface="Times New Roman" panose="02020603050405020304" pitchFamily="18" charset="0"/>
              </a:rPr>
              <a:t>st</a:t>
            </a:r>
            <a:endParaRPr lang="en-US" sz="1400" dirty="0">
              <a:ea typeface="Calibri" panose="020F0502020204030204" pitchFamily="34" charset="0"/>
              <a:cs typeface="Times New Roman" panose="02020603050405020304" pitchFamily="18" charset="0"/>
            </a:endParaRPr>
          </a:p>
          <a:p>
            <a:pPr>
              <a:lnSpc>
                <a:spcPct val="107000"/>
              </a:lnSpc>
            </a:pPr>
            <a:r>
              <a:rPr lang="en-US" sz="1100" dirty="0">
                <a:ea typeface="Calibri" panose="020F0502020204030204" pitchFamily="34" charset="0"/>
                <a:cs typeface="Times New Roman" panose="02020603050405020304" pitchFamily="18" charset="0"/>
              </a:rPr>
              <a:t>Tickets for the Sunday 1:30 p.m. performance will be on sale May 25</a:t>
            </a:r>
            <a:r>
              <a:rPr lang="en-US" sz="1100" baseline="30000" dirty="0">
                <a:ea typeface="Calibri" panose="020F0502020204030204" pitchFamily="34" charset="0"/>
                <a:cs typeface="Times New Roman" panose="02020603050405020304" pitchFamily="18" charset="0"/>
              </a:rPr>
              <a:t>th</a:t>
            </a:r>
            <a:endParaRPr lang="en-US" sz="1400" dirty="0">
              <a:ea typeface="Calibri" panose="020F0502020204030204" pitchFamily="34" charset="0"/>
              <a:cs typeface="Times New Roman" panose="02020603050405020304" pitchFamily="18" charset="0"/>
            </a:endParaRPr>
          </a:p>
          <a:p>
            <a:pPr>
              <a:lnSpc>
                <a:spcPct val="107000"/>
              </a:lnSpc>
            </a:pPr>
            <a:r>
              <a:rPr lang="en-US" sz="1100" dirty="0">
                <a:ea typeface="Calibri" panose="020F0502020204030204" pitchFamily="34" charset="0"/>
                <a:cs typeface="Times New Roman" panose="02020603050405020304" pitchFamily="18" charset="0"/>
              </a:rPr>
              <a:t>Tickets for the Sunday 5:00 p.m. performance will be on sale May 26</a:t>
            </a:r>
            <a:r>
              <a:rPr lang="en-US" sz="1100" baseline="30000" dirty="0">
                <a:ea typeface="Calibri" panose="020F0502020204030204" pitchFamily="34" charset="0"/>
                <a:cs typeface="Times New Roman" panose="02020603050405020304" pitchFamily="18" charset="0"/>
              </a:rPr>
              <a:t>th</a:t>
            </a:r>
            <a:r>
              <a:rPr lang="en-US" sz="1100" dirty="0">
                <a:ea typeface="Calibri" panose="020F0502020204030204" pitchFamily="34" charset="0"/>
                <a:cs typeface="Times New Roman" panose="02020603050405020304" pitchFamily="18" charset="0"/>
              </a:rPr>
              <a:t> </a:t>
            </a:r>
            <a:endParaRPr lang="en-US" sz="1400" dirty="0">
              <a:ea typeface="Calibri" panose="020F0502020204030204" pitchFamily="34" charset="0"/>
              <a:cs typeface="Times New Roman" panose="02020603050405020304" pitchFamily="18" charset="0"/>
            </a:endParaRPr>
          </a:p>
          <a:p>
            <a:pPr>
              <a:lnSpc>
                <a:spcPct val="107000"/>
              </a:lnSpc>
            </a:pPr>
            <a:r>
              <a:rPr lang="en-US" sz="1100" dirty="0">
                <a:ea typeface="Calibri" panose="020F0502020204030204" pitchFamily="34" charset="0"/>
                <a:cs typeface="Times New Roman" panose="02020603050405020304" pitchFamily="18" charset="0"/>
              </a:rPr>
              <a:t>Tickets for the Tuesday Company Showcase 6:00 p.m. will be on sale May 27</a:t>
            </a:r>
            <a:r>
              <a:rPr lang="en-US" sz="1100" baseline="30000" dirty="0">
                <a:ea typeface="Calibri" panose="020F0502020204030204" pitchFamily="34" charset="0"/>
                <a:cs typeface="Times New Roman" panose="02020603050405020304" pitchFamily="18" charset="0"/>
              </a:rPr>
              <a:t>th</a:t>
            </a:r>
            <a:r>
              <a:rPr lang="en-US" sz="1100" dirty="0">
                <a:ea typeface="Calibri" panose="020F0502020204030204" pitchFamily="34" charset="0"/>
                <a:cs typeface="Times New Roman" panose="02020603050405020304" pitchFamily="18" charset="0"/>
              </a:rPr>
              <a:t> </a:t>
            </a:r>
            <a:endParaRPr lang="en-US" sz="1400" dirty="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ea typeface="Times New Roman" panose="02020603050405020304" pitchFamily="18" charset="0"/>
                <a:cs typeface="Times New Roman" panose="02020603050405020304" pitchFamily="18" charset="0"/>
              </a:rPr>
              <a:t>Remaining tickets will go into an open sale, that will begin May 28th.</a:t>
            </a:r>
            <a:r>
              <a:rPr lang="en-US" sz="1100" dirty="0">
                <a:ea typeface="Times New Roman" panose="02020603050405020304" pitchFamily="18" charset="0"/>
                <a:cs typeface="Times New Roman" panose="02020603050405020304" pitchFamily="18" charset="0"/>
              </a:rPr>
              <a:t>  </a:t>
            </a:r>
            <a:endParaRPr lang="en-US" sz="1400" dirty="0">
              <a:ea typeface="Calibri" panose="020F0502020204030204" pitchFamily="34" charset="0"/>
              <a:cs typeface="Times New Roman" panose="02020603050405020304" pitchFamily="18" charset="0"/>
            </a:endParaRPr>
          </a:p>
          <a:p>
            <a:pPr>
              <a:lnSpc>
                <a:spcPct val="107000"/>
              </a:lnSpc>
            </a:pPr>
            <a:r>
              <a:rPr lang="en-US" sz="1100" dirty="0">
                <a:ea typeface="Calibri" panose="020F0502020204030204" pitchFamily="34" charset="0"/>
                <a:cs typeface="Times New Roman" panose="02020603050405020304" pitchFamily="18" charset="0"/>
              </a:rPr>
              <a:t>(Please stop by the desk to confirm your email address if you have not received emails from us recently.)</a:t>
            </a:r>
            <a:endParaRPr lang="en-US" sz="1400" dirty="0">
              <a:ea typeface="Calibri" panose="020F0502020204030204" pitchFamily="34" charset="0"/>
              <a:cs typeface="Times New Roman" panose="02020603050405020304" pitchFamily="18" charset="0"/>
            </a:endParaRPr>
          </a:p>
          <a:p>
            <a:pPr algn="just">
              <a:lnSpc>
                <a:spcPct val="107000"/>
              </a:lnSpc>
            </a:pPr>
            <a:r>
              <a:rPr lang="en-US" sz="1000" dirty="0">
                <a:ea typeface="Calibri" panose="020F0502020204030204" pitchFamily="34" charset="0"/>
                <a:cs typeface="Times New Roman" panose="02020603050405020304" pitchFamily="18" charset="0"/>
              </a:rPr>
              <a:t> </a:t>
            </a:r>
            <a:endParaRPr lang="en-US" sz="1400" dirty="0">
              <a:ea typeface="Calibri" panose="020F0502020204030204" pitchFamily="34" charset="0"/>
              <a:cs typeface="Times New Roman" panose="02020603050405020304" pitchFamily="18" charset="0"/>
            </a:endParaRPr>
          </a:p>
          <a:p>
            <a:r>
              <a:rPr lang="en-US" sz="1100" b="1" u="sng" dirty="0">
                <a:ea typeface="Times New Roman" panose="02020603050405020304" pitchFamily="18" charset="0"/>
              </a:rPr>
              <a:t>Recital Volunteers</a:t>
            </a:r>
            <a:r>
              <a:rPr lang="en-US" sz="1100" dirty="0">
                <a:ea typeface="Times New Roman" panose="02020603050405020304" pitchFamily="18" charset="0"/>
              </a:rPr>
              <a:t>:  Due to Covid restrictions, we are very limited on the number of people we can have backstage with the kids.  Supervision will be provided by </a:t>
            </a:r>
            <a:r>
              <a:rPr lang="en-US" sz="1100" dirty="0" err="1">
                <a:ea typeface="Times New Roman" panose="02020603050405020304" pitchFamily="18" charset="0"/>
              </a:rPr>
              <a:t>Juliart</a:t>
            </a:r>
            <a:r>
              <a:rPr lang="en-US" sz="1100" dirty="0">
                <a:ea typeface="Times New Roman" panose="02020603050405020304" pitchFamily="18" charset="0"/>
              </a:rPr>
              <a:t> staff members.  We are not asking for parent volunteers at this time.  </a:t>
            </a:r>
            <a:endParaRPr lang="en-US" sz="1600" dirty="0">
              <a:ea typeface="Times New Roman" panose="02020603050405020304" pitchFamily="18" charset="0"/>
            </a:endParaRPr>
          </a:p>
          <a:p>
            <a:pPr algn="just">
              <a:lnSpc>
                <a:spcPct val="107000"/>
              </a:lnSpc>
            </a:pPr>
            <a:r>
              <a:rPr lang="en-US" sz="1100" dirty="0">
                <a:ea typeface="Calibri" panose="020F0502020204030204" pitchFamily="34" charset="0"/>
                <a:cs typeface="Times New Roman" panose="02020603050405020304" pitchFamily="18" charset="0"/>
              </a:rPr>
              <a:t> </a:t>
            </a:r>
            <a:endParaRPr lang="en-US" sz="1400" dirty="0">
              <a:ea typeface="Calibri" panose="020F0502020204030204" pitchFamily="34" charset="0"/>
              <a:cs typeface="Times New Roman" panose="02020603050405020304" pitchFamily="18" charset="0"/>
            </a:endParaRPr>
          </a:p>
          <a:p>
            <a:pPr algn="just">
              <a:lnSpc>
                <a:spcPct val="107000"/>
              </a:lnSpc>
            </a:pPr>
            <a:r>
              <a:rPr lang="en-US" sz="1100" b="1" u="sng" dirty="0">
                <a:ea typeface="Calibri" panose="020F0502020204030204" pitchFamily="34" charset="0"/>
                <a:cs typeface="Times New Roman" panose="02020603050405020304" pitchFamily="18" charset="0"/>
              </a:rPr>
              <a:t>Recital Tights:</a:t>
            </a:r>
            <a:r>
              <a:rPr lang="en-US" sz="1100" dirty="0">
                <a:ea typeface="Calibri" panose="020F0502020204030204" pitchFamily="34" charset="0"/>
                <a:cs typeface="Times New Roman" panose="02020603050405020304" pitchFamily="18" charset="0"/>
              </a:rPr>
              <a:t>  Tights are now available for purchase at the desk.  The cost is $10 for child sizes and $15 for adult sizes.  (Special order tights such as fishnets or footless styles may be more.)  </a:t>
            </a:r>
            <a:endParaRPr lang="en-US" sz="1400" dirty="0">
              <a:ea typeface="Calibri" panose="020F0502020204030204" pitchFamily="34" charset="0"/>
              <a:cs typeface="Times New Roman" panose="02020603050405020304" pitchFamily="18" charset="0"/>
            </a:endParaRPr>
          </a:p>
          <a:p>
            <a:pPr algn="just">
              <a:lnSpc>
                <a:spcPct val="107000"/>
              </a:lnSpc>
            </a:pPr>
            <a:r>
              <a:rPr lang="en-US" sz="1000" dirty="0">
                <a:ea typeface="Calibri" panose="020F0502020204030204" pitchFamily="34" charset="0"/>
                <a:cs typeface="Times New Roman" panose="02020603050405020304" pitchFamily="18" charset="0"/>
              </a:rPr>
              <a:t> </a:t>
            </a:r>
            <a:endParaRPr lang="en-US" sz="1400" dirty="0">
              <a:ea typeface="Calibri" panose="020F0502020204030204" pitchFamily="34" charset="0"/>
              <a:cs typeface="Times New Roman" panose="02020603050405020304" pitchFamily="18" charset="0"/>
            </a:endParaRPr>
          </a:p>
          <a:p>
            <a:pPr algn="just">
              <a:lnSpc>
                <a:spcPct val="107000"/>
              </a:lnSpc>
            </a:pPr>
            <a:r>
              <a:rPr lang="en-US" sz="1100" b="1" u="sng" dirty="0">
                <a:ea typeface="Calibri" panose="020F0502020204030204" pitchFamily="34" charset="0"/>
                <a:cs typeface="Times New Roman" panose="02020603050405020304" pitchFamily="18" charset="0"/>
              </a:rPr>
              <a:t>Picture Week</a:t>
            </a:r>
            <a:r>
              <a:rPr lang="en-US" sz="1100" dirty="0">
                <a:ea typeface="Calibri" panose="020F0502020204030204" pitchFamily="34" charset="0"/>
                <a:cs typeface="Times New Roman" panose="02020603050405020304" pitchFamily="18" charset="0"/>
              </a:rPr>
              <a:t>:  Picture week is May 17th through May 22nd during your regularly scheduled class time.  We are very pleased to once again be working with the Field Gallery for dance photos. Individual pictures will also be taken at this time.  Order forms are available at the studio. Students will come to class in their costumes and with their hair parted left to right in a low ponytail during picture week.</a:t>
            </a:r>
            <a:endParaRPr lang="en-US" sz="1400" dirty="0">
              <a:ea typeface="Calibri" panose="020F0502020204030204" pitchFamily="34" charset="0"/>
              <a:cs typeface="Times New Roman" panose="02020603050405020304" pitchFamily="18" charset="0"/>
            </a:endParaRPr>
          </a:p>
          <a:p>
            <a:pPr algn="just">
              <a:lnSpc>
                <a:spcPct val="107000"/>
              </a:lnSpc>
            </a:pPr>
            <a:r>
              <a:rPr lang="en-US" sz="1000" dirty="0">
                <a:ea typeface="Calibri" panose="020F0502020204030204" pitchFamily="34" charset="0"/>
                <a:cs typeface="Times New Roman" panose="02020603050405020304" pitchFamily="18" charset="0"/>
              </a:rPr>
              <a:t> </a:t>
            </a:r>
            <a:endParaRPr lang="en-US" sz="1400" dirty="0">
              <a:ea typeface="Calibri" panose="020F0502020204030204" pitchFamily="34" charset="0"/>
              <a:cs typeface="Times New Roman" panose="02020603050405020304" pitchFamily="18" charset="0"/>
            </a:endParaRPr>
          </a:p>
          <a:p>
            <a:pPr algn="just">
              <a:lnSpc>
                <a:spcPct val="107000"/>
              </a:lnSpc>
              <a:spcAft>
                <a:spcPts val="800"/>
              </a:spcAft>
            </a:pPr>
            <a:r>
              <a:rPr lang="en-US" sz="1100" b="1" u="sng" dirty="0">
                <a:ea typeface="Calibri" panose="020F0502020204030204" pitchFamily="34" charset="0"/>
                <a:cs typeface="Times New Roman" panose="02020603050405020304" pitchFamily="18" charset="0"/>
              </a:rPr>
              <a:t>Trophy’s</a:t>
            </a:r>
            <a:r>
              <a:rPr lang="en-US" sz="1100" b="1" dirty="0">
                <a:ea typeface="Calibri" panose="020F0502020204030204" pitchFamily="34" charset="0"/>
                <a:cs typeface="Times New Roman" panose="02020603050405020304" pitchFamily="18" charset="0"/>
              </a:rPr>
              <a:t>: </a:t>
            </a:r>
            <a:r>
              <a:rPr lang="en-US" sz="1100" dirty="0">
                <a:ea typeface="Calibri" panose="020F0502020204030204" pitchFamily="34" charset="0"/>
                <a:cs typeface="Times New Roman" panose="02020603050405020304" pitchFamily="18" charset="0"/>
              </a:rPr>
              <a:t>Has your child danced at </a:t>
            </a:r>
            <a:r>
              <a:rPr lang="en-US" sz="1100" dirty="0" err="1">
                <a:ea typeface="Calibri" panose="020F0502020204030204" pitchFamily="34" charset="0"/>
                <a:cs typeface="Times New Roman" panose="02020603050405020304" pitchFamily="18" charset="0"/>
              </a:rPr>
              <a:t>Juliart</a:t>
            </a:r>
            <a:r>
              <a:rPr lang="en-US" sz="1100" dirty="0">
                <a:ea typeface="Calibri" panose="020F0502020204030204" pitchFamily="34" charset="0"/>
                <a:cs typeface="Times New Roman" panose="02020603050405020304" pitchFamily="18" charset="0"/>
              </a:rPr>
              <a:t> for 5, 10, or 15 </a:t>
            </a:r>
            <a:r>
              <a:rPr lang="en-US" sz="1100" u="sng" dirty="0">
                <a:ea typeface="Calibri" panose="020F0502020204030204" pitchFamily="34" charset="0"/>
                <a:cs typeface="Times New Roman" panose="02020603050405020304" pitchFamily="18" charset="0"/>
              </a:rPr>
              <a:t>consecutive</a:t>
            </a:r>
            <a:r>
              <a:rPr lang="en-US" sz="1100" dirty="0">
                <a:ea typeface="Calibri" panose="020F0502020204030204" pitchFamily="34" charset="0"/>
                <a:cs typeface="Times New Roman" panose="02020603050405020304" pitchFamily="18" charset="0"/>
              </a:rPr>
              <a:t> years at </a:t>
            </a:r>
            <a:r>
              <a:rPr lang="en-US" sz="1100" dirty="0" err="1">
                <a:ea typeface="Calibri" panose="020F0502020204030204" pitchFamily="34" charset="0"/>
                <a:cs typeface="Times New Roman" panose="02020603050405020304" pitchFamily="18" charset="0"/>
              </a:rPr>
              <a:t>Juliart</a:t>
            </a:r>
            <a:r>
              <a:rPr lang="en-US" sz="1100" dirty="0">
                <a:ea typeface="Calibri" panose="020F0502020204030204" pitchFamily="34" charset="0"/>
                <a:cs typeface="Times New Roman" panose="02020603050405020304" pitchFamily="18" charset="0"/>
              </a:rPr>
              <a:t>??</a:t>
            </a:r>
            <a:r>
              <a:rPr lang="en-US" sz="1100" b="1" dirty="0">
                <a:ea typeface="Calibri" panose="020F0502020204030204" pitchFamily="34" charset="0"/>
                <a:cs typeface="Times New Roman" panose="02020603050405020304" pitchFamily="18" charset="0"/>
              </a:rPr>
              <a:t> </a:t>
            </a:r>
            <a:r>
              <a:rPr lang="en-US" sz="1100" dirty="0">
                <a:ea typeface="Calibri" panose="020F0502020204030204" pitchFamily="34" charset="0"/>
                <a:cs typeface="Times New Roman" panose="02020603050405020304" pitchFamily="18" charset="0"/>
              </a:rPr>
              <a:t>Please stop by the desk to sign them up for their trophy this week!</a:t>
            </a:r>
            <a:endParaRPr lang="en-US" sz="1400" dirty="0">
              <a:ea typeface="Calibri" panose="020F0502020204030204" pitchFamily="34" charset="0"/>
              <a:cs typeface="Times New Roman" panose="02020603050405020304" pitchFamily="18" charset="0"/>
            </a:endParaRPr>
          </a:p>
          <a:p>
            <a:pPr marL="914400" marR="0" indent="457200">
              <a:lnSpc>
                <a:spcPct val="107000"/>
              </a:lnSpc>
              <a:spcBef>
                <a:spcPts val="0"/>
              </a:spcBef>
              <a:spcAft>
                <a:spcPts val="800"/>
              </a:spcAft>
            </a:pPr>
            <a:r>
              <a:rPr lang="en-US" sz="1100" b="1" dirty="0">
                <a:ea typeface="Calibri" panose="020F0502020204030204" pitchFamily="34" charset="0"/>
                <a:cs typeface="Times New Roman" panose="02020603050405020304" pitchFamily="18" charset="0"/>
              </a:rPr>
              <a:t>We are really looking forward to seeing our dancers take the stage this year!</a:t>
            </a:r>
            <a:endParaRPr lang="en-US" sz="1400" dirty="0">
              <a:effectLst/>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2E0C5391-05B7-094B-94B8-125E57802BDD}"/>
              </a:ext>
            </a:extLst>
          </p:cNvPr>
          <p:cNvSpPr/>
          <p:nvPr/>
        </p:nvSpPr>
        <p:spPr>
          <a:xfrm>
            <a:off x="2890898" y="767609"/>
            <a:ext cx="2556534" cy="373692"/>
          </a:xfrm>
          <a:prstGeom prst="rect">
            <a:avLst/>
          </a:prstGeom>
        </p:spPr>
        <p:txBody>
          <a:bodyPr wrap="none">
            <a:spAutoFit/>
          </a:bodyPr>
          <a:lstStyle/>
          <a:p>
            <a:pPr algn="ctr">
              <a:lnSpc>
                <a:spcPct val="107000"/>
              </a:lnSpc>
            </a:pPr>
            <a:r>
              <a:rPr lang="en-US" b="1" u="sng" dirty="0">
                <a:ea typeface="Calibri" panose="020F0502020204030204" pitchFamily="34" charset="0"/>
                <a:cs typeface="Times New Roman" panose="02020603050405020304" pitchFamily="18" charset="0"/>
              </a:rPr>
              <a:t>“A Celebration of Dance”</a:t>
            </a:r>
            <a:endParaRPr lang="en-US" sz="1050" b="1"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2782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56270204"/>
              </p:ext>
            </p:extLst>
          </p:nvPr>
        </p:nvGraphicFramePr>
        <p:xfrm>
          <a:off x="7112291" y="116785"/>
          <a:ext cx="1915003" cy="6642864"/>
        </p:xfrm>
        <a:graphic>
          <a:graphicData uri="http://schemas.openxmlformats.org/drawingml/2006/table">
            <a:tbl>
              <a:tblPr/>
              <a:tblGrid>
                <a:gridCol w="1915003">
                  <a:extLst>
                    <a:ext uri="{9D8B030D-6E8A-4147-A177-3AD203B41FA5}">
                      <a16:colId xmlns:a16="http://schemas.microsoft.com/office/drawing/2014/main" val="2915871411"/>
                    </a:ext>
                  </a:extLst>
                </a:gridCol>
              </a:tblGrid>
              <a:tr h="94886">
                <a:tc>
                  <a:txBody>
                    <a:bodyPr/>
                    <a:lstStyle/>
                    <a:p>
                      <a:pPr algn="ctr" fontAlgn="ctr"/>
                      <a:r>
                        <a:rPr lang="en-US" sz="1000" b="0" i="0" u="none" strike="noStrike" dirty="0">
                          <a:solidFill>
                            <a:srgbClr val="000000"/>
                          </a:solidFill>
                          <a:effectLst/>
                          <a:latin typeface="Calibri" panose="020F0502020204030204" pitchFamily="34" charset="0"/>
                        </a:rPr>
                        <a:t>*Company Showcase*</a:t>
                      </a:r>
                    </a:p>
                  </a:txBody>
                  <a:tcPr marL="5582" marR="5582" marT="5582" marB="0" anchor="ctr">
                    <a:lnL>
                      <a:noFill/>
                    </a:lnL>
                    <a:lnR>
                      <a:noFill/>
                    </a:lnR>
                    <a:lnT>
                      <a:noFill/>
                    </a:lnT>
                    <a:lnB>
                      <a:noFill/>
                    </a:lnB>
                  </a:tcPr>
                </a:tc>
                <a:extLst>
                  <a:ext uri="{0D108BD9-81ED-4DB2-BD59-A6C34878D82A}">
                    <a16:rowId xmlns:a16="http://schemas.microsoft.com/office/drawing/2014/main" val="263550254"/>
                  </a:ext>
                </a:extLst>
              </a:tr>
              <a:tr h="112746">
                <a:tc>
                  <a:txBody>
                    <a:bodyPr/>
                    <a:lstStyle/>
                    <a:p>
                      <a:pPr algn="ctr" fontAlgn="ctr"/>
                      <a:r>
                        <a:rPr lang="en-US" sz="1050" b="0" i="0" u="none" strike="noStrike" dirty="0">
                          <a:solidFill>
                            <a:srgbClr val="000000"/>
                          </a:solidFill>
                          <a:effectLst/>
                          <a:latin typeface="Calibri" panose="020F0502020204030204" pitchFamily="34" charset="0"/>
                        </a:rPr>
                        <a:t>Tuesday, June 8</a:t>
                      </a:r>
                      <a:r>
                        <a:rPr lang="en-US" sz="1050" b="0" i="0" u="none" strike="noStrike" baseline="30000" dirty="0">
                          <a:solidFill>
                            <a:srgbClr val="000000"/>
                          </a:solidFill>
                          <a:effectLst/>
                          <a:latin typeface="Calibri" panose="020F0502020204030204" pitchFamily="34" charset="0"/>
                        </a:rPr>
                        <a:t>th</a:t>
                      </a:r>
                      <a:r>
                        <a:rPr lang="en-US" sz="1050" b="0" i="0" u="none" strike="noStrike" dirty="0">
                          <a:solidFill>
                            <a:srgbClr val="000000"/>
                          </a:solidFill>
                          <a:effectLst/>
                          <a:latin typeface="Calibri" panose="020F0502020204030204" pitchFamily="34" charset="0"/>
                        </a:rPr>
                        <a:t> 6:00 PM</a:t>
                      </a:r>
                    </a:p>
                  </a:txBody>
                  <a:tcPr marL="5582" marR="5582" marT="5582"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1861539"/>
                  </a:ext>
                </a:extLst>
              </a:tr>
              <a:tr h="94886">
                <a:tc>
                  <a:txBody>
                    <a:bodyPr/>
                    <a:lstStyle/>
                    <a:p>
                      <a:pPr algn="ctr" fontAlgn="ctr"/>
                      <a:endParaRPr lang="en-US" sz="1000" b="0" i="0" u="none" strike="noStrike">
                        <a:solidFill>
                          <a:srgbClr val="000000"/>
                        </a:solidFill>
                        <a:effectLst/>
                        <a:latin typeface="Calibri" panose="020F0502020204030204" pitchFamily="34" charset="0"/>
                      </a:endParaRPr>
                    </a:p>
                  </a:txBody>
                  <a:tcPr marL="5582" marR="5582" marT="5582"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36523140"/>
                  </a:ext>
                </a:extLst>
              </a:tr>
              <a:tr h="103816">
                <a:tc>
                  <a:txBody>
                    <a:bodyPr/>
                    <a:lstStyle/>
                    <a:p>
                      <a:pPr algn="l" fontAlgn="b"/>
                      <a:r>
                        <a:rPr lang="en-US" sz="1000" b="0" i="0" u="none" strike="noStrike" dirty="0">
                          <a:solidFill>
                            <a:srgbClr val="000000"/>
                          </a:solidFill>
                          <a:effectLst/>
                          <a:latin typeface="Calibri" panose="020F0502020204030204" pitchFamily="34" charset="0"/>
                        </a:rPr>
                        <a:t> 1.  100% Pure Love</a:t>
                      </a:r>
                    </a:p>
                  </a:txBody>
                  <a:tcPr marL="5582" marR="5582" marT="5582" marB="0" anchor="b">
                    <a:lnL>
                      <a:noFill/>
                    </a:lnL>
                    <a:lnR>
                      <a:noFill/>
                    </a:lnR>
                    <a:lnT>
                      <a:noFill/>
                    </a:lnT>
                    <a:lnB>
                      <a:noFill/>
                    </a:lnB>
                  </a:tcPr>
                </a:tc>
                <a:extLst>
                  <a:ext uri="{0D108BD9-81ED-4DB2-BD59-A6C34878D82A}">
                    <a16:rowId xmlns:a16="http://schemas.microsoft.com/office/drawing/2014/main" val="3090451295"/>
                  </a:ext>
                </a:extLst>
              </a:tr>
              <a:tr h="103816">
                <a:tc>
                  <a:txBody>
                    <a:bodyPr/>
                    <a:lstStyle/>
                    <a:p>
                      <a:pPr algn="l" fontAlgn="b"/>
                      <a:r>
                        <a:rPr lang="en-US" sz="1000" b="0" i="0" u="none" strike="noStrike" dirty="0">
                          <a:solidFill>
                            <a:srgbClr val="000000"/>
                          </a:solidFill>
                          <a:effectLst/>
                          <a:latin typeface="Calibri" panose="020F0502020204030204" pitchFamily="34" charset="0"/>
                        </a:rPr>
                        <a:t> 2.  Atone</a:t>
                      </a:r>
                    </a:p>
                  </a:txBody>
                  <a:tcPr marL="5582" marR="5582" marT="5582" marB="0" anchor="b">
                    <a:lnL>
                      <a:noFill/>
                    </a:lnL>
                    <a:lnR>
                      <a:noFill/>
                    </a:lnR>
                    <a:lnT>
                      <a:noFill/>
                    </a:lnT>
                    <a:lnB>
                      <a:noFill/>
                    </a:lnB>
                  </a:tcPr>
                </a:tc>
                <a:extLst>
                  <a:ext uri="{0D108BD9-81ED-4DB2-BD59-A6C34878D82A}">
                    <a16:rowId xmlns:a16="http://schemas.microsoft.com/office/drawing/2014/main" val="1058081408"/>
                  </a:ext>
                </a:extLst>
              </a:tr>
              <a:tr h="103816">
                <a:tc>
                  <a:txBody>
                    <a:bodyPr/>
                    <a:lstStyle/>
                    <a:p>
                      <a:pPr algn="l" fontAlgn="b"/>
                      <a:r>
                        <a:rPr lang="en-US" sz="1000" b="0" i="0" u="none" strike="noStrike" dirty="0">
                          <a:solidFill>
                            <a:srgbClr val="000000"/>
                          </a:solidFill>
                          <a:effectLst/>
                          <a:latin typeface="Calibri" panose="020F0502020204030204" pitchFamily="34" charset="0"/>
                        </a:rPr>
                        <a:t> 3.  Breathe Again-Evelyn</a:t>
                      </a:r>
                    </a:p>
                  </a:txBody>
                  <a:tcPr marL="5582" marR="5582" marT="5582" marB="0" anchor="b">
                    <a:lnL>
                      <a:noFill/>
                    </a:lnL>
                    <a:lnR>
                      <a:noFill/>
                    </a:lnR>
                    <a:lnT>
                      <a:noFill/>
                    </a:lnT>
                    <a:lnB>
                      <a:noFill/>
                    </a:lnB>
                  </a:tcPr>
                </a:tc>
                <a:extLst>
                  <a:ext uri="{0D108BD9-81ED-4DB2-BD59-A6C34878D82A}">
                    <a16:rowId xmlns:a16="http://schemas.microsoft.com/office/drawing/2014/main" val="1227389768"/>
                  </a:ext>
                </a:extLst>
              </a:tr>
              <a:tr h="103816">
                <a:tc>
                  <a:txBody>
                    <a:bodyPr/>
                    <a:lstStyle/>
                    <a:p>
                      <a:pPr algn="l" fontAlgn="b"/>
                      <a:r>
                        <a:rPr lang="en-US" sz="1000" b="0" i="0" u="none" strike="noStrike" dirty="0">
                          <a:solidFill>
                            <a:srgbClr val="000000"/>
                          </a:solidFill>
                          <a:effectLst/>
                          <a:latin typeface="Calibri" panose="020F0502020204030204" pitchFamily="34" charset="0"/>
                        </a:rPr>
                        <a:t> 4.  Ferris Wheel</a:t>
                      </a:r>
                    </a:p>
                  </a:txBody>
                  <a:tcPr marL="5582" marR="5582" marT="5582" marB="0" anchor="b">
                    <a:lnL>
                      <a:noFill/>
                    </a:lnL>
                    <a:lnR>
                      <a:noFill/>
                    </a:lnR>
                    <a:lnT>
                      <a:noFill/>
                    </a:lnT>
                    <a:lnB>
                      <a:noFill/>
                    </a:lnB>
                  </a:tcPr>
                </a:tc>
                <a:extLst>
                  <a:ext uri="{0D108BD9-81ED-4DB2-BD59-A6C34878D82A}">
                    <a16:rowId xmlns:a16="http://schemas.microsoft.com/office/drawing/2014/main" val="1674223075"/>
                  </a:ext>
                </a:extLst>
              </a:tr>
              <a:tr h="103816">
                <a:tc>
                  <a:txBody>
                    <a:bodyPr/>
                    <a:lstStyle/>
                    <a:p>
                      <a:pPr algn="l" fontAlgn="b"/>
                      <a:r>
                        <a:rPr lang="en-US" sz="1000" b="0" i="0" u="none" strike="noStrike" dirty="0">
                          <a:solidFill>
                            <a:srgbClr val="000000"/>
                          </a:solidFill>
                          <a:effectLst/>
                          <a:latin typeface="Calibri" panose="020F0502020204030204" pitchFamily="34" charset="0"/>
                        </a:rPr>
                        <a:t> 5.  The Other Side-Kate</a:t>
                      </a:r>
                    </a:p>
                  </a:txBody>
                  <a:tcPr marL="5582" marR="5582" marT="5582" marB="0" anchor="b">
                    <a:lnL>
                      <a:noFill/>
                    </a:lnL>
                    <a:lnR>
                      <a:noFill/>
                    </a:lnR>
                    <a:lnT>
                      <a:noFill/>
                    </a:lnT>
                    <a:lnB>
                      <a:noFill/>
                    </a:lnB>
                  </a:tcPr>
                </a:tc>
                <a:extLst>
                  <a:ext uri="{0D108BD9-81ED-4DB2-BD59-A6C34878D82A}">
                    <a16:rowId xmlns:a16="http://schemas.microsoft.com/office/drawing/2014/main" val="1776753655"/>
                  </a:ext>
                </a:extLst>
              </a:tr>
              <a:tr h="103816">
                <a:tc>
                  <a:txBody>
                    <a:bodyPr/>
                    <a:lstStyle/>
                    <a:p>
                      <a:pPr algn="l" fontAlgn="b"/>
                      <a:r>
                        <a:rPr lang="en-US" sz="1000" b="0" i="0" u="none" strike="noStrike" dirty="0">
                          <a:solidFill>
                            <a:srgbClr val="000000"/>
                          </a:solidFill>
                          <a:effectLst/>
                          <a:latin typeface="Calibri" panose="020F0502020204030204" pitchFamily="34" charset="0"/>
                        </a:rPr>
                        <a:t> 6.  Little Runaway-Grace D.</a:t>
                      </a:r>
                    </a:p>
                  </a:txBody>
                  <a:tcPr marL="5582" marR="5582" marT="5582" marB="0" anchor="b">
                    <a:lnL>
                      <a:noFill/>
                    </a:lnL>
                    <a:lnR>
                      <a:noFill/>
                    </a:lnR>
                    <a:lnT>
                      <a:noFill/>
                    </a:lnT>
                    <a:lnB>
                      <a:noFill/>
                    </a:lnB>
                  </a:tcPr>
                </a:tc>
                <a:extLst>
                  <a:ext uri="{0D108BD9-81ED-4DB2-BD59-A6C34878D82A}">
                    <a16:rowId xmlns:a16="http://schemas.microsoft.com/office/drawing/2014/main" val="1832282951"/>
                  </a:ext>
                </a:extLst>
              </a:tr>
              <a:tr h="103816">
                <a:tc>
                  <a:txBody>
                    <a:bodyPr/>
                    <a:lstStyle/>
                    <a:p>
                      <a:pPr algn="l" fontAlgn="b"/>
                      <a:r>
                        <a:rPr lang="en-US" sz="1000" b="0" i="0" u="none" strike="noStrike" dirty="0">
                          <a:solidFill>
                            <a:srgbClr val="000000"/>
                          </a:solidFill>
                          <a:effectLst/>
                          <a:latin typeface="Calibri" panose="020F0502020204030204" pitchFamily="34" charset="0"/>
                        </a:rPr>
                        <a:t> 7. Que </a:t>
                      </a:r>
                      <a:r>
                        <a:rPr lang="en-US" sz="1000" b="0" i="0" u="none" strike="noStrike" dirty="0" err="1">
                          <a:solidFill>
                            <a:srgbClr val="000000"/>
                          </a:solidFill>
                          <a:effectLst/>
                          <a:latin typeface="Calibri" panose="020F0502020204030204" pitchFamily="34" charset="0"/>
                        </a:rPr>
                        <a:t>Calor</a:t>
                      </a:r>
                      <a:endParaRPr lang="en-US" sz="1000" b="0" i="0" u="none" strike="noStrike" dirty="0">
                        <a:solidFill>
                          <a:srgbClr val="000000"/>
                        </a:solidFill>
                        <a:effectLst/>
                        <a:latin typeface="Calibri" panose="020F0502020204030204" pitchFamily="34" charset="0"/>
                      </a:endParaRPr>
                    </a:p>
                  </a:txBody>
                  <a:tcPr marL="5582" marR="5582" marT="5582" marB="0" anchor="b">
                    <a:lnL>
                      <a:noFill/>
                    </a:lnL>
                    <a:lnR>
                      <a:noFill/>
                    </a:lnR>
                    <a:lnT>
                      <a:noFill/>
                    </a:lnT>
                    <a:lnB>
                      <a:noFill/>
                    </a:lnB>
                  </a:tcPr>
                </a:tc>
                <a:extLst>
                  <a:ext uri="{0D108BD9-81ED-4DB2-BD59-A6C34878D82A}">
                    <a16:rowId xmlns:a16="http://schemas.microsoft.com/office/drawing/2014/main" val="1559182914"/>
                  </a:ext>
                </a:extLst>
              </a:tr>
              <a:tr h="103816">
                <a:tc>
                  <a:txBody>
                    <a:bodyPr/>
                    <a:lstStyle/>
                    <a:p>
                      <a:pPr algn="l" fontAlgn="b"/>
                      <a:r>
                        <a:rPr lang="en-US" sz="1000" b="0" i="0" u="none" strike="noStrike" dirty="0">
                          <a:solidFill>
                            <a:srgbClr val="000000"/>
                          </a:solidFill>
                          <a:effectLst/>
                          <a:latin typeface="Calibri" panose="020F0502020204030204" pitchFamily="34" charset="0"/>
                        </a:rPr>
                        <a:t> 8.  Poem About Death-Cadence</a:t>
                      </a:r>
                    </a:p>
                  </a:txBody>
                  <a:tcPr marL="5582" marR="5582" marT="5582" marB="0" anchor="b">
                    <a:lnL>
                      <a:noFill/>
                    </a:lnL>
                    <a:lnR>
                      <a:noFill/>
                    </a:lnR>
                    <a:lnT>
                      <a:noFill/>
                    </a:lnT>
                    <a:lnB>
                      <a:noFill/>
                    </a:lnB>
                  </a:tcPr>
                </a:tc>
                <a:extLst>
                  <a:ext uri="{0D108BD9-81ED-4DB2-BD59-A6C34878D82A}">
                    <a16:rowId xmlns:a16="http://schemas.microsoft.com/office/drawing/2014/main" val="1498631596"/>
                  </a:ext>
                </a:extLst>
              </a:tr>
              <a:tr h="103816">
                <a:tc>
                  <a:txBody>
                    <a:bodyPr/>
                    <a:lstStyle/>
                    <a:p>
                      <a:pPr algn="l" fontAlgn="b"/>
                      <a:r>
                        <a:rPr lang="en-US" sz="1000" b="0" i="0" u="none" strike="noStrike" dirty="0">
                          <a:solidFill>
                            <a:srgbClr val="000000"/>
                          </a:solidFill>
                          <a:effectLst/>
                          <a:latin typeface="Calibri" panose="020F0502020204030204" pitchFamily="34" charset="0"/>
                        </a:rPr>
                        <a:t> 9.  At Last-Sophie</a:t>
                      </a:r>
                    </a:p>
                  </a:txBody>
                  <a:tcPr marL="5582" marR="5582" marT="5582" marB="0" anchor="b">
                    <a:lnL>
                      <a:noFill/>
                    </a:lnL>
                    <a:lnR>
                      <a:noFill/>
                    </a:lnR>
                    <a:lnT>
                      <a:noFill/>
                    </a:lnT>
                    <a:lnB>
                      <a:noFill/>
                    </a:lnB>
                  </a:tcPr>
                </a:tc>
                <a:extLst>
                  <a:ext uri="{0D108BD9-81ED-4DB2-BD59-A6C34878D82A}">
                    <a16:rowId xmlns:a16="http://schemas.microsoft.com/office/drawing/2014/main" val="1147852125"/>
                  </a:ext>
                </a:extLst>
              </a:tr>
              <a:tr h="103816">
                <a:tc>
                  <a:txBody>
                    <a:bodyPr/>
                    <a:lstStyle/>
                    <a:p>
                      <a:pPr algn="l" fontAlgn="b"/>
                      <a:r>
                        <a:rPr lang="en-US" sz="1000" b="0" i="0" u="none" strike="noStrike">
                          <a:solidFill>
                            <a:srgbClr val="000000"/>
                          </a:solidFill>
                          <a:effectLst/>
                          <a:latin typeface="Calibri" panose="020F0502020204030204" pitchFamily="34" charset="0"/>
                        </a:rPr>
                        <a:t>10.  Dreams-Kaylee</a:t>
                      </a:r>
                    </a:p>
                  </a:txBody>
                  <a:tcPr marL="5582" marR="5582" marT="5582" marB="0" anchor="b">
                    <a:lnL>
                      <a:noFill/>
                    </a:lnL>
                    <a:lnR>
                      <a:noFill/>
                    </a:lnR>
                    <a:lnT>
                      <a:noFill/>
                    </a:lnT>
                    <a:lnB>
                      <a:noFill/>
                    </a:lnB>
                  </a:tcPr>
                </a:tc>
                <a:extLst>
                  <a:ext uri="{0D108BD9-81ED-4DB2-BD59-A6C34878D82A}">
                    <a16:rowId xmlns:a16="http://schemas.microsoft.com/office/drawing/2014/main" val="4013240322"/>
                  </a:ext>
                </a:extLst>
              </a:tr>
              <a:tr h="103816">
                <a:tc>
                  <a:txBody>
                    <a:bodyPr/>
                    <a:lstStyle/>
                    <a:p>
                      <a:pPr algn="l" fontAlgn="b"/>
                      <a:r>
                        <a:rPr lang="en-US" sz="1000" b="0" i="0" u="none" strike="noStrike" dirty="0">
                          <a:solidFill>
                            <a:srgbClr val="000000"/>
                          </a:solidFill>
                          <a:effectLst/>
                          <a:latin typeface="Calibri" panose="020F0502020204030204" pitchFamily="34" charset="0"/>
                        </a:rPr>
                        <a:t>11.  A Night Like This</a:t>
                      </a:r>
                    </a:p>
                  </a:txBody>
                  <a:tcPr marL="5582" marR="5582" marT="5582" marB="0" anchor="b">
                    <a:lnL>
                      <a:noFill/>
                    </a:lnL>
                    <a:lnR>
                      <a:noFill/>
                    </a:lnR>
                    <a:lnT>
                      <a:noFill/>
                    </a:lnT>
                    <a:lnB>
                      <a:noFill/>
                    </a:lnB>
                  </a:tcPr>
                </a:tc>
                <a:extLst>
                  <a:ext uri="{0D108BD9-81ED-4DB2-BD59-A6C34878D82A}">
                    <a16:rowId xmlns:a16="http://schemas.microsoft.com/office/drawing/2014/main" val="2576640048"/>
                  </a:ext>
                </a:extLst>
              </a:tr>
              <a:tr h="103816">
                <a:tc>
                  <a:txBody>
                    <a:bodyPr/>
                    <a:lstStyle/>
                    <a:p>
                      <a:pPr algn="l" fontAlgn="b"/>
                      <a:r>
                        <a:rPr lang="en-US" sz="1000" b="0" i="0" u="none" strike="noStrike" dirty="0">
                          <a:solidFill>
                            <a:srgbClr val="000000"/>
                          </a:solidFill>
                          <a:effectLst/>
                          <a:latin typeface="Calibri" panose="020F0502020204030204" pitchFamily="34" charset="0"/>
                        </a:rPr>
                        <a:t>12.  Pale Yellow-Bella</a:t>
                      </a:r>
                    </a:p>
                  </a:txBody>
                  <a:tcPr marL="5582" marR="5582" marT="5582" marB="0" anchor="b">
                    <a:lnL>
                      <a:noFill/>
                    </a:lnL>
                    <a:lnR>
                      <a:noFill/>
                    </a:lnR>
                    <a:lnT>
                      <a:noFill/>
                    </a:lnT>
                    <a:lnB>
                      <a:noFill/>
                    </a:lnB>
                  </a:tcPr>
                </a:tc>
                <a:extLst>
                  <a:ext uri="{0D108BD9-81ED-4DB2-BD59-A6C34878D82A}">
                    <a16:rowId xmlns:a16="http://schemas.microsoft.com/office/drawing/2014/main" val="3730354131"/>
                  </a:ext>
                </a:extLst>
              </a:tr>
              <a:tr h="103816">
                <a:tc>
                  <a:txBody>
                    <a:bodyPr/>
                    <a:lstStyle/>
                    <a:p>
                      <a:pPr algn="l" fontAlgn="b"/>
                      <a:r>
                        <a:rPr lang="en-US" sz="1000" b="0" i="0" u="none" strike="noStrike" dirty="0">
                          <a:solidFill>
                            <a:srgbClr val="000000"/>
                          </a:solidFill>
                          <a:effectLst/>
                          <a:latin typeface="Calibri" panose="020F0502020204030204" pitchFamily="34" charset="0"/>
                        </a:rPr>
                        <a:t>13.  Courage To Change-Erin</a:t>
                      </a:r>
                    </a:p>
                  </a:txBody>
                  <a:tcPr marL="5582" marR="5582" marT="5582" marB="0" anchor="b">
                    <a:lnL>
                      <a:noFill/>
                    </a:lnL>
                    <a:lnR>
                      <a:noFill/>
                    </a:lnR>
                    <a:lnT>
                      <a:noFill/>
                    </a:lnT>
                    <a:lnB>
                      <a:noFill/>
                    </a:lnB>
                  </a:tcPr>
                </a:tc>
                <a:extLst>
                  <a:ext uri="{0D108BD9-81ED-4DB2-BD59-A6C34878D82A}">
                    <a16:rowId xmlns:a16="http://schemas.microsoft.com/office/drawing/2014/main" val="3429913187"/>
                  </a:ext>
                </a:extLst>
              </a:tr>
              <a:tr h="103816">
                <a:tc>
                  <a:txBody>
                    <a:bodyPr/>
                    <a:lstStyle/>
                    <a:p>
                      <a:pPr algn="l" fontAlgn="b"/>
                      <a:r>
                        <a:rPr lang="en-US" sz="1000" b="0" i="0" u="none" strike="noStrike" dirty="0">
                          <a:solidFill>
                            <a:srgbClr val="000000"/>
                          </a:solidFill>
                          <a:effectLst/>
                          <a:latin typeface="Calibri" panose="020F0502020204030204" pitchFamily="34" charset="0"/>
                        </a:rPr>
                        <a:t>14.  Take Hold Of Me</a:t>
                      </a:r>
                    </a:p>
                  </a:txBody>
                  <a:tcPr marL="5582" marR="5582" marT="5582" marB="0" anchor="b">
                    <a:lnL>
                      <a:noFill/>
                    </a:lnL>
                    <a:lnR>
                      <a:noFill/>
                    </a:lnR>
                    <a:lnT>
                      <a:noFill/>
                    </a:lnT>
                    <a:lnB>
                      <a:noFill/>
                    </a:lnB>
                  </a:tcPr>
                </a:tc>
                <a:extLst>
                  <a:ext uri="{0D108BD9-81ED-4DB2-BD59-A6C34878D82A}">
                    <a16:rowId xmlns:a16="http://schemas.microsoft.com/office/drawing/2014/main" val="191934484"/>
                  </a:ext>
                </a:extLst>
              </a:tr>
              <a:tr h="103816">
                <a:tc>
                  <a:txBody>
                    <a:bodyPr/>
                    <a:lstStyle/>
                    <a:p>
                      <a:pPr algn="l" fontAlgn="b"/>
                      <a:r>
                        <a:rPr lang="en-US" sz="1000" b="0" i="0" u="none" strike="noStrike" dirty="0">
                          <a:solidFill>
                            <a:srgbClr val="000000"/>
                          </a:solidFill>
                          <a:effectLst/>
                          <a:latin typeface="Calibri" panose="020F0502020204030204" pitchFamily="34" charset="0"/>
                        </a:rPr>
                        <a:t>15.  Orange Colored Sky</a:t>
                      </a:r>
                    </a:p>
                  </a:txBody>
                  <a:tcPr marL="5582" marR="5582" marT="5582" marB="0" anchor="b">
                    <a:lnL>
                      <a:noFill/>
                    </a:lnL>
                    <a:lnR>
                      <a:noFill/>
                    </a:lnR>
                    <a:lnT>
                      <a:noFill/>
                    </a:lnT>
                    <a:lnB>
                      <a:noFill/>
                    </a:lnB>
                  </a:tcPr>
                </a:tc>
                <a:extLst>
                  <a:ext uri="{0D108BD9-81ED-4DB2-BD59-A6C34878D82A}">
                    <a16:rowId xmlns:a16="http://schemas.microsoft.com/office/drawing/2014/main" val="1849243773"/>
                  </a:ext>
                </a:extLst>
              </a:tr>
              <a:tr h="103816">
                <a:tc>
                  <a:txBody>
                    <a:bodyPr/>
                    <a:lstStyle/>
                    <a:p>
                      <a:pPr algn="l" fontAlgn="b"/>
                      <a:r>
                        <a:rPr lang="en-US" sz="1000" b="0" i="0" u="none" strike="noStrike" dirty="0">
                          <a:solidFill>
                            <a:srgbClr val="000000"/>
                          </a:solidFill>
                          <a:effectLst/>
                          <a:latin typeface="Calibri" panose="020F0502020204030204" pitchFamily="34" charset="0"/>
                        </a:rPr>
                        <a:t>16.  Elephant-Ana Luisa</a:t>
                      </a:r>
                    </a:p>
                  </a:txBody>
                  <a:tcPr marL="5582" marR="5582" marT="5582" marB="0" anchor="b">
                    <a:lnL>
                      <a:noFill/>
                    </a:lnL>
                    <a:lnR>
                      <a:noFill/>
                    </a:lnR>
                    <a:lnT>
                      <a:noFill/>
                    </a:lnT>
                    <a:lnB>
                      <a:noFill/>
                    </a:lnB>
                  </a:tcPr>
                </a:tc>
                <a:extLst>
                  <a:ext uri="{0D108BD9-81ED-4DB2-BD59-A6C34878D82A}">
                    <a16:rowId xmlns:a16="http://schemas.microsoft.com/office/drawing/2014/main" val="1420737680"/>
                  </a:ext>
                </a:extLst>
              </a:tr>
              <a:tr h="103816">
                <a:tc>
                  <a:txBody>
                    <a:bodyPr/>
                    <a:lstStyle/>
                    <a:p>
                      <a:pPr algn="l" fontAlgn="b"/>
                      <a:r>
                        <a:rPr lang="en-US" sz="1000" b="0" i="0" u="none" strike="noStrike" dirty="0">
                          <a:solidFill>
                            <a:srgbClr val="000000"/>
                          </a:solidFill>
                          <a:effectLst/>
                          <a:latin typeface="Calibri" panose="020F0502020204030204" pitchFamily="34" charset="0"/>
                        </a:rPr>
                        <a:t>17.  Thousand Eyes</a:t>
                      </a:r>
                    </a:p>
                  </a:txBody>
                  <a:tcPr marL="5582" marR="5582" marT="5582" marB="0" anchor="b">
                    <a:lnL>
                      <a:noFill/>
                    </a:lnL>
                    <a:lnR>
                      <a:noFill/>
                    </a:lnR>
                    <a:lnT>
                      <a:noFill/>
                    </a:lnT>
                    <a:lnB>
                      <a:noFill/>
                    </a:lnB>
                  </a:tcPr>
                </a:tc>
                <a:extLst>
                  <a:ext uri="{0D108BD9-81ED-4DB2-BD59-A6C34878D82A}">
                    <a16:rowId xmlns:a16="http://schemas.microsoft.com/office/drawing/2014/main" val="2842934880"/>
                  </a:ext>
                </a:extLst>
              </a:tr>
              <a:tr h="103816">
                <a:tc>
                  <a:txBody>
                    <a:bodyPr/>
                    <a:lstStyle/>
                    <a:p>
                      <a:pPr algn="l" fontAlgn="ctr"/>
                      <a:r>
                        <a:rPr lang="en-US" sz="1000" b="1" i="0" u="none" strike="noStrike" dirty="0">
                          <a:solidFill>
                            <a:srgbClr val="000000"/>
                          </a:solidFill>
                          <a:effectLst/>
                          <a:latin typeface="Calibri" panose="020F0502020204030204" pitchFamily="34" charset="0"/>
                        </a:rPr>
                        <a:t>  *INTERMISSION*</a:t>
                      </a:r>
                    </a:p>
                  </a:txBody>
                  <a:tcPr marL="5582" marR="5582" marT="5582" marB="0" anchor="ctr">
                    <a:lnL>
                      <a:noFill/>
                    </a:lnL>
                    <a:lnR>
                      <a:noFill/>
                    </a:lnR>
                    <a:lnT>
                      <a:noFill/>
                    </a:lnT>
                    <a:lnB>
                      <a:noFill/>
                    </a:lnB>
                  </a:tcPr>
                </a:tc>
                <a:extLst>
                  <a:ext uri="{0D108BD9-81ED-4DB2-BD59-A6C34878D82A}">
                    <a16:rowId xmlns:a16="http://schemas.microsoft.com/office/drawing/2014/main" val="1479924464"/>
                  </a:ext>
                </a:extLst>
              </a:tr>
              <a:tr h="103816">
                <a:tc>
                  <a:txBody>
                    <a:bodyPr/>
                    <a:lstStyle/>
                    <a:p>
                      <a:pPr algn="l" fontAlgn="b"/>
                      <a:r>
                        <a:rPr lang="en-US" sz="1000" b="0" i="0" u="none" strike="noStrike" dirty="0">
                          <a:solidFill>
                            <a:srgbClr val="000000"/>
                          </a:solidFill>
                          <a:effectLst/>
                          <a:latin typeface="Calibri" panose="020F0502020204030204" pitchFamily="34" charset="0"/>
                        </a:rPr>
                        <a:t>18.  Pulse</a:t>
                      </a:r>
                    </a:p>
                  </a:txBody>
                  <a:tcPr marL="5582" marR="5582" marT="5582" marB="0" anchor="b">
                    <a:lnL>
                      <a:noFill/>
                    </a:lnL>
                    <a:lnR>
                      <a:noFill/>
                    </a:lnR>
                    <a:lnT>
                      <a:noFill/>
                    </a:lnT>
                    <a:lnB>
                      <a:noFill/>
                    </a:lnB>
                  </a:tcPr>
                </a:tc>
                <a:extLst>
                  <a:ext uri="{0D108BD9-81ED-4DB2-BD59-A6C34878D82A}">
                    <a16:rowId xmlns:a16="http://schemas.microsoft.com/office/drawing/2014/main" val="526122477"/>
                  </a:ext>
                </a:extLst>
              </a:tr>
              <a:tr h="103816">
                <a:tc>
                  <a:txBody>
                    <a:bodyPr/>
                    <a:lstStyle/>
                    <a:p>
                      <a:pPr algn="l" fontAlgn="b"/>
                      <a:r>
                        <a:rPr lang="en-US" sz="1000" b="0" i="0" u="none" strike="noStrike" dirty="0">
                          <a:solidFill>
                            <a:srgbClr val="000000"/>
                          </a:solidFill>
                          <a:effectLst/>
                          <a:latin typeface="Calibri" panose="020F0502020204030204" pitchFamily="34" charset="0"/>
                        </a:rPr>
                        <a:t>19.  Put Your Hands Up</a:t>
                      </a:r>
                    </a:p>
                  </a:txBody>
                  <a:tcPr marL="5582" marR="5582" marT="5582" marB="0" anchor="b">
                    <a:lnL>
                      <a:noFill/>
                    </a:lnL>
                    <a:lnR>
                      <a:noFill/>
                    </a:lnR>
                    <a:lnT>
                      <a:noFill/>
                    </a:lnT>
                    <a:lnB>
                      <a:noFill/>
                    </a:lnB>
                  </a:tcPr>
                </a:tc>
                <a:extLst>
                  <a:ext uri="{0D108BD9-81ED-4DB2-BD59-A6C34878D82A}">
                    <a16:rowId xmlns:a16="http://schemas.microsoft.com/office/drawing/2014/main" val="145192522"/>
                  </a:ext>
                </a:extLst>
              </a:tr>
              <a:tr h="103816">
                <a:tc>
                  <a:txBody>
                    <a:bodyPr/>
                    <a:lstStyle/>
                    <a:p>
                      <a:pPr algn="l" fontAlgn="b"/>
                      <a:r>
                        <a:rPr lang="en-US" sz="1000" b="0" i="0" u="none" strike="noStrike" dirty="0">
                          <a:solidFill>
                            <a:srgbClr val="000000"/>
                          </a:solidFill>
                          <a:effectLst/>
                          <a:latin typeface="Calibri" panose="020F0502020204030204" pitchFamily="34" charset="0"/>
                        </a:rPr>
                        <a:t>20.  We'll All Be Alright-</a:t>
                      </a:r>
                      <a:r>
                        <a:rPr lang="en-US" sz="1000" b="0" i="0" u="none" strike="noStrike" dirty="0" err="1">
                          <a:solidFill>
                            <a:srgbClr val="000000"/>
                          </a:solidFill>
                          <a:effectLst/>
                          <a:latin typeface="Calibri" panose="020F0502020204030204" pitchFamily="34" charset="0"/>
                        </a:rPr>
                        <a:t>Lene</a:t>
                      </a:r>
                      <a:endParaRPr lang="en-US" sz="1000" b="0" i="0" u="none" strike="noStrike" dirty="0">
                        <a:solidFill>
                          <a:srgbClr val="000000"/>
                        </a:solidFill>
                        <a:effectLst/>
                        <a:latin typeface="Calibri" panose="020F0502020204030204" pitchFamily="34" charset="0"/>
                      </a:endParaRPr>
                    </a:p>
                  </a:txBody>
                  <a:tcPr marL="5582" marR="5582" marT="5582" marB="0" anchor="b">
                    <a:lnL>
                      <a:noFill/>
                    </a:lnL>
                    <a:lnR>
                      <a:noFill/>
                    </a:lnR>
                    <a:lnT>
                      <a:noFill/>
                    </a:lnT>
                    <a:lnB>
                      <a:noFill/>
                    </a:lnB>
                  </a:tcPr>
                </a:tc>
                <a:extLst>
                  <a:ext uri="{0D108BD9-81ED-4DB2-BD59-A6C34878D82A}">
                    <a16:rowId xmlns:a16="http://schemas.microsoft.com/office/drawing/2014/main" val="862663418"/>
                  </a:ext>
                </a:extLst>
              </a:tr>
              <a:tr h="103816">
                <a:tc>
                  <a:txBody>
                    <a:bodyPr/>
                    <a:lstStyle/>
                    <a:p>
                      <a:pPr algn="l" fontAlgn="b"/>
                      <a:r>
                        <a:rPr lang="en-US" sz="1000" b="0" i="0" u="none" strike="noStrike" dirty="0">
                          <a:solidFill>
                            <a:srgbClr val="000000"/>
                          </a:solidFill>
                          <a:effectLst/>
                          <a:latin typeface="Calibri" panose="020F0502020204030204" pitchFamily="34" charset="0"/>
                        </a:rPr>
                        <a:t>21.  #88-Violet</a:t>
                      </a:r>
                    </a:p>
                  </a:txBody>
                  <a:tcPr marL="5582" marR="5582" marT="5582" marB="0" anchor="b">
                    <a:lnL>
                      <a:noFill/>
                    </a:lnL>
                    <a:lnR>
                      <a:noFill/>
                    </a:lnR>
                    <a:lnT>
                      <a:noFill/>
                    </a:lnT>
                    <a:lnB>
                      <a:noFill/>
                    </a:lnB>
                  </a:tcPr>
                </a:tc>
                <a:extLst>
                  <a:ext uri="{0D108BD9-81ED-4DB2-BD59-A6C34878D82A}">
                    <a16:rowId xmlns:a16="http://schemas.microsoft.com/office/drawing/2014/main" val="3823408199"/>
                  </a:ext>
                </a:extLst>
              </a:tr>
              <a:tr h="103816">
                <a:tc>
                  <a:txBody>
                    <a:bodyPr/>
                    <a:lstStyle/>
                    <a:p>
                      <a:pPr algn="l" fontAlgn="b"/>
                      <a:r>
                        <a:rPr lang="en-US" sz="1000" b="0" i="0" u="none" strike="noStrike" dirty="0">
                          <a:solidFill>
                            <a:srgbClr val="000000"/>
                          </a:solidFill>
                          <a:effectLst/>
                          <a:latin typeface="Calibri" panose="020F0502020204030204" pitchFamily="34" charset="0"/>
                        </a:rPr>
                        <a:t>22.  Love In The Dark-</a:t>
                      </a:r>
                      <a:r>
                        <a:rPr lang="en-US" sz="1000" b="0" i="0" u="none" strike="noStrike" dirty="0" err="1">
                          <a:solidFill>
                            <a:srgbClr val="000000"/>
                          </a:solidFill>
                          <a:effectLst/>
                          <a:latin typeface="Calibri" panose="020F0502020204030204" pitchFamily="34" charset="0"/>
                        </a:rPr>
                        <a:t>Matilde</a:t>
                      </a:r>
                      <a:endParaRPr lang="en-US" sz="1000" b="0" i="0" u="none" strike="noStrike" dirty="0">
                        <a:solidFill>
                          <a:srgbClr val="000000"/>
                        </a:solidFill>
                        <a:effectLst/>
                        <a:latin typeface="Calibri" panose="020F0502020204030204" pitchFamily="34" charset="0"/>
                      </a:endParaRPr>
                    </a:p>
                  </a:txBody>
                  <a:tcPr marL="5582" marR="5582" marT="5582" marB="0" anchor="b">
                    <a:lnL>
                      <a:noFill/>
                    </a:lnL>
                    <a:lnR>
                      <a:noFill/>
                    </a:lnR>
                    <a:lnT>
                      <a:noFill/>
                    </a:lnT>
                    <a:lnB>
                      <a:noFill/>
                    </a:lnB>
                  </a:tcPr>
                </a:tc>
                <a:extLst>
                  <a:ext uri="{0D108BD9-81ED-4DB2-BD59-A6C34878D82A}">
                    <a16:rowId xmlns:a16="http://schemas.microsoft.com/office/drawing/2014/main" val="3735568991"/>
                  </a:ext>
                </a:extLst>
              </a:tr>
              <a:tr h="103816">
                <a:tc>
                  <a:txBody>
                    <a:bodyPr/>
                    <a:lstStyle/>
                    <a:p>
                      <a:pPr algn="l" fontAlgn="b"/>
                      <a:r>
                        <a:rPr lang="en-US" sz="1000" b="0" i="0" u="none" strike="noStrike" dirty="0">
                          <a:solidFill>
                            <a:srgbClr val="000000"/>
                          </a:solidFill>
                          <a:effectLst/>
                          <a:latin typeface="Calibri" panose="020F0502020204030204" pitchFamily="34" charset="0"/>
                        </a:rPr>
                        <a:t>23.  Heavenly Father</a:t>
                      </a:r>
                    </a:p>
                  </a:txBody>
                  <a:tcPr marL="5582" marR="5582" marT="5582" marB="0" anchor="b">
                    <a:lnL>
                      <a:noFill/>
                    </a:lnL>
                    <a:lnR>
                      <a:noFill/>
                    </a:lnR>
                    <a:lnT>
                      <a:noFill/>
                    </a:lnT>
                    <a:lnB>
                      <a:noFill/>
                    </a:lnB>
                  </a:tcPr>
                </a:tc>
                <a:extLst>
                  <a:ext uri="{0D108BD9-81ED-4DB2-BD59-A6C34878D82A}">
                    <a16:rowId xmlns:a16="http://schemas.microsoft.com/office/drawing/2014/main" val="1154677567"/>
                  </a:ext>
                </a:extLst>
              </a:tr>
              <a:tr h="103816">
                <a:tc>
                  <a:txBody>
                    <a:bodyPr/>
                    <a:lstStyle/>
                    <a:p>
                      <a:pPr algn="l" fontAlgn="b"/>
                      <a:r>
                        <a:rPr lang="en-US" sz="1000" b="0" i="0" u="none" strike="noStrike" dirty="0">
                          <a:solidFill>
                            <a:srgbClr val="000000"/>
                          </a:solidFill>
                          <a:effectLst/>
                          <a:latin typeface="Calibri" panose="020F0502020204030204" pitchFamily="34" charset="0"/>
                        </a:rPr>
                        <a:t>24.  Good Day For Dreaming-Nina</a:t>
                      </a:r>
                    </a:p>
                  </a:txBody>
                  <a:tcPr marL="5582" marR="5582" marT="5582" marB="0" anchor="b">
                    <a:lnL>
                      <a:noFill/>
                    </a:lnL>
                    <a:lnR>
                      <a:noFill/>
                    </a:lnR>
                    <a:lnT>
                      <a:noFill/>
                    </a:lnT>
                    <a:lnB>
                      <a:noFill/>
                    </a:lnB>
                  </a:tcPr>
                </a:tc>
                <a:extLst>
                  <a:ext uri="{0D108BD9-81ED-4DB2-BD59-A6C34878D82A}">
                    <a16:rowId xmlns:a16="http://schemas.microsoft.com/office/drawing/2014/main" val="3068784803"/>
                  </a:ext>
                </a:extLst>
              </a:tr>
              <a:tr h="103816">
                <a:tc>
                  <a:txBody>
                    <a:bodyPr/>
                    <a:lstStyle/>
                    <a:p>
                      <a:pPr algn="l" fontAlgn="b"/>
                      <a:r>
                        <a:rPr lang="en-US" sz="1000" b="0" i="0" u="none" strike="noStrike" dirty="0">
                          <a:solidFill>
                            <a:srgbClr val="000000"/>
                          </a:solidFill>
                          <a:effectLst/>
                          <a:latin typeface="Calibri" panose="020F0502020204030204" pitchFamily="34" charset="0"/>
                        </a:rPr>
                        <a:t>25.  I Can't Stand The Rain</a:t>
                      </a:r>
                    </a:p>
                  </a:txBody>
                  <a:tcPr marL="5582" marR="5582" marT="5582" marB="0" anchor="b">
                    <a:lnL>
                      <a:noFill/>
                    </a:lnL>
                    <a:lnR>
                      <a:noFill/>
                    </a:lnR>
                    <a:lnT>
                      <a:noFill/>
                    </a:lnT>
                    <a:lnB>
                      <a:noFill/>
                    </a:lnB>
                  </a:tcPr>
                </a:tc>
                <a:extLst>
                  <a:ext uri="{0D108BD9-81ED-4DB2-BD59-A6C34878D82A}">
                    <a16:rowId xmlns:a16="http://schemas.microsoft.com/office/drawing/2014/main" val="4061542686"/>
                  </a:ext>
                </a:extLst>
              </a:tr>
              <a:tr h="103816">
                <a:tc>
                  <a:txBody>
                    <a:bodyPr/>
                    <a:lstStyle/>
                    <a:p>
                      <a:pPr algn="l" fontAlgn="b"/>
                      <a:r>
                        <a:rPr lang="en-US" sz="1000" b="0" i="0" u="none" strike="noStrike" dirty="0">
                          <a:solidFill>
                            <a:srgbClr val="000000"/>
                          </a:solidFill>
                          <a:effectLst/>
                          <a:latin typeface="Calibri" panose="020F0502020204030204" pitchFamily="34" charset="0"/>
                        </a:rPr>
                        <a:t>26.  Home To You</a:t>
                      </a:r>
                    </a:p>
                  </a:txBody>
                  <a:tcPr marL="5582" marR="5582" marT="5582" marB="0" anchor="b">
                    <a:lnL>
                      <a:noFill/>
                    </a:lnL>
                    <a:lnR>
                      <a:noFill/>
                    </a:lnR>
                    <a:lnT>
                      <a:noFill/>
                    </a:lnT>
                    <a:lnB>
                      <a:noFill/>
                    </a:lnB>
                  </a:tcPr>
                </a:tc>
                <a:extLst>
                  <a:ext uri="{0D108BD9-81ED-4DB2-BD59-A6C34878D82A}">
                    <a16:rowId xmlns:a16="http://schemas.microsoft.com/office/drawing/2014/main" val="3418640485"/>
                  </a:ext>
                </a:extLst>
              </a:tr>
              <a:tr h="103816">
                <a:tc>
                  <a:txBody>
                    <a:bodyPr/>
                    <a:lstStyle/>
                    <a:p>
                      <a:pPr algn="l" fontAlgn="b"/>
                      <a:r>
                        <a:rPr lang="en-US" sz="1000" b="0" i="0" u="none" strike="noStrike">
                          <a:solidFill>
                            <a:srgbClr val="000000"/>
                          </a:solidFill>
                          <a:effectLst/>
                          <a:latin typeface="Calibri" panose="020F0502020204030204" pitchFamily="34" charset="0"/>
                        </a:rPr>
                        <a:t>27.  Find Me-Paige</a:t>
                      </a:r>
                    </a:p>
                  </a:txBody>
                  <a:tcPr marL="5582" marR="5582" marT="5582" marB="0" anchor="b">
                    <a:lnL>
                      <a:noFill/>
                    </a:lnL>
                    <a:lnR>
                      <a:noFill/>
                    </a:lnR>
                    <a:lnT>
                      <a:noFill/>
                    </a:lnT>
                    <a:lnB>
                      <a:noFill/>
                    </a:lnB>
                  </a:tcPr>
                </a:tc>
                <a:extLst>
                  <a:ext uri="{0D108BD9-81ED-4DB2-BD59-A6C34878D82A}">
                    <a16:rowId xmlns:a16="http://schemas.microsoft.com/office/drawing/2014/main" val="3625873258"/>
                  </a:ext>
                </a:extLst>
              </a:tr>
              <a:tr h="103816">
                <a:tc>
                  <a:txBody>
                    <a:bodyPr/>
                    <a:lstStyle/>
                    <a:p>
                      <a:pPr algn="l" fontAlgn="b"/>
                      <a:r>
                        <a:rPr lang="en-US" sz="1000" b="0" i="0" u="none" strike="noStrike" dirty="0">
                          <a:solidFill>
                            <a:srgbClr val="000000"/>
                          </a:solidFill>
                          <a:effectLst/>
                          <a:latin typeface="Calibri" panose="020F0502020204030204" pitchFamily="34" charset="0"/>
                        </a:rPr>
                        <a:t>28.  Better Than Today-Avery</a:t>
                      </a:r>
                    </a:p>
                  </a:txBody>
                  <a:tcPr marL="5582" marR="5582" marT="5582" marB="0" anchor="b">
                    <a:lnL>
                      <a:noFill/>
                    </a:lnL>
                    <a:lnR>
                      <a:noFill/>
                    </a:lnR>
                    <a:lnT>
                      <a:noFill/>
                    </a:lnT>
                    <a:lnB>
                      <a:noFill/>
                    </a:lnB>
                  </a:tcPr>
                </a:tc>
                <a:extLst>
                  <a:ext uri="{0D108BD9-81ED-4DB2-BD59-A6C34878D82A}">
                    <a16:rowId xmlns:a16="http://schemas.microsoft.com/office/drawing/2014/main" val="1366691113"/>
                  </a:ext>
                </a:extLst>
              </a:tr>
              <a:tr h="103816">
                <a:tc>
                  <a:txBody>
                    <a:bodyPr/>
                    <a:lstStyle/>
                    <a:p>
                      <a:pPr algn="l" fontAlgn="b"/>
                      <a:r>
                        <a:rPr lang="en-US" sz="1000" b="0" i="0" u="none" strike="noStrike" dirty="0">
                          <a:solidFill>
                            <a:srgbClr val="000000"/>
                          </a:solidFill>
                          <a:effectLst/>
                          <a:latin typeface="Calibri" panose="020F0502020204030204" pitchFamily="34" charset="0"/>
                        </a:rPr>
                        <a:t>29.  Who Am I</a:t>
                      </a:r>
                    </a:p>
                  </a:txBody>
                  <a:tcPr marL="5582" marR="5582" marT="5582" marB="0" anchor="b">
                    <a:lnL>
                      <a:noFill/>
                    </a:lnL>
                    <a:lnR>
                      <a:noFill/>
                    </a:lnR>
                    <a:lnT>
                      <a:noFill/>
                    </a:lnT>
                    <a:lnB>
                      <a:noFill/>
                    </a:lnB>
                  </a:tcPr>
                </a:tc>
                <a:extLst>
                  <a:ext uri="{0D108BD9-81ED-4DB2-BD59-A6C34878D82A}">
                    <a16:rowId xmlns:a16="http://schemas.microsoft.com/office/drawing/2014/main" val="4157416636"/>
                  </a:ext>
                </a:extLst>
              </a:tr>
              <a:tr h="103816">
                <a:tc>
                  <a:txBody>
                    <a:bodyPr/>
                    <a:lstStyle/>
                    <a:p>
                      <a:pPr algn="l" fontAlgn="b"/>
                      <a:r>
                        <a:rPr lang="en-US" sz="1000" b="0" i="0" u="none" strike="noStrike" dirty="0">
                          <a:solidFill>
                            <a:srgbClr val="000000"/>
                          </a:solidFill>
                          <a:effectLst/>
                          <a:latin typeface="Calibri" panose="020F0502020204030204" pitchFamily="34" charset="0"/>
                        </a:rPr>
                        <a:t>30.  Hush</a:t>
                      </a:r>
                    </a:p>
                  </a:txBody>
                  <a:tcPr marL="5582" marR="5582" marT="5582" marB="0" anchor="b">
                    <a:lnL>
                      <a:noFill/>
                    </a:lnL>
                    <a:lnR>
                      <a:noFill/>
                    </a:lnR>
                    <a:lnT>
                      <a:noFill/>
                    </a:lnT>
                    <a:lnB>
                      <a:noFill/>
                    </a:lnB>
                  </a:tcPr>
                </a:tc>
                <a:extLst>
                  <a:ext uri="{0D108BD9-81ED-4DB2-BD59-A6C34878D82A}">
                    <a16:rowId xmlns:a16="http://schemas.microsoft.com/office/drawing/2014/main" val="1461560473"/>
                  </a:ext>
                </a:extLst>
              </a:tr>
              <a:tr h="103816">
                <a:tc>
                  <a:txBody>
                    <a:bodyPr/>
                    <a:lstStyle/>
                    <a:p>
                      <a:pPr algn="l" fontAlgn="b"/>
                      <a:r>
                        <a:rPr lang="en-US" sz="1000" b="0" i="0" u="none" strike="noStrike" dirty="0">
                          <a:solidFill>
                            <a:srgbClr val="000000"/>
                          </a:solidFill>
                          <a:effectLst/>
                          <a:latin typeface="Calibri" panose="020F0502020204030204" pitchFamily="34" charset="0"/>
                        </a:rPr>
                        <a:t>31.  Better-Sara</a:t>
                      </a:r>
                    </a:p>
                  </a:txBody>
                  <a:tcPr marL="5582" marR="5582" marT="5582" marB="0" anchor="b">
                    <a:lnL>
                      <a:noFill/>
                    </a:lnL>
                    <a:lnR>
                      <a:noFill/>
                    </a:lnR>
                    <a:lnT>
                      <a:noFill/>
                    </a:lnT>
                    <a:lnB>
                      <a:noFill/>
                    </a:lnB>
                  </a:tcPr>
                </a:tc>
                <a:extLst>
                  <a:ext uri="{0D108BD9-81ED-4DB2-BD59-A6C34878D82A}">
                    <a16:rowId xmlns:a16="http://schemas.microsoft.com/office/drawing/2014/main" val="3909868199"/>
                  </a:ext>
                </a:extLst>
              </a:tr>
              <a:tr h="103816">
                <a:tc>
                  <a:txBody>
                    <a:bodyPr/>
                    <a:lstStyle/>
                    <a:p>
                      <a:pPr algn="l" fontAlgn="b"/>
                      <a:r>
                        <a:rPr lang="en-US" sz="1000" b="0" i="0" u="none" strike="noStrike" dirty="0">
                          <a:solidFill>
                            <a:srgbClr val="000000"/>
                          </a:solidFill>
                          <a:effectLst/>
                          <a:latin typeface="Calibri" panose="020F0502020204030204" pitchFamily="34" charset="0"/>
                        </a:rPr>
                        <a:t>32.  Work Song</a:t>
                      </a:r>
                    </a:p>
                  </a:txBody>
                  <a:tcPr marL="5582" marR="5582" marT="5582" marB="0" anchor="b">
                    <a:lnL>
                      <a:noFill/>
                    </a:lnL>
                    <a:lnR>
                      <a:noFill/>
                    </a:lnR>
                    <a:lnT>
                      <a:noFill/>
                    </a:lnT>
                    <a:lnB>
                      <a:noFill/>
                    </a:lnB>
                  </a:tcPr>
                </a:tc>
                <a:extLst>
                  <a:ext uri="{0D108BD9-81ED-4DB2-BD59-A6C34878D82A}">
                    <a16:rowId xmlns:a16="http://schemas.microsoft.com/office/drawing/2014/main" val="2573328125"/>
                  </a:ext>
                </a:extLst>
              </a:tr>
              <a:tr h="103816">
                <a:tc>
                  <a:txBody>
                    <a:bodyPr/>
                    <a:lstStyle/>
                    <a:p>
                      <a:pPr algn="l" fontAlgn="b"/>
                      <a:r>
                        <a:rPr lang="en-US" sz="1000" b="0" i="0" u="none" strike="noStrike" dirty="0">
                          <a:solidFill>
                            <a:srgbClr val="000000"/>
                          </a:solidFill>
                          <a:effectLst/>
                          <a:latin typeface="Calibri" panose="020F0502020204030204" pitchFamily="34" charset="0"/>
                        </a:rPr>
                        <a:t>33.  When I Let Go-Grace W.</a:t>
                      </a:r>
                    </a:p>
                  </a:txBody>
                  <a:tcPr marL="5582" marR="5582" marT="5582" marB="0" anchor="b">
                    <a:lnL>
                      <a:noFill/>
                    </a:lnL>
                    <a:lnR>
                      <a:noFill/>
                    </a:lnR>
                    <a:lnT>
                      <a:noFill/>
                    </a:lnT>
                    <a:lnB>
                      <a:noFill/>
                    </a:lnB>
                  </a:tcPr>
                </a:tc>
                <a:extLst>
                  <a:ext uri="{0D108BD9-81ED-4DB2-BD59-A6C34878D82A}">
                    <a16:rowId xmlns:a16="http://schemas.microsoft.com/office/drawing/2014/main" val="690718636"/>
                  </a:ext>
                </a:extLst>
              </a:tr>
              <a:tr h="103816">
                <a:tc>
                  <a:txBody>
                    <a:bodyPr/>
                    <a:lstStyle/>
                    <a:p>
                      <a:pPr algn="l" fontAlgn="b"/>
                      <a:r>
                        <a:rPr lang="en-US" sz="1000" b="0" i="0" u="none" strike="noStrike" dirty="0">
                          <a:solidFill>
                            <a:srgbClr val="000000"/>
                          </a:solidFill>
                          <a:effectLst/>
                          <a:latin typeface="Calibri" panose="020F0502020204030204" pitchFamily="34" charset="0"/>
                        </a:rPr>
                        <a:t>34.  Build It Up-Leah</a:t>
                      </a:r>
                    </a:p>
                  </a:txBody>
                  <a:tcPr marL="5582" marR="5582" marT="5582" marB="0" anchor="b">
                    <a:lnL>
                      <a:noFill/>
                    </a:lnL>
                    <a:lnR>
                      <a:noFill/>
                    </a:lnR>
                    <a:lnT>
                      <a:noFill/>
                    </a:lnT>
                    <a:lnB>
                      <a:noFill/>
                    </a:lnB>
                  </a:tcPr>
                </a:tc>
                <a:extLst>
                  <a:ext uri="{0D108BD9-81ED-4DB2-BD59-A6C34878D82A}">
                    <a16:rowId xmlns:a16="http://schemas.microsoft.com/office/drawing/2014/main" val="333276386"/>
                  </a:ext>
                </a:extLst>
              </a:tr>
              <a:tr h="103816">
                <a:tc>
                  <a:txBody>
                    <a:bodyPr/>
                    <a:lstStyle/>
                    <a:p>
                      <a:pPr algn="l" fontAlgn="b"/>
                      <a:r>
                        <a:rPr lang="en-US" sz="1000" b="0" i="0" u="none" strike="noStrike" dirty="0">
                          <a:solidFill>
                            <a:srgbClr val="000000"/>
                          </a:solidFill>
                          <a:effectLst/>
                          <a:latin typeface="Calibri" panose="020F0502020204030204" pitchFamily="34" charset="0"/>
                        </a:rPr>
                        <a:t>35.  Moderation</a:t>
                      </a:r>
                    </a:p>
                  </a:txBody>
                  <a:tcPr marL="5582" marR="5582" marT="5582" marB="0" anchor="b">
                    <a:lnL>
                      <a:noFill/>
                    </a:lnL>
                    <a:lnR>
                      <a:noFill/>
                    </a:lnR>
                    <a:lnT>
                      <a:noFill/>
                    </a:lnT>
                    <a:lnB>
                      <a:noFill/>
                    </a:lnB>
                  </a:tcPr>
                </a:tc>
                <a:extLst>
                  <a:ext uri="{0D108BD9-81ED-4DB2-BD59-A6C34878D82A}">
                    <a16:rowId xmlns:a16="http://schemas.microsoft.com/office/drawing/2014/main" val="2120455241"/>
                  </a:ext>
                </a:extLst>
              </a:tr>
              <a:tr h="103816">
                <a:tc>
                  <a:txBody>
                    <a:bodyPr/>
                    <a:lstStyle/>
                    <a:p>
                      <a:pPr algn="l" fontAlgn="b"/>
                      <a:r>
                        <a:rPr lang="en-US" sz="1000" b="0" i="0" u="none" strike="noStrike" dirty="0">
                          <a:solidFill>
                            <a:srgbClr val="000000"/>
                          </a:solidFill>
                          <a:effectLst/>
                          <a:latin typeface="Calibri" panose="020F0502020204030204" pitchFamily="34" charset="0"/>
                        </a:rPr>
                        <a:t>36.  90 Days-Iris</a:t>
                      </a:r>
                    </a:p>
                  </a:txBody>
                  <a:tcPr marL="5582" marR="5582" marT="5582" marB="0" anchor="b">
                    <a:lnL>
                      <a:noFill/>
                    </a:lnL>
                    <a:lnR>
                      <a:noFill/>
                    </a:lnR>
                    <a:lnT>
                      <a:noFill/>
                    </a:lnT>
                    <a:lnB>
                      <a:noFill/>
                    </a:lnB>
                  </a:tcPr>
                </a:tc>
                <a:extLst>
                  <a:ext uri="{0D108BD9-81ED-4DB2-BD59-A6C34878D82A}">
                    <a16:rowId xmlns:a16="http://schemas.microsoft.com/office/drawing/2014/main" val="2454307020"/>
                  </a:ext>
                </a:extLst>
              </a:tr>
              <a:tr h="103816">
                <a:tc>
                  <a:txBody>
                    <a:bodyPr/>
                    <a:lstStyle/>
                    <a:p>
                      <a:pPr algn="l" fontAlgn="b"/>
                      <a:r>
                        <a:rPr lang="en-US" sz="1000" b="0" i="0" u="none" strike="noStrike" dirty="0">
                          <a:solidFill>
                            <a:srgbClr val="000000"/>
                          </a:solidFill>
                          <a:effectLst/>
                          <a:latin typeface="Calibri" panose="020F0502020204030204" pitchFamily="34" charset="0"/>
                        </a:rPr>
                        <a:t>37.  BBY</a:t>
                      </a:r>
                    </a:p>
                  </a:txBody>
                  <a:tcPr marL="5582" marR="5582" marT="5582" marB="0" anchor="b">
                    <a:lnL>
                      <a:noFill/>
                    </a:lnL>
                    <a:lnR>
                      <a:noFill/>
                    </a:lnR>
                    <a:lnT>
                      <a:noFill/>
                    </a:lnT>
                    <a:lnB>
                      <a:noFill/>
                    </a:lnB>
                  </a:tcPr>
                </a:tc>
                <a:extLst>
                  <a:ext uri="{0D108BD9-81ED-4DB2-BD59-A6C34878D82A}">
                    <a16:rowId xmlns:a16="http://schemas.microsoft.com/office/drawing/2014/main" val="4162071400"/>
                  </a:ext>
                </a:extLst>
              </a:tr>
              <a:tr h="103816">
                <a:tc>
                  <a:txBody>
                    <a:bodyPr/>
                    <a:lstStyle/>
                    <a:p>
                      <a:pPr algn="l" fontAlgn="b"/>
                      <a:r>
                        <a:rPr lang="en-US" sz="1000" b="0" i="0" u="none" strike="noStrike" dirty="0">
                          <a:solidFill>
                            <a:srgbClr val="000000"/>
                          </a:solidFill>
                          <a:effectLst/>
                          <a:latin typeface="Calibri" panose="020F0502020204030204" pitchFamily="34" charset="0"/>
                        </a:rPr>
                        <a:t>38.  Alone</a:t>
                      </a:r>
                    </a:p>
                  </a:txBody>
                  <a:tcPr marL="5582" marR="5582" marT="5582" marB="0" anchor="b">
                    <a:lnL>
                      <a:noFill/>
                    </a:lnL>
                    <a:lnR>
                      <a:noFill/>
                    </a:lnR>
                    <a:lnT>
                      <a:noFill/>
                    </a:lnT>
                    <a:lnB>
                      <a:noFill/>
                    </a:lnB>
                  </a:tcPr>
                </a:tc>
                <a:extLst>
                  <a:ext uri="{0D108BD9-81ED-4DB2-BD59-A6C34878D82A}">
                    <a16:rowId xmlns:a16="http://schemas.microsoft.com/office/drawing/2014/main" val="311254675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52335291"/>
              </p:ext>
            </p:extLst>
          </p:nvPr>
        </p:nvGraphicFramePr>
        <p:xfrm>
          <a:off x="235694" y="128360"/>
          <a:ext cx="1910476" cy="6795264"/>
        </p:xfrm>
        <a:graphic>
          <a:graphicData uri="http://schemas.openxmlformats.org/drawingml/2006/table">
            <a:tbl>
              <a:tblPr/>
              <a:tblGrid>
                <a:gridCol w="1910476">
                  <a:extLst>
                    <a:ext uri="{9D8B030D-6E8A-4147-A177-3AD203B41FA5}">
                      <a16:colId xmlns:a16="http://schemas.microsoft.com/office/drawing/2014/main" val="1311718515"/>
                    </a:ext>
                  </a:extLst>
                </a:gridCol>
              </a:tblGrid>
              <a:tr h="94886">
                <a:tc>
                  <a:txBody>
                    <a:bodyPr/>
                    <a:lstStyle/>
                    <a:p>
                      <a:pPr algn="l" fontAlgn="b"/>
                      <a:endParaRPr lang="en-US" sz="1000" b="0" i="0" u="none" strike="noStrike">
                        <a:solidFill>
                          <a:srgbClr val="000000"/>
                        </a:solidFill>
                        <a:effectLst/>
                        <a:latin typeface="Calibri" panose="020F0502020204030204" pitchFamily="34" charset="0"/>
                      </a:endParaRPr>
                    </a:p>
                  </a:txBody>
                  <a:tcPr marL="5582" marR="5582" marT="5582" marB="0" anchor="b">
                    <a:lnL>
                      <a:noFill/>
                    </a:lnL>
                    <a:lnR>
                      <a:noFill/>
                    </a:lnR>
                    <a:lnT>
                      <a:noFill/>
                    </a:lnT>
                    <a:lnB>
                      <a:noFill/>
                    </a:lnB>
                  </a:tcPr>
                </a:tc>
                <a:extLst>
                  <a:ext uri="{0D108BD9-81ED-4DB2-BD59-A6C34878D82A}">
                    <a16:rowId xmlns:a16="http://schemas.microsoft.com/office/drawing/2014/main" val="476310247"/>
                  </a:ext>
                </a:extLst>
              </a:tr>
              <a:tr h="112746">
                <a:tc>
                  <a:txBody>
                    <a:bodyPr/>
                    <a:lstStyle/>
                    <a:p>
                      <a:pPr algn="ctr" fontAlgn="ctr"/>
                      <a:r>
                        <a:rPr lang="en-US" sz="1050" b="0" i="0" u="none" strike="noStrike" dirty="0">
                          <a:solidFill>
                            <a:srgbClr val="000000"/>
                          </a:solidFill>
                          <a:effectLst/>
                          <a:latin typeface="Calibri" panose="020F0502020204030204" pitchFamily="34" charset="0"/>
                        </a:rPr>
                        <a:t>Sunday, June 6</a:t>
                      </a:r>
                      <a:r>
                        <a:rPr lang="en-US" sz="1050" b="0" i="0" u="none" strike="noStrike" baseline="30000" dirty="0">
                          <a:solidFill>
                            <a:srgbClr val="000000"/>
                          </a:solidFill>
                          <a:effectLst/>
                          <a:latin typeface="Calibri" panose="020F0502020204030204" pitchFamily="34" charset="0"/>
                        </a:rPr>
                        <a:t>th</a:t>
                      </a:r>
                      <a:r>
                        <a:rPr lang="en-US" sz="1050" b="0" i="0" u="none" strike="noStrike" dirty="0">
                          <a:solidFill>
                            <a:srgbClr val="000000"/>
                          </a:solidFill>
                          <a:effectLst/>
                          <a:latin typeface="Calibri" panose="020F0502020204030204" pitchFamily="34" charset="0"/>
                        </a:rPr>
                        <a:t> 11:00 AM</a:t>
                      </a:r>
                    </a:p>
                  </a:txBody>
                  <a:tcPr marL="5582" marR="5582" marT="5582"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9128586"/>
                  </a:ext>
                </a:extLst>
              </a:tr>
              <a:tr h="94886">
                <a:tc>
                  <a:txBody>
                    <a:bodyPr/>
                    <a:lstStyle/>
                    <a:p>
                      <a:pPr algn="ctr" fontAlgn="ctr"/>
                      <a:endParaRPr lang="en-US" sz="1000" b="0" i="0" u="none" strike="noStrike" dirty="0">
                        <a:solidFill>
                          <a:srgbClr val="000000"/>
                        </a:solidFill>
                        <a:effectLst/>
                        <a:latin typeface="Calibri" panose="020F0502020204030204" pitchFamily="34" charset="0"/>
                      </a:endParaRPr>
                    </a:p>
                  </a:txBody>
                  <a:tcPr marL="5582" marR="5582" marT="5582"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72852559"/>
                  </a:ext>
                </a:extLst>
              </a:tr>
              <a:tr h="103816">
                <a:tc>
                  <a:txBody>
                    <a:bodyPr/>
                    <a:lstStyle/>
                    <a:p>
                      <a:pPr algn="l" fontAlgn="b"/>
                      <a:r>
                        <a:rPr lang="en-US" sz="1000" b="0" i="0" u="none" strike="noStrike" dirty="0">
                          <a:solidFill>
                            <a:srgbClr val="000000"/>
                          </a:solidFill>
                          <a:effectLst/>
                          <a:latin typeface="Calibri" panose="020F0502020204030204" pitchFamily="34" charset="0"/>
                        </a:rPr>
                        <a:t> 1.  Opening Number</a:t>
                      </a:r>
                    </a:p>
                  </a:txBody>
                  <a:tcPr marL="5582" marR="5582" marT="5582" marB="0" anchor="b">
                    <a:lnL>
                      <a:noFill/>
                    </a:lnL>
                    <a:lnR>
                      <a:noFill/>
                    </a:lnR>
                    <a:lnT>
                      <a:noFill/>
                    </a:lnT>
                    <a:lnB>
                      <a:noFill/>
                    </a:lnB>
                  </a:tcPr>
                </a:tc>
                <a:extLst>
                  <a:ext uri="{0D108BD9-81ED-4DB2-BD59-A6C34878D82A}">
                    <a16:rowId xmlns:a16="http://schemas.microsoft.com/office/drawing/2014/main" val="2761804910"/>
                  </a:ext>
                </a:extLst>
              </a:tr>
              <a:tr h="103816">
                <a:tc>
                  <a:txBody>
                    <a:bodyPr/>
                    <a:lstStyle/>
                    <a:p>
                      <a:pPr algn="l" fontAlgn="b"/>
                      <a:r>
                        <a:rPr lang="en-US" sz="1000" b="0" i="0" u="none" strike="noStrike" dirty="0">
                          <a:solidFill>
                            <a:srgbClr val="000000"/>
                          </a:solidFill>
                          <a:effectLst/>
                          <a:latin typeface="Calibri" panose="020F0502020204030204" pitchFamily="34" charset="0"/>
                        </a:rPr>
                        <a:t> 2.  Monday 7:45 Hip Hop</a:t>
                      </a:r>
                    </a:p>
                  </a:txBody>
                  <a:tcPr marL="5582" marR="5582" marT="5582" marB="0" anchor="b">
                    <a:lnL>
                      <a:noFill/>
                    </a:lnL>
                    <a:lnR>
                      <a:noFill/>
                    </a:lnR>
                    <a:lnT>
                      <a:noFill/>
                    </a:lnT>
                    <a:lnB>
                      <a:noFill/>
                    </a:lnB>
                  </a:tcPr>
                </a:tc>
                <a:extLst>
                  <a:ext uri="{0D108BD9-81ED-4DB2-BD59-A6C34878D82A}">
                    <a16:rowId xmlns:a16="http://schemas.microsoft.com/office/drawing/2014/main" val="3710278704"/>
                  </a:ext>
                </a:extLst>
              </a:tr>
              <a:tr h="103816">
                <a:tc>
                  <a:txBody>
                    <a:bodyPr/>
                    <a:lstStyle/>
                    <a:p>
                      <a:pPr algn="l" fontAlgn="b"/>
                      <a:r>
                        <a:rPr lang="en-US" sz="1000" b="0" i="0" u="none" strike="noStrike" dirty="0">
                          <a:solidFill>
                            <a:srgbClr val="000000"/>
                          </a:solidFill>
                          <a:effectLst/>
                          <a:latin typeface="Calibri" panose="020F0502020204030204" pitchFamily="34" charset="0"/>
                        </a:rPr>
                        <a:t> 3.  Monday 4:45 Tap</a:t>
                      </a:r>
                    </a:p>
                  </a:txBody>
                  <a:tcPr marL="5582" marR="5582" marT="5582" marB="0" anchor="b">
                    <a:lnL>
                      <a:noFill/>
                    </a:lnL>
                    <a:lnR>
                      <a:noFill/>
                    </a:lnR>
                    <a:lnT>
                      <a:noFill/>
                    </a:lnT>
                    <a:lnB>
                      <a:noFill/>
                    </a:lnB>
                  </a:tcPr>
                </a:tc>
                <a:extLst>
                  <a:ext uri="{0D108BD9-81ED-4DB2-BD59-A6C34878D82A}">
                    <a16:rowId xmlns:a16="http://schemas.microsoft.com/office/drawing/2014/main" val="1526286025"/>
                  </a:ext>
                </a:extLst>
              </a:tr>
              <a:tr h="103816">
                <a:tc>
                  <a:txBody>
                    <a:bodyPr/>
                    <a:lstStyle/>
                    <a:p>
                      <a:pPr algn="l" fontAlgn="b"/>
                      <a:r>
                        <a:rPr lang="en-US" sz="1000" b="0" i="0" u="none" strike="noStrike" dirty="0">
                          <a:solidFill>
                            <a:srgbClr val="000000"/>
                          </a:solidFill>
                          <a:effectLst/>
                          <a:latin typeface="Calibri" panose="020F0502020204030204" pitchFamily="34" charset="0"/>
                        </a:rPr>
                        <a:t> 4.  That's The Way Love Goes</a:t>
                      </a:r>
                    </a:p>
                  </a:txBody>
                  <a:tcPr marL="5582" marR="5582" marT="5582" marB="0" anchor="b">
                    <a:lnL>
                      <a:noFill/>
                    </a:lnL>
                    <a:lnR>
                      <a:noFill/>
                    </a:lnR>
                    <a:lnT>
                      <a:noFill/>
                    </a:lnT>
                    <a:lnB>
                      <a:noFill/>
                    </a:lnB>
                  </a:tcPr>
                </a:tc>
                <a:extLst>
                  <a:ext uri="{0D108BD9-81ED-4DB2-BD59-A6C34878D82A}">
                    <a16:rowId xmlns:a16="http://schemas.microsoft.com/office/drawing/2014/main" val="3384882981"/>
                  </a:ext>
                </a:extLst>
              </a:tr>
              <a:tr h="103816">
                <a:tc>
                  <a:txBody>
                    <a:bodyPr/>
                    <a:lstStyle/>
                    <a:p>
                      <a:pPr algn="l" fontAlgn="b"/>
                      <a:r>
                        <a:rPr lang="en-US" sz="1000" b="0" i="0" u="none" strike="noStrike" dirty="0">
                          <a:solidFill>
                            <a:srgbClr val="000000"/>
                          </a:solidFill>
                          <a:effectLst/>
                          <a:latin typeface="Calibri" panose="020F0502020204030204" pitchFamily="34" charset="0"/>
                        </a:rPr>
                        <a:t> 5.  Tuesday 5:45 Teen Ballet</a:t>
                      </a:r>
                    </a:p>
                  </a:txBody>
                  <a:tcPr marL="5582" marR="5582" marT="5582" marB="0" anchor="b">
                    <a:lnL>
                      <a:noFill/>
                    </a:lnL>
                    <a:lnR>
                      <a:noFill/>
                    </a:lnR>
                    <a:lnT>
                      <a:noFill/>
                    </a:lnT>
                    <a:lnB>
                      <a:noFill/>
                    </a:lnB>
                  </a:tcPr>
                </a:tc>
                <a:extLst>
                  <a:ext uri="{0D108BD9-81ED-4DB2-BD59-A6C34878D82A}">
                    <a16:rowId xmlns:a16="http://schemas.microsoft.com/office/drawing/2014/main" val="3204063804"/>
                  </a:ext>
                </a:extLst>
              </a:tr>
              <a:tr h="103816">
                <a:tc>
                  <a:txBody>
                    <a:bodyPr/>
                    <a:lstStyle/>
                    <a:p>
                      <a:pPr algn="l" fontAlgn="b"/>
                      <a:r>
                        <a:rPr lang="en-US" sz="1000" b="0" i="0" u="none" strike="noStrike" dirty="0">
                          <a:solidFill>
                            <a:srgbClr val="000000"/>
                          </a:solidFill>
                          <a:effectLst/>
                          <a:latin typeface="Calibri" panose="020F0502020204030204" pitchFamily="34" charset="0"/>
                        </a:rPr>
                        <a:t> 6.  Alps</a:t>
                      </a:r>
                    </a:p>
                  </a:txBody>
                  <a:tcPr marL="5582" marR="5582" marT="5582" marB="0" anchor="b">
                    <a:lnL>
                      <a:noFill/>
                    </a:lnL>
                    <a:lnR>
                      <a:noFill/>
                    </a:lnR>
                    <a:lnT>
                      <a:noFill/>
                    </a:lnT>
                    <a:lnB>
                      <a:noFill/>
                    </a:lnB>
                  </a:tcPr>
                </a:tc>
                <a:extLst>
                  <a:ext uri="{0D108BD9-81ED-4DB2-BD59-A6C34878D82A}">
                    <a16:rowId xmlns:a16="http://schemas.microsoft.com/office/drawing/2014/main" val="1785318824"/>
                  </a:ext>
                </a:extLst>
              </a:tr>
              <a:tr h="103816">
                <a:tc>
                  <a:txBody>
                    <a:bodyPr/>
                    <a:lstStyle/>
                    <a:p>
                      <a:pPr algn="l" fontAlgn="b"/>
                      <a:r>
                        <a:rPr lang="en-US" sz="1000" b="0" i="0" u="none" strike="noStrike" dirty="0">
                          <a:solidFill>
                            <a:srgbClr val="000000"/>
                          </a:solidFill>
                          <a:effectLst/>
                          <a:latin typeface="Calibri" panose="020F0502020204030204" pitchFamily="34" charset="0"/>
                        </a:rPr>
                        <a:t> 7.  Monday 7:00 Tap</a:t>
                      </a:r>
                    </a:p>
                  </a:txBody>
                  <a:tcPr marL="5582" marR="5582" marT="5582" marB="0" anchor="b">
                    <a:lnL>
                      <a:noFill/>
                    </a:lnL>
                    <a:lnR>
                      <a:noFill/>
                    </a:lnR>
                    <a:lnT>
                      <a:noFill/>
                    </a:lnT>
                    <a:lnB>
                      <a:noFill/>
                    </a:lnB>
                  </a:tcPr>
                </a:tc>
                <a:extLst>
                  <a:ext uri="{0D108BD9-81ED-4DB2-BD59-A6C34878D82A}">
                    <a16:rowId xmlns:a16="http://schemas.microsoft.com/office/drawing/2014/main" val="2648467439"/>
                  </a:ext>
                </a:extLst>
              </a:tr>
              <a:tr h="103816">
                <a:tc>
                  <a:txBody>
                    <a:bodyPr/>
                    <a:lstStyle/>
                    <a:p>
                      <a:pPr algn="l" fontAlgn="b"/>
                      <a:r>
                        <a:rPr lang="en-US" sz="1000" b="0" i="0" u="none" strike="noStrike" dirty="0">
                          <a:solidFill>
                            <a:srgbClr val="000000"/>
                          </a:solidFill>
                          <a:effectLst/>
                          <a:latin typeface="Calibri" panose="020F0502020204030204" pitchFamily="34" charset="0"/>
                        </a:rPr>
                        <a:t> 8.  Teen Company Pointe</a:t>
                      </a:r>
                    </a:p>
                  </a:txBody>
                  <a:tcPr marL="5582" marR="5582" marT="5582" marB="0" anchor="b">
                    <a:lnL>
                      <a:noFill/>
                    </a:lnL>
                    <a:lnR>
                      <a:noFill/>
                    </a:lnR>
                    <a:lnT>
                      <a:noFill/>
                    </a:lnT>
                    <a:lnB>
                      <a:noFill/>
                    </a:lnB>
                  </a:tcPr>
                </a:tc>
                <a:extLst>
                  <a:ext uri="{0D108BD9-81ED-4DB2-BD59-A6C34878D82A}">
                    <a16:rowId xmlns:a16="http://schemas.microsoft.com/office/drawing/2014/main" val="2237962939"/>
                  </a:ext>
                </a:extLst>
              </a:tr>
              <a:tr h="103816">
                <a:tc>
                  <a:txBody>
                    <a:bodyPr/>
                    <a:lstStyle/>
                    <a:p>
                      <a:pPr algn="l" fontAlgn="b"/>
                      <a:r>
                        <a:rPr lang="en-US" sz="1000" b="0" i="0" u="none" strike="noStrike" dirty="0">
                          <a:solidFill>
                            <a:srgbClr val="000000"/>
                          </a:solidFill>
                          <a:effectLst/>
                          <a:latin typeface="Calibri" panose="020F0502020204030204" pitchFamily="34" charset="0"/>
                        </a:rPr>
                        <a:t> 9.  Mini Hip Hop</a:t>
                      </a:r>
                    </a:p>
                  </a:txBody>
                  <a:tcPr marL="5582" marR="5582" marT="5582" marB="0" anchor="b">
                    <a:lnL>
                      <a:noFill/>
                    </a:lnL>
                    <a:lnR>
                      <a:noFill/>
                    </a:lnR>
                    <a:lnT>
                      <a:noFill/>
                    </a:lnT>
                    <a:lnB>
                      <a:noFill/>
                    </a:lnB>
                  </a:tcPr>
                </a:tc>
                <a:extLst>
                  <a:ext uri="{0D108BD9-81ED-4DB2-BD59-A6C34878D82A}">
                    <a16:rowId xmlns:a16="http://schemas.microsoft.com/office/drawing/2014/main" val="3420027444"/>
                  </a:ext>
                </a:extLst>
              </a:tr>
              <a:tr h="103816">
                <a:tc>
                  <a:txBody>
                    <a:bodyPr/>
                    <a:lstStyle/>
                    <a:p>
                      <a:pPr algn="l" fontAlgn="b"/>
                      <a:r>
                        <a:rPr lang="en-US" sz="1000" b="0" i="0" u="none" strike="noStrike" dirty="0">
                          <a:solidFill>
                            <a:srgbClr val="000000"/>
                          </a:solidFill>
                          <a:effectLst/>
                          <a:latin typeface="Calibri" panose="020F0502020204030204" pitchFamily="34" charset="0"/>
                        </a:rPr>
                        <a:t>10.  Danny's Song-Erin</a:t>
                      </a:r>
                    </a:p>
                  </a:txBody>
                  <a:tcPr marL="5582" marR="5582" marT="5582" marB="0" anchor="b">
                    <a:lnL>
                      <a:noFill/>
                    </a:lnL>
                    <a:lnR>
                      <a:noFill/>
                    </a:lnR>
                    <a:lnT>
                      <a:noFill/>
                    </a:lnT>
                    <a:lnB>
                      <a:noFill/>
                    </a:lnB>
                  </a:tcPr>
                </a:tc>
                <a:extLst>
                  <a:ext uri="{0D108BD9-81ED-4DB2-BD59-A6C34878D82A}">
                    <a16:rowId xmlns:a16="http://schemas.microsoft.com/office/drawing/2014/main" val="2472382734"/>
                  </a:ext>
                </a:extLst>
              </a:tr>
              <a:tr h="103816">
                <a:tc>
                  <a:txBody>
                    <a:bodyPr/>
                    <a:lstStyle/>
                    <a:p>
                      <a:pPr algn="l" fontAlgn="b"/>
                      <a:r>
                        <a:rPr lang="en-US" sz="1000" b="0" i="0" u="none" strike="noStrike" dirty="0">
                          <a:solidFill>
                            <a:srgbClr val="000000"/>
                          </a:solidFill>
                          <a:effectLst/>
                          <a:latin typeface="Calibri" panose="020F0502020204030204" pitchFamily="34" charset="0"/>
                        </a:rPr>
                        <a:t>11.  Release Me</a:t>
                      </a:r>
                    </a:p>
                  </a:txBody>
                  <a:tcPr marL="5582" marR="5582" marT="5582" marB="0" anchor="b">
                    <a:lnL>
                      <a:noFill/>
                    </a:lnL>
                    <a:lnR>
                      <a:noFill/>
                    </a:lnR>
                    <a:lnT>
                      <a:noFill/>
                    </a:lnT>
                    <a:lnB>
                      <a:noFill/>
                    </a:lnB>
                  </a:tcPr>
                </a:tc>
                <a:extLst>
                  <a:ext uri="{0D108BD9-81ED-4DB2-BD59-A6C34878D82A}">
                    <a16:rowId xmlns:a16="http://schemas.microsoft.com/office/drawing/2014/main" val="1708399774"/>
                  </a:ext>
                </a:extLst>
              </a:tr>
              <a:tr h="103816">
                <a:tc>
                  <a:txBody>
                    <a:bodyPr/>
                    <a:lstStyle/>
                    <a:p>
                      <a:pPr algn="l" fontAlgn="b"/>
                      <a:r>
                        <a:rPr lang="en-US" sz="1000" b="0" i="0" u="none" strike="noStrike" dirty="0">
                          <a:solidFill>
                            <a:srgbClr val="000000"/>
                          </a:solidFill>
                          <a:effectLst/>
                          <a:latin typeface="Calibri" panose="020F0502020204030204" pitchFamily="34" charset="0"/>
                        </a:rPr>
                        <a:t>12.  Mini Tap</a:t>
                      </a:r>
                    </a:p>
                  </a:txBody>
                  <a:tcPr marL="5582" marR="5582" marT="5582" marB="0" anchor="b">
                    <a:lnL>
                      <a:noFill/>
                    </a:lnL>
                    <a:lnR>
                      <a:noFill/>
                    </a:lnR>
                    <a:lnT>
                      <a:noFill/>
                    </a:lnT>
                    <a:lnB>
                      <a:noFill/>
                    </a:lnB>
                  </a:tcPr>
                </a:tc>
                <a:extLst>
                  <a:ext uri="{0D108BD9-81ED-4DB2-BD59-A6C34878D82A}">
                    <a16:rowId xmlns:a16="http://schemas.microsoft.com/office/drawing/2014/main" val="3732305850"/>
                  </a:ext>
                </a:extLst>
              </a:tr>
              <a:tr h="103816">
                <a:tc>
                  <a:txBody>
                    <a:bodyPr/>
                    <a:lstStyle/>
                    <a:p>
                      <a:pPr algn="l" fontAlgn="b"/>
                      <a:r>
                        <a:rPr lang="en-US" sz="1000" b="0" i="0" u="none" strike="noStrike" dirty="0">
                          <a:solidFill>
                            <a:srgbClr val="000000"/>
                          </a:solidFill>
                          <a:effectLst/>
                          <a:latin typeface="Calibri" panose="020F0502020204030204" pitchFamily="34" charset="0"/>
                        </a:rPr>
                        <a:t>13.  Junior Company Ballet</a:t>
                      </a:r>
                    </a:p>
                  </a:txBody>
                  <a:tcPr marL="5582" marR="5582" marT="5582" marB="0" anchor="b">
                    <a:lnL>
                      <a:noFill/>
                    </a:lnL>
                    <a:lnR>
                      <a:noFill/>
                    </a:lnR>
                    <a:lnT>
                      <a:noFill/>
                    </a:lnT>
                    <a:lnB>
                      <a:noFill/>
                    </a:lnB>
                  </a:tcPr>
                </a:tc>
                <a:extLst>
                  <a:ext uri="{0D108BD9-81ED-4DB2-BD59-A6C34878D82A}">
                    <a16:rowId xmlns:a16="http://schemas.microsoft.com/office/drawing/2014/main" val="1447005174"/>
                  </a:ext>
                </a:extLst>
              </a:tr>
              <a:tr h="103816">
                <a:tc>
                  <a:txBody>
                    <a:bodyPr/>
                    <a:lstStyle/>
                    <a:p>
                      <a:pPr algn="l" fontAlgn="b"/>
                      <a:r>
                        <a:rPr lang="en-US" sz="1000" b="0" i="0" u="none" strike="noStrike" dirty="0">
                          <a:solidFill>
                            <a:srgbClr val="000000"/>
                          </a:solidFill>
                          <a:effectLst/>
                          <a:latin typeface="Calibri" panose="020F0502020204030204" pitchFamily="34" charset="0"/>
                        </a:rPr>
                        <a:t>14.  Tuesday 6:30 Lyrical</a:t>
                      </a:r>
                    </a:p>
                  </a:txBody>
                  <a:tcPr marL="5582" marR="5582" marT="5582" marB="0" anchor="b">
                    <a:lnL>
                      <a:noFill/>
                    </a:lnL>
                    <a:lnR>
                      <a:noFill/>
                    </a:lnR>
                    <a:lnT>
                      <a:noFill/>
                    </a:lnT>
                    <a:lnB>
                      <a:noFill/>
                    </a:lnB>
                  </a:tcPr>
                </a:tc>
                <a:extLst>
                  <a:ext uri="{0D108BD9-81ED-4DB2-BD59-A6C34878D82A}">
                    <a16:rowId xmlns:a16="http://schemas.microsoft.com/office/drawing/2014/main" val="1918416448"/>
                  </a:ext>
                </a:extLst>
              </a:tr>
              <a:tr h="103816">
                <a:tc>
                  <a:txBody>
                    <a:bodyPr/>
                    <a:lstStyle/>
                    <a:p>
                      <a:pPr algn="l" fontAlgn="b"/>
                      <a:r>
                        <a:rPr lang="en-US" sz="1000" b="0" i="0" u="none" strike="noStrike">
                          <a:solidFill>
                            <a:srgbClr val="000000"/>
                          </a:solidFill>
                          <a:effectLst/>
                          <a:latin typeface="Calibri" panose="020F0502020204030204" pitchFamily="34" charset="0"/>
                        </a:rPr>
                        <a:t>15.  Senior Ballet</a:t>
                      </a:r>
                    </a:p>
                  </a:txBody>
                  <a:tcPr marL="5582" marR="5582" marT="5582" marB="0" anchor="b">
                    <a:lnL>
                      <a:noFill/>
                    </a:lnL>
                    <a:lnR>
                      <a:noFill/>
                    </a:lnR>
                    <a:lnT>
                      <a:noFill/>
                    </a:lnT>
                    <a:lnB>
                      <a:noFill/>
                    </a:lnB>
                  </a:tcPr>
                </a:tc>
                <a:extLst>
                  <a:ext uri="{0D108BD9-81ED-4DB2-BD59-A6C34878D82A}">
                    <a16:rowId xmlns:a16="http://schemas.microsoft.com/office/drawing/2014/main" val="1987539097"/>
                  </a:ext>
                </a:extLst>
              </a:tr>
              <a:tr h="103816">
                <a:tc>
                  <a:txBody>
                    <a:bodyPr/>
                    <a:lstStyle/>
                    <a:p>
                      <a:pPr algn="l" fontAlgn="ctr"/>
                      <a:r>
                        <a:rPr lang="en-US" sz="1000" b="1" i="0" u="none" strike="noStrike" dirty="0">
                          <a:solidFill>
                            <a:srgbClr val="000000"/>
                          </a:solidFill>
                          <a:effectLst/>
                          <a:latin typeface="Calibri" panose="020F0502020204030204" pitchFamily="34" charset="0"/>
                        </a:rPr>
                        <a:t>  *INTERMISSION*</a:t>
                      </a:r>
                    </a:p>
                  </a:txBody>
                  <a:tcPr marL="5582" marR="5582" marT="5582" marB="0" anchor="ctr">
                    <a:lnL>
                      <a:noFill/>
                    </a:lnL>
                    <a:lnR>
                      <a:noFill/>
                    </a:lnR>
                    <a:lnT>
                      <a:noFill/>
                    </a:lnT>
                    <a:lnB>
                      <a:noFill/>
                    </a:lnB>
                  </a:tcPr>
                </a:tc>
                <a:extLst>
                  <a:ext uri="{0D108BD9-81ED-4DB2-BD59-A6C34878D82A}">
                    <a16:rowId xmlns:a16="http://schemas.microsoft.com/office/drawing/2014/main" val="2281389077"/>
                  </a:ext>
                </a:extLst>
              </a:tr>
              <a:tr h="103816">
                <a:tc>
                  <a:txBody>
                    <a:bodyPr/>
                    <a:lstStyle/>
                    <a:p>
                      <a:pPr algn="l" fontAlgn="b"/>
                      <a:r>
                        <a:rPr lang="en-US" sz="1000" b="0" i="0" u="none" strike="noStrike">
                          <a:solidFill>
                            <a:srgbClr val="000000"/>
                          </a:solidFill>
                          <a:effectLst/>
                          <a:latin typeface="Calibri" panose="020F0502020204030204" pitchFamily="34" charset="0"/>
                        </a:rPr>
                        <a:t>16.  Senior Pointe</a:t>
                      </a:r>
                    </a:p>
                  </a:txBody>
                  <a:tcPr marL="5582" marR="5582" marT="5582" marB="0" anchor="b">
                    <a:lnL>
                      <a:noFill/>
                    </a:lnL>
                    <a:lnR>
                      <a:noFill/>
                    </a:lnR>
                    <a:lnT>
                      <a:noFill/>
                    </a:lnT>
                    <a:lnB>
                      <a:noFill/>
                    </a:lnB>
                  </a:tcPr>
                </a:tc>
                <a:extLst>
                  <a:ext uri="{0D108BD9-81ED-4DB2-BD59-A6C34878D82A}">
                    <a16:rowId xmlns:a16="http://schemas.microsoft.com/office/drawing/2014/main" val="2417984785"/>
                  </a:ext>
                </a:extLst>
              </a:tr>
              <a:tr h="103816">
                <a:tc>
                  <a:txBody>
                    <a:bodyPr/>
                    <a:lstStyle/>
                    <a:p>
                      <a:pPr algn="l" fontAlgn="b"/>
                      <a:r>
                        <a:rPr lang="en-US" sz="1000" b="0" i="0" u="none" strike="noStrike" dirty="0">
                          <a:solidFill>
                            <a:srgbClr val="000000"/>
                          </a:solidFill>
                          <a:effectLst/>
                          <a:latin typeface="Calibri" panose="020F0502020204030204" pitchFamily="34" charset="0"/>
                        </a:rPr>
                        <a:t>17.  Underneath The Sun</a:t>
                      </a:r>
                    </a:p>
                  </a:txBody>
                  <a:tcPr marL="5582" marR="5582" marT="5582" marB="0" anchor="b">
                    <a:lnL>
                      <a:noFill/>
                    </a:lnL>
                    <a:lnR>
                      <a:noFill/>
                    </a:lnR>
                    <a:lnT>
                      <a:noFill/>
                    </a:lnT>
                    <a:lnB>
                      <a:noFill/>
                    </a:lnB>
                  </a:tcPr>
                </a:tc>
                <a:extLst>
                  <a:ext uri="{0D108BD9-81ED-4DB2-BD59-A6C34878D82A}">
                    <a16:rowId xmlns:a16="http://schemas.microsoft.com/office/drawing/2014/main" val="1269928496"/>
                  </a:ext>
                </a:extLst>
              </a:tr>
              <a:tr h="103816">
                <a:tc>
                  <a:txBody>
                    <a:bodyPr/>
                    <a:lstStyle/>
                    <a:p>
                      <a:pPr algn="l" fontAlgn="b"/>
                      <a:r>
                        <a:rPr lang="en-US" sz="1000" b="0" i="0" u="none" strike="noStrike" dirty="0">
                          <a:solidFill>
                            <a:srgbClr val="000000"/>
                          </a:solidFill>
                          <a:effectLst/>
                          <a:latin typeface="Calibri" panose="020F0502020204030204" pitchFamily="34" charset="0"/>
                        </a:rPr>
                        <a:t>18.  Monday 5:30 Ballet</a:t>
                      </a:r>
                    </a:p>
                  </a:txBody>
                  <a:tcPr marL="5582" marR="5582" marT="5582" marB="0" anchor="b">
                    <a:lnL>
                      <a:noFill/>
                    </a:lnL>
                    <a:lnR>
                      <a:noFill/>
                    </a:lnR>
                    <a:lnT>
                      <a:noFill/>
                    </a:lnT>
                    <a:lnB>
                      <a:noFill/>
                    </a:lnB>
                  </a:tcPr>
                </a:tc>
                <a:extLst>
                  <a:ext uri="{0D108BD9-81ED-4DB2-BD59-A6C34878D82A}">
                    <a16:rowId xmlns:a16="http://schemas.microsoft.com/office/drawing/2014/main" val="322887970"/>
                  </a:ext>
                </a:extLst>
              </a:tr>
              <a:tr h="103816">
                <a:tc>
                  <a:txBody>
                    <a:bodyPr/>
                    <a:lstStyle/>
                    <a:p>
                      <a:pPr algn="l" fontAlgn="b"/>
                      <a:r>
                        <a:rPr lang="en-US" sz="1000" b="0" i="0" u="none" strike="noStrike">
                          <a:solidFill>
                            <a:srgbClr val="000000"/>
                          </a:solidFill>
                          <a:effectLst/>
                          <a:latin typeface="Calibri" panose="020F0502020204030204" pitchFamily="34" charset="0"/>
                        </a:rPr>
                        <a:t>19.  Monday 7:45 Tap</a:t>
                      </a:r>
                    </a:p>
                  </a:txBody>
                  <a:tcPr marL="5582" marR="5582" marT="5582" marB="0" anchor="b">
                    <a:lnL>
                      <a:noFill/>
                    </a:lnL>
                    <a:lnR>
                      <a:noFill/>
                    </a:lnR>
                    <a:lnT>
                      <a:noFill/>
                    </a:lnT>
                    <a:lnB>
                      <a:noFill/>
                    </a:lnB>
                  </a:tcPr>
                </a:tc>
                <a:extLst>
                  <a:ext uri="{0D108BD9-81ED-4DB2-BD59-A6C34878D82A}">
                    <a16:rowId xmlns:a16="http://schemas.microsoft.com/office/drawing/2014/main" val="2997810944"/>
                  </a:ext>
                </a:extLst>
              </a:tr>
              <a:tr h="103816">
                <a:tc>
                  <a:txBody>
                    <a:bodyPr/>
                    <a:lstStyle/>
                    <a:p>
                      <a:pPr algn="l" fontAlgn="b"/>
                      <a:r>
                        <a:rPr lang="en-US" sz="1000" b="0" i="0" u="none" strike="noStrike" dirty="0">
                          <a:solidFill>
                            <a:srgbClr val="000000"/>
                          </a:solidFill>
                          <a:effectLst/>
                          <a:latin typeface="Calibri" panose="020F0502020204030204" pitchFamily="34" charset="0"/>
                        </a:rPr>
                        <a:t>20.  The Fear Of Letting Go-Bella</a:t>
                      </a:r>
                    </a:p>
                  </a:txBody>
                  <a:tcPr marL="5582" marR="5582" marT="5582" marB="0" anchor="b">
                    <a:lnL>
                      <a:noFill/>
                    </a:lnL>
                    <a:lnR>
                      <a:noFill/>
                    </a:lnR>
                    <a:lnT>
                      <a:noFill/>
                    </a:lnT>
                    <a:lnB>
                      <a:noFill/>
                    </a:lnB>
                  </a:tcPr>
                </a:tc>
                <a:extLst>
                  <a:ext uri="{0D108BD9-81ED-4DB2-BD59-A6C34878D82A}">
                    <a16:rowId xmlns:a16="http://schemas.microsoft.com/office/drawing/2014/main" val="3752292876"/>
                  </a:ext>
                </a:extLst>
              </a:tr>
              <a:tr h="103816">
                <a:tc>
                  <a:txBody>
                    <a:bodyPr/>
                    <a:lstStyle/>
                    <a:p>
                      <a:pPr algn="l" fontAlgn="b"/>
                      <a:r>
                        <a:rPr lang="en-US" sz="1000" b="0" i="0" u="none" strike="noStrike" dirty="0">
                          <a:solidFill>
                            <a:srgbClr val="000000"/>
                          </a:solidFill>
                          <a:effectLst/>
                          <a:latin typeface="Calibri" panose="020F0502020204030204" pitchFamily="34" charset="0"/>
                        </a:rPr>
                        <a:t>21.  Happy</a:t>
                      </a:r>
                    </a:p>
                  </a:txBody>
                  <a:tcPr marL="5582" marR="5582" marT="5582" marB="0" anchor="b">
                    <a:lnL>
                      <a:noFill/>
                    </a:lnL>
                    <a:lnR>
                      <a:noFill/>
                    </a:lnR>
                    <a:lnT>
                      <a:noFill/>
                    </a:lnT>
                    <a:lnB>
                      <a:noFill/>
                    </a:lnB>
                  </a:tcPr>
                </a:tc>
                <a:extLst>
                  <a:ext uri="{0D108BD9-81ED-4DB2-BD59-A6C34878D82A}">
                    <a16:rowId xmlns:a16="http://schemas.microsoft.com/office/drawing/2014/main" val="194440891"/>
                  </a:ext>
                </a:extLst>
              </a:tr>
              <a:tr h="103816">
                <a:tc>
                  <a:txBody>
                    <a:bodyPr/>
                    <a:lstStyle/>
                    <a:p>
                      <a:pPr algn="l" fontAlgn="b"/>
                      <a:r>
                        <a:rPr lang="en-US" sz="1000" b="0" i="0" u="none" strike="noStrike" dirty="0">
                          <a:solidFill>
                            <a:srgbClr val="000000"/>
                          </a:solidFill>
                          <a:effectLst/>
                          <a:latin typeface="Calibri" panose="020F0502020204030204" pitchFamily="34" charset="0"/>
                        </a:rPr>
                        <a:t>22.  Mini Ballet</a:t>
                      </a:r>
                    </a:p>
                  </a:txBody>
                  <a:tcPr marL="5582" marR="5582" marT="5582" marB="0" anchor="b">
                    <a:lnL>
                      <a:noFill/>
                    </a:lnL>
                    <a:lnR>
                      <a:noFill/>
                    </a:lnR>
                    <a:lnT>
                      <a:noFill/>
                    </a:lnT>
                    <a:lnB>
                      <a:noFill/>
                    </a:lnB>
                  </a:tcPr>
                </a:tc>
                <a:extLst>
                  <a:ext uri="{0D108BD9-81ED-4DB2-BD59-A6C34878D82A}">
                    <a16:rowId xmlns:a16="http://schemas.microsoft.com/office/drawing/2014/main" val="3118035496"/>
                  </a:ext>
                </a:extLst>
              </a:tr>
              <a:tr h="103816">
                <a:tc>
                  <a:txBody>
                    <a:bodyPr/>
                    <a:lstStyle/>
                    <a:p>
                      <a:pPr algn="l" fontAlgn="b"/>
                      <a:r>
                        <a:rPr lang="en-US" sz="1000" b="0" i="0" u="none" strike="noStrike">
                          <a:solidFill>
                            <a:srgbClr val="000000"/>
                          </a:solidFill>
                          <a:effectLst/>
                          <a:latin typeface="Calibri" panose="020F0502020204030204" pitchFamily="34" charset="0"/>
                        </a:rPr>
                        <a:t>23.  Make It Easy On You</a:t>
                      </a:r>
                    </a:p>
                  </a:txBody>
                  <a:tcPr marL="5582" marR="5582" marT="5582" marB="0" anchor="b">
                    <a:lnL>
                      <a:noFill/>
                    </a:lnL>
                    <a:lnR>
                      <a:noFill/>
                    </a:lnR>
                    <a:lnT>
                      <a:noFill/>
                    </a:lnT>
                    <a:lnB>
                      <a:noFill/>
                    </a:lnB>
                  </a:tcPr>
                </a:tc>
                <a:extLst>
                  <a:ext uri="{0D108BD9-81ED-4DB2-BD59-A6C34878D82A}">
                    <a16:rowId xmlns:a16="http://schemas.microsoft.com/office/drawing/2014/main" val="1513359759"/>
                  </a:ext>
                </a:extLst>
              </a:tr>
              <a:tr h="103816">
                <a:tc>
                  <a:txBody>
                    <a:bodyPr/>
                    <a:lstStyle/>
                    <a:p>
                      <a:pPr algn="l" fontAlgn="b"/>
                      <a:r>
                        <a:rPr lang="en-US" sz="1000" b="0" i="0" u="none" strike="noStrike" dirty="0">
                          <a:solidFill>
                            <a:srgbClr val="000000"/>
                          </a:solidFill>
                          <a:effectLst/>
                          <a:latin typeface="Calibri" panose="020F0502020204030204" pitchFamily="34" charset="0"/>
                        </a:rPr>
                        <a:t>24.  Tuesday 5:00 Tap</a:t>
                      </a:r>
                    </a:p>
                  </a:txBody>
                  <a:tcPr marL="5582" marR="5582" marT="5582" marB="0" anchor="b">
                    <a:lnL>
                      <a:noFill/>
                    </a:lnL>
                    <a:lnR>
                      <a:noFill/>
                    </a:lnR>
                    <a:lnT>
                      <a:noFill/>
                    </a:lnT>
                    <a:lnB>
                      <a:noFill/>
                    </a:lnB>
                  </a:tcPr>
                </a:tc>
                <a:extLst>
                  <a:ext uri="{0D108BD9-81ED-4DB2-BD59-A6C34878D82A}">
                    <a16:rowId xmlns:a16="http://schemas.microsoft.com/office/drawing/2014/main" val="3158293416"/>
                  </a:ext>
                </a:extLst>
              </a:tr>
              <a:tr h="103816">
                <a:tc>
                  <a:txBody>
                    <a:bodyPr/>
                    <a:lstStyle/>
                    <a:p>
                      <a:pPr algn="l" fontAlgn="b"/>
                      <a:r>
                        <a:rPr lang="en-US" sz="1000" b="0" i="0" u="none" strike="noStrike" dirty="0">
                          <a:solidFill>
                            <a:srgbClr val="000000"/>
                          </a:solidFill>
                          <a:effectLst/>
                          <a:latin typeface="Calibri" panose="020F0502020204030204" pitchFamily="34" charset="0"/>
                        </a:rPr>
                        <a:t>25.  Anything Worth Fighting For-Kate</a:t>
                      </a:r>
                    </a:p>
                  </a:txBody>
                  <a:tcPr marL="5582" marR="5582" marT="5582" marB="0" anchor="b">
                    <a:lnL>
                      <a:noFill/>
                    </a:lnL>
                    <a:lnR>
                      <a:noFill/>
                    </a:lnR>
                    <a:lnT>
                      <a:noFill/>
                    </a:lnT>
                    <a:lnB>
                      <a:noFill/>
                    </a:lnB>
                  </a:tcPr>
                </a:tc>
                <a:extLst>
                  <a:ext uri="{0D108BD9-81ED-4DB2-BD59-A6C34878D82A}">
                    <a16:rowId xmlns:a16="http://schemas.microsoft.com/office/drawing/2014/main" val="1707378174"/>
                  </a:ext>
                </a:extLst>
              </a:tr>
              <a:tr h="103816">
                <a:tc>
                  <a:txBody>
                    <a:bodyPr/>
                    <a:lstStyle/>
                    <a:p>
                      <a:pPr algn="l" fontAlgn="b"/>
                      <a:r>
                        <a:rPr lang="en-US" sz="1000" b="0" i="0" u="none" strike="noStrike" dirty="0">
                          <a:solidFill>
                            <a:srgbClr val="000000"/>
                          </a:solidFill>
                          <a:effectLst/>
                          <a:latin typeface="Calibri" panose="020F0502020204030204" pitchFamily="34" charset="0"/>
                        </a:rPr>
                        <a:t>26.  The Light</a:t>
                      </a:r>
                    </a:p>
                  </a:txBody>
                  <a:tcPr marL="5582" marR="5582" marT="5582" marB="0" anchor="b">
                    <a:lnL>
                      <a:noFill/>
                    </a:lnL>
                    <a:lnR>
                      <a:noFill/>
                    </a:lnR>
                    <a:lnT>
                      <a:noFill/>
                    </a:lnT>
                    <a:lnB>
                      <a:noFill/>
                    </a:lnB>
                  </a:tcPr>
                </a:tc>
                <a:extLst>
                  <a:ext uri="{0D108BD9-81ED-4DB2-BD59-A6C34878D82A}">
                    <a16:rowId xmlns:a16="http://schemas.microsoft.com/office/drawing/2014/main" val="4030426749"/>
                  </a:ext>
                </a:extLst>
              </a:tr>
              <a:tr h="103816">
                <a:tc>
                  <a:txBody>
                    <a:bodyPr/>
                    <a:lstStyle/>
                    <a:p>
                      <a:pPr algn="l" fontAlgn="b"/>
                      <a:r>
                        <a:rPr lang="en-US" sz="1000" b="0" i="0" u="none" strike="noStrike" dirty="0">
                          <a:solidFill>
                            <a:srgbClr val="000000"/>
                          </a:solidFill>
                          <a:effectLst/>
                          <a:latin typeface="Calibri" panose="020F0502020204030204" pitchFamily="34" charset="0"/>
                        </a:rPr>
                        <a:t>27.  Send Me Home-Cadence</a:t>
                      </a:r>
                    </a:p>
                  </a:txBody>
                  <a:tcPr marL="5582" marR="5582" marT="5582" marB="0" anchor="b">
                    <a:lnL>
                      <a:noFill/>
                    </a:lnL>
                    <a:lnR>
                      <a:noFill/>
                    </a:lnR>
                    <a:lnT>
                      <a:noFill/>
                    </a:lnT>
                    <a:lnB>
                      <a:noFill/>
                    </a:lnB>
                  </a:tcPr>
                </a:tc>
                <a:extLst>
                  <a:ext uri="{0D108BD9-81ED-4DB2-BD59-A6C34878D82A}">
                    <a16:rowId xmlns:a16="http://schemas.microsoft.com/office/drawing/2014/main" val="2108511756"/>
                  </a:ext>
                </a:extLst>
              </a:tr>
              <a:tr h="103816">
                <a:tc>
                  <a:txBody>
                    <a:bodyPr/>
                    <a:lstStyle/>
                    <a:p>
                      <a:pPr algn="l" fontAlgn="b"/>
                      <a:r>
                        <a:rPr lang="en-US" sz="1000" b="0" i="0" u="none" strike="noStrike" dirty="0">
                          <a:solidFill>
                            <a:srgbClr val="000000"/>
                          </a:solidFill>
                          <a:effectLst/>
                          <a:latin typeface="Calibri" panose="020F0502020204030204" pitchFamily="34" charset="0"/>
                        </a:rPr>
                        <a:t>28.  Tuesday 7:45 Jazz</a:t>
                      </a:r>
                    </a:p>
                  </a:txBody>
                  <a:tcPr marL="5582" marR="5582" marT="5582" marB="0" anchor="b">
                    <a:lnL>
                      <a:noFill/>
                    </a:lnL>
                    <a:lnR>
                      <a:noFill/>
                    </a:lnR>
                    <a:lnT>
                      <a:noFill/>
                    </a:lnT>
                    <a:lnB>
                      <a:noFill/>
                    </a:lnB>
                  </a:tcPr>
                </a:tc>
                <a:extLst>
                  <a:ext uri="{0D108BD9-81ED-4DB2-BD59-A6C34878D82A}">
                    <a16:rowId xmlns:a16="http://schemas.microsoft.com/office/drawing/2014/main" val="4009477205"/>
                  </a:ext>
                </a:extLst>
              </a:tr>
              <a:tr h="103816">
                <a:tc>
                  <a:txBody>
                    <a:bodyPr/>
                    <a:lstStyle/>
                    <a:p>
                      <a:pPr algn="l" fontAlgn="b"/>
                      <a:r>
                        <a:rPr lang="en-US" sz="1000" b="0" i="0" u="none" strike="noStrike" dirty="0">
                          <a:solidFill>
                            <a:srgbClr val="000000"/>
                          </a:solidFill>
                          <a:effectLst/>
                          <a:latin typeface="Calibri" panose="020F0502020204030204" pitchFamily="34" charset="0"/>
                        </a:rPr>
                        <a:t>29.  Alone</a:t>
                      </a:r>
                    </a:p>
                  </a:txBody>
                  <a:tcPr marL="5582" marR="5582" marT="5582" marB="0" anchor="b">
                    <a:lnL>
                      <a:noFill/>
                    </a:lnL>
                    <a:lnR>
                      <a:noFill/>
                    </a:lnR>
                    <a:lnT>
                      <a:noFill/>
                    </a:lnT>
                    <a:lnB>
                      <a:noFill/>
                    </a:lnB>
                  </a:tcPr>
                </a:tc>
                <a:extLst>
                  <a:ext uri="{0D108BD9-81ED-4DB2-BD59-A6C34878D82A}">
                    <a16:rowId xmlns:a16="http://schemas.microsoft.com/office/drawing/2014/main" val="2794664016"/>
                  </a:ext>
                </a:extLst>
              </a:tr>
              <a:tr h="103816">
                <a:tc>
                  <a:txBody>
                    <a:bodyPr/>
                    <a:lstStyle/>
                    <a:p>
                      <a:pPr algn="l" fontAlgn="b"/>
                      <a:endParaRPr lang="en-US" sz="1000" b="0" i="0" u="none" strike="noStrike" dirty="0">
                        <a:solidFill>
                          <a:srgbClr val="000000"/>
                        </a:solidFill>
                        <a:effectLst/>
                        <a:latin typeface="Calibri" panose="020F0502020204030204" pitchFamily="34" charset="0"/>
                      </a:endParaRPr>
                    </a:p>
                  </a:txBody>
                  <a:tcPr marL="5582" marR="5582" marT="5582" marB="0" anchor="b">
                    <a:lnL>
                      <a:noFill/>
                    </a:lnL>
                    <a:lnR>
                      <a:noFill/>
                    </a:lnR>
                    <a:lnT>
                      <a:noFill/>
                    </a:lnT>
                    <a:lnB>
                      <a:noFill/>
                    </a:lnB>
                  </a:tcPr>
                </a:tc>
                <a:extLst>
                  <a:ext uri="{0D108BD9-81ED-4DB2-BD59-A6C34878D82A}">
                    <a16:rowId xmlns:a16="http://schemas.microsoft.com/office/drawing/2014/main" val="229734200"/>
                  </a:ext>
                </a:extLst>
              </a:tr>
              <a:tr h="103816">
                <a:tc>
                  <a:txBody>
                    <a:bodyPr/>
                    <a:lstStyle/>
                    <a:p>
                      <a:pPr algn="l" fontAlgn="b"/>
                      <a:endParaRPr lang="en-US" sz="1000" b="0" i="0" u="none" strike="noStrike" dirty="0">
                        <a:solidFill>
                          <a:srgbClr val="000000"/>
                        </a:solidFill>
                        <a:effectLst/>
                        <a:latin typeface="Calibri" panose="020F0502020204030204" pitchFamily="34" charset="0"/>
                      </a:endParaRPr>
                    </a:p>
                  </a:txBody>
                  <a:tcPr marL="5582" marR="5582" marT="5582" marB="0" anchor="b">
                    <a:lnL>
                      <a:noFill/>
                    </a:lnL>
                    <a:lnR>
                      <a:noFill/>
                    </a:lnR>
                    <a:lnT>
                      <a:noFill/>
                    </a:lnT>
                    <a:lnB>
                      <a:noFill/>
                    </a:lnB>
                  </a:tcPr>
                </a:tc>
                <a:extLst>
                  <a:ext uri="{0D108BD9-81ED-4DB2-BD59-A6C34878D82A}">
                    <a16:rowId xmlns:a16="http://schemas.microsoft.com/office/drawing/2014/main" val="1251559727"/>
                  </a:ext>
                </a:extLst>
              </a:tr>
              <a:tr h="103816">
                <a:tc>
                  <a:txBody>
                    <a:bodyPr/>
                    <a:lstStyle/>
                    <a:p>
                      <a:pPr algn="l" fontAlgn="b"/>
                      <a:endParaRPr lang="en-US" sz="1000" b="0" i="0" u="none" strike="noStrike" dirty="0">
                        <a:solidFill>
                          <a:srgbClr val="000000"/>
                        </a:solidFill>
                        <a:effectLst/>
                        <a:latin typeface="Calibri" panose="020F0502020204030204" pitchFamily="34" charset="0"/>
                      </a:endParaRPr>
                    </a:p>
                  </a:txBody>
                  <a:tcPr marL="5582" marR="5582" marT="5582" marB="0" anchor="b">
                    <a:lnL>
                      <a:noFill/>
                    </a:lnL>
                    <a:lnR>
                      <a:noFill/>
                    </a:lnR>
                    <a:lnT>
                      <a:noFill/>
                    </a:lnT>
                    <a:lnB>
                      <a:noFill/>
                    </a:lnB>
                  </a:tcPr>
                </a:tc>
                <a:extLst>
                  <a:ext uri="{0D108BD9-81ED-4DB2-BD59-A6C34878D82A}">
                    <a16:rowId xmlns:a16="http://schemas.microsoft.com/office/drawing/2014/main" val="2441700979"/>
                  </a:ext>
                </a:extLst>
              </a:tr>
              <a:tr h="103816">
                <a:tc>
                  <a:txBody>
                    <a:bodyPr/>
                    <a:lstStyle/>
                    <a:p>
                      <a:pPr algn="l" fontAlgn="b"/>
                      <a:endParaRPr lang="en-US" sz="1000" b="0" i="0" u="none" strike="noStrike" dirty="0">
                        <a:solidFill>
                          <a:srgbClr val="000000"/>
                        </a:solidFill>
                        <a:effectLst/>
                        <a:latin typeface="Calibri" panose="020F0502020204030204" pitchFamily="34" charset="0"/>
                      </a:endParaRPr>
                    </a:p>
                  </a:txBody>
                  <a:tcPr marL="5582" marR="5582" marT="5582" marB="0" anchor="b">
                    <a:lnL>
                      <a:noFill/>
                    </a:lnL>
                    <a:lnR>
                      <a:noFill/>
                    </a:lnR>
                    <a:lnT>
                      <a:noFill/>
                    </a:lnT>
                    <a:lnB>
                      <a:noFill/>
                    </a:lnB>
                  </a:tcPr>
                </a:tc>
                <a:extLst>
                  <a:ext uri="{0D108BD9-81ED-4DB2-BD59-A6C34878D82A}">
                    <a16:rowId xmlns:a16="http://schemas.microsoft.com/office/drawing/2014/main" val="2071001634"/>
                  </a:ext>
                </a:extLst>
              </a:tr>
              <a:tr h="103816">
                <a:tc>
                  <a:txBody>
                    <a:bodyPr/>
                    <a:lstStyle/>
                    <a:p>
                      <a:pPr algn="l" fontAlgn="b"/>
                      <a:endParaRPr lang="en-US" sz="1000" b="0" i="0" u="none" strike="noStrike" dirty="0">
                        <a:solidFill>
                          <a:srgbClr val="000000"/>
                        </a:solidFill>
                        <a:effectLst/>
                        <a:latin typeface="Calibri" panose="020F0502020204030204" pitchFamily="34" charset="0"/>
                      </a:endParaRPr>
                    </a:p>
                  </a:txBody>
                  <a:tcPr marL="5582" marR="5582" marT="5582" marB="0" anchor="b">
                    <a:lnL>
                      <a:noFill/>
                    </a:lnL>
                    <a:lnR>
                      <a:noFill/>
                    </a:lnR>
                    <a:lnT>
                      <a:noFill/>
                    </a:lnT>
                    <a:lnB>
                      <a:noFill/>
                    </a:lnB>
                  </a:tcPr>
                </a:tc>
                <a:extLst>
                  <a:ext uri="{0D108BD9-81ED-4DB2-BD59-A6C34878D82A}">
                    <a16:rowId xmlns:a16="http://schemas.microsoft.com/office/drawing/2014/main" val="2939834470"/>
                  </a:ext>
                </a:extLst>
              </a:tr>
              <a:tr h="103816">
                <a:tc>
                  <a:txBody>
                    <a:bodyPr/>
                    <a:lstStyle/>
                    <a:p>
                      <a:pPr algn="l" fontAlgn="b"/>
                      <a:endParaRPr lang="en-US" sz="1000" b="0" i="0" u="none" strike="noStrike" dirty="0">
                        <a:solidFill>
                          <a:srgbClr val="000000"/>
                        </a:solidFill>
                        <a:effectLst/>
                        <a:latin typeface="Calibri" panose="020F0502020204030204" pitchFamily="34" charset="0"/>
                      </a:endParaRPr>
                    </a:p>
                  </a:txBody>
                  <a:tcPr marL="5582" marR="5582" marT="5582" marB="0" anchor="b">
                    <a:lnL>
                      <a:noFill/>
                    </a:lnL>
                    <a:lnR>
                      <a:noFill/>
                    </a:lnR>
                    <a:lnT>
                      <a:noFill/>
                    </a:lnT>
                    <a:lnB>
                      <a:noFill/>
                    </a:lnB>
                  </a:tcPr>
                </a:tc>
                <a:extLst>
                  <a:ext uri="{0D108BD9-81ED-4DB2-BD59-A6C34878D82A}">
                    <a16:rowId xmlns:a16="http://schemas.microsoft.com/office/drawing/2014/main" val="2533370587"/>
                  </a:ext>
                </a:extLst>
              </a:tr>
              <a:tr h="103816">
                <a:tc>
                  <a:txBody>
                    <a:bodyPr/>
                    <a:lstStyle/>
                    <a:p>
                      <a:pPr algn="l" fontAlgn="b"/>
                      <a:endParaRPr lang="en-US" sz="1000" b="0" i="0" u="none" strike="noStrike" dirty="0">
                        <a:solidFill>
                          <a:srgbClr val="000000"/>
                        </a:solidFill>
                        <a:effectLst/>
                        <a:latin typeface="Calibri" panose="020F0502020204030204" pitchFamily="34" charset="0"/>
                      </a:endParaRPr>
                    </a:p>
                  </a:txBody>
                  <a:tcPr marL="5582" marR="5582" marT="5582" marB="0" anchor="b">
                    <a:lnL>
                      <a:noFill/>
                    </a:lnL>
                    <a:lnR>
                      <a:noFill/>
                    </a:lnR>
                    <a:lnT>
                      <a:noFill/>
                    </a:lnT>
                    <a:lnB>
                      <a:noFill/>
                    </a:lnB>
                  </a:tcPr>
                </a:tc>
                <a:extLst>
                  <a:ext uri="{0D108BD9-81ED-4DB2-BD59-A6C34878D82A}">
                    <a16:rowId xmlns:a16="http://schemas.microsoft.com/office/drawing/2014/main" val="1322038593"/>
                  </a:ext>
                </a:extLst>
              </a:tr>
              <a:tr h="103816">
                <a:tc>
                  <a:txBody>
                    <a:bodyPr/>
                    <a:lstStyle/>
                    <a:p>
                      <a:pPr algn="l" fontAlgn="b"/>
                      <a:endParaRPr lang="en-US" sz="1000" b="0" i="0" u="none" strike="noStrike" dirty="0">
                        <a:solidFill>
                          <a:srgbClr val="000000"/>
                        </a:solidFill>
                        <a:effectLst/>
                        <a:latin typeface="Calibri" panose="020F0502020204030204" pitchFamily="34" charset="0"/>
                      </a:endParaRPr>
                    </a:p>
                  </a:txBody>
                  <a:tcPr marL="5582" marR="5582" marT="5582" marB="0" anchor="b">
                    <a:lnL>
                      <a:noFill/>
                    </a:lnL>
                    <a:lnR>
                      <a:noFill/>
                    </a:lnR>
                    <a:lnT>
                      <a:noFill/>
                    </a:lnT>
                    <a:lnB>
                      <a:noFill/>
                    </a:lnB>
                  </a:tcPr>
                </a:tc>
                <a:extLst>
                  <a:ext uri="{0D108BD9-81ED-4DB2-BD59-A6C34878D82A}">
                    <a16:rowId xmlns:a16="http://schemas.microsoft.com/office/drawing/2014/main" val="2226400108"/>
                  </a:ext>
                </a:extLst>
              </a:tr>
              <a:tr h="103816">
                <a:tc>
                  <a:txBody>
                    <a:bodyPr/>
                    <a:lstStyle/>
                    <a:p>
                      <a:pPr algn="l" fontAlgn="b"/>
                      <a:endParaRPr lang="en-US" sz="1000" b="0" i="0" u="none" strike="noStrike" dirty="0">
                        <a:solidFill>
                          <a:srgbClr val="000000"/>
                        </a:solidFill>
                        <a:effectLst/>
                        <a:latin typeface="Calibri" panose="020F0502020204030204" pitchFamily="34" charset="0"/>
                      </a:endParaRPr>
                    </a:p>
                  </a:txBody>
                  <a:tcPr marL="5582" marR="5582" marT="5582" marB="0" anchor="b">
                    <a:lnL>
                      <a:noFill/>
                    </a:lnL>
                    <a:lnR>
                      <a:noFill/>
                    </a:lnR>
                    <a:lnT>
                      <a:noFill/>
                    </a:lnT>
                    <a:lnB>
                      <a:noFill/>
                    </a:lnB>
                  </a:tcPr>
                </a:tc>
                <a:extLst>
                  <a:ext uri="{0D108BD9-81ED-4DB2-BD59-A6C34878D82A}">
                    <a16:rowId xmlns:a16="http://schemas.microsoft.com/office/drawing/2014/main" val="249762012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28606477"/>
              </p:ext>
            </p:extLst>
          </p:nvPr>
        </p:nvGraphicFramePr>
        <p:xfrm>
          <a:off x="2386089" y="101970"/>
          <a:ext cx="2185911" cy="6960880"/>
        </p:xfrm>
        <a:graphic>
          <a:graphicData uri="http://schemas.openxmlformats.org/drawingml/2006/table">
            <a:tbl>
              <a:tblPr/>
              <a:tblGrid>
                <a:gridCol w="2185911">
                  <a:extLst>
                    <a:ext uri="{9D8B030D-6E8A-4147-A177-3AD203B41FA5}">
                      <a16:colId xmlns:a16="http://schemas.microsoft.com/office/drawing/2014/main" val="383055987"/>
                    </a:ext>
                  </a:extLst>
                </a:gridCol>
              </a:tblGrid>
              <a:tr h="93660">
                <a:tc>
                  <a:txBody>
                    <a:bodyPr/>
                    <a:lstStyle/>
                    <a:p>
                      <a:pPr algn="l" fontAlgn="b"/>
                      <a:endParaRPr lang="en-US" sz="1050" b="0" i="0" u="none" strike="noStrike">
                        <a:solidFill>
                          <a:srgbClr val="000000"/>
                        </a:solidFill>
                        <a:effectLst/>
                        <a:latin typeface="Calibri" panose="020F0502020204030204" pitchFamily="34" charset="0"/>
                      </a:endParaRPr>
                    </a:p>
                  </a:txBody>
                  <a:tcPr marL="5509" marR="5509" marT="5509" marB="0" anchor="b">
                    <a:lnL>
                      <a:noFill/>
                    </a:lnL>
                    <a:lnR>
                      <a:noFill/>
                    </a:lnR>
                    <a:lnT>
                      <a:noFill/>
                    </a:lnT>
                    <a:lnB>
                      <a:noFill/>
                    </a:lnB>
                  </a:tcPr>
                </a:tc>
                <a:extLst>
                  <a:ext uri="{0D108BD9-81ED-4DB2-BD59-A6C34878D82A}">
                    <a16:rowId xmlns:a16="http://schemas.microsoft.com/office/drawing/2014/main" val="729349922"/>
                  </a:ext>
                </a:extLst>
              </a:tr>
              <a:tr h="181811">
                <a:tc>
                  <a:txBody>
                    <a:bodyPr/>
                    <a:lstStyle/>
                    <a:p>
                      <a:pPr algn="ctr" fontAlgn="ctr"/>
                      <a:r>
                        <a:rPr lang="en-US" sz="1050" b="0" i="0" u="none" strike="noStrike" dirty="0">
                          <a:solidFill>
                            <a:srgbClr val="000000"/>
                          </a:solidFill>
                          <a:effectLst/>
                          <a:latin typeface="Calibri" panose="020F0502020204030204" pitchFamily="34" charset="0"/>
                        </a:rPr>
                        <a:t>Sunday, June 6</a:t>
                      </a:r>
                      <a:r>
                        <a:rPr lang="en-US" sz="1050" b="0" i="0" u="none" strike="noStrike" baseline="30000" dirty="0">
                          <a:solidFill>
                            <a:srgbClr val="000000"/>
                          </a:solidFill>
                          <a:effectLst/>
                          <a:latin typeface="Calibri" panose="020F0502020204030204" pitchFamily="34" charset="0"/>
                        </a:rPr>
                        <a:t>th</a:t>
                      </a:r>
                      <a:r>
                        <a:rPr lang="en-US" sz="1050" b="0" i="0" u="none" strike="noStrike" dirty="0">
                          <a:solidFill>
                            <a:srgbClr val="000000"/>
                          </a:solidFill>
                          <a:effectLst/>
                          <a:latin typeface="Calibri" panose="020F0502020204030204" pitchFamily="34" charset="0"/>
                        </a:rPr>
                        <a:t> 1:30 PM</a:t>
                      </a:r>
                    </a:p>
                  </a:txBody>
                  <a:tcPr marL="5509" marR="5509" marT="5509"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1832837"/>
                  </a:ext>
                </a:extLst>
              </a:tr>
              <a:tr h="93660">
                <a:tc>
                  <a:txBody>
                    <a:bodyPr/>
                    <a:lstStyle/>
                    <a:p>
                      <a:pPr algn="ctr" fontAlgn="ctr"/>
                      <a:endParaRPr lang="en-US" sz="1050" b="0" i="0" u="none" strike="noStrike" dirty="0">
                        <a:solidFill>
                          <a:srgbClr val="000000"/>
                        </a:solidFill>
                        <a:effectLst/>
                        <a:latin typeface="Calibri" panose="020F0502020204030204" pitchFamily="34" charset="0"/>
                      </a:endParaRPr>
                    </a:p>
                  </a:txBody>
                  <a:tcPr marL="5509" marR="5509" marT="5509"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013096136"/>
                  </a:ext>
                </a:extLst>
              </a:tr>
              <a:tr h="102475">
                <a:tc>
                  <a:txBody>
                    <a:bodyPr/>
                    <a:lstStyle/>
                    <a:p>
                      <a:pPr algn="l" fontAlgn="b"/>
                      <a:r>
                        <a:rPr lang="en-US" sz="1050" b="0" i="0" u="none" strike="noStrike" dirty="0">
                          <a:solidFill>
                            <a:srgbClr val="000000"/>
                          </a:solidFill>
                          <a:effectLst/>
                          <a:latin typeface="Calibri" panose="020F0502020204030204" pitchFamily="34" charset="0"/>
                        </a:rPr>
                        <a:t> 1.  Opening Number</a:t>
                      </a:r>
                    </a:p>
                  </a:txBody>
                  <a:tcPr marL="5509" marR="5509" marT="5509" marB="0" anchor="b">
                    <a:lnL>
                      <a:noFill/>
                    </a:lnL>
                    <a:lnR>
                      <a:noFill/>
                    </a:lnR>
                    <a:lnT>
                      <a:noFill/>
                    </a:lnT>
                    <a:lnB>
                      <a:noFill/>
                    </a:lnB>
                  </a:tcPr>
                </a:tc>
                <a:extLst>
                  <a:ext uri="{0D108BD9-81ED-4DB2-BD59-A6C34878D82A}">
                    <a16:rowId xmlns:a16="http://schemas.microsoft.com/office/drawing/2014/main" val="4271239870"/>
                  </a:ext>
                </a:extLst>
              </a:tr>
              <a:tr h="102475">
                <a:tc>
                  <a:txBody>
                    <a:bodyPr/>
                    <a:lstStyle/>
                    <a:p>
                      <a:pPr algn="l" fontAlgn="b"/>
                      <a:r>
                        <a:rPr lang="en-US" sz="1050" b="0" i="0" u="none" strike="noStrike">
                          <a:solidFill>
                            <a:srgbClr val="000000"/>
                          </a:solidFill>
                          <a:effectLst/>
                          <a:latin typeface="Calibri" panose="020F0502020204030204" pitchFamily="34" charset="0"/>
                        </a:rPr>
                        <a:t> 2.  Saturday 9:30 Pre-Ballet</a:t>
                      </a:r>
                    </a:p>
                  </a:txBody>
                  <a:tcPr marL="5509" marR="5509" marT="5509" marB="0" anchor="b">
                    <a:lnL>
                      <a:noFill/>
                    </a:lnL>
                    <a:lnR>
                      <a:noFill/>
                    </a:lnR>
                    <a:lnT>
                      <a:noFill/>
                    </a:lnT>
                    <a:lnB>
                      <a:noFill/>
                    </a:lnB>
                  </a:tcPr>
                </a:tc>
                <a:extLst>
                  <a:ext uri="{0D108BD9-81ED-4DB2-BD59-A6C34878D82A}">
                    <a16:rowId xmlns:a16="http://schemas.microsoft.com/office/drawing/2014/main" val="3851995263"/>
                  </a:ext>
                </a:extLst>
              </a:tr>
              <a:tr h="102475">
                <a:tc>
                  <a:txBody>
                    <a:bodyPr/>
                    <a:lstStyle/>
                    <a:p>
                      <a:pPr algn="l" fontAlgn="b"/>
                      <a:r>
                        <a:rPr lang="en-US" sz="1050" b="0" i="0" u="none" strike="noStrike">
                          <a:solidFill>
                            <a:srgbClr val="000000"/>
                          </a:solidFill>
                          <a:effectLst/>
                          <a:latin typeface="Calibri" panose="020F0502020204030204" pitchFamily="34" charset="0"/>
                        </a:rPr>
                        <a:t> 3.  Monday 4:45 Ballet</a:t>
                      </a:r>
                    </a:p>
                  </a:txBody>
                  <a:tcPr marL="5509" marR="5509" marT="5509" marB="0" anchor="b">
                    <a:lnL>
                      <a:noFill/>
                    </a:lnL>
                    <a:lnR>
                      <a:noFill/>
                    </a:lnR>
                    <a:lnT>
                      <a:noFill/>
                    </a:lnT>
                    <a:lnB>
                      <a:noFill/>
                    </a:lnB>
                  </a:tcPr>
                </a:tc>
                <a:extLst>
                  <a:ext uri="{0D108BD9-81ED-4DB2-BD59-A6C34878D82A}">
                    <a16:rowId xmlns:a16="http://schemas.microsoft.com/office/drawing/2014/main" val="4115735868"/>
                  </a:ext>
                </a:extLst>
              </a:tr>
              <a:tr h="88151">
                <a:tc>
                  <a:txBody>
                    <a:bodyPr/>
                    <a:lstStyle/>
                    <a:p>
                      <a:pPr algn="l" fontAlgn="b"/>
                      <a:r>
                        <a:rPr lang="en-US" sz="1000" b="0" i="0" u="none" strike="noStrike">
                          <a:solidFill>
                            <a:srgbClr val="000000"/>
                          </a:solidFill>
                          <a:effectLst/>
                          <a:latin typeface="Calibri" panose="020F0502020204030204" pitchFamily="34" charset="0"/>
                        </a:rPr>
                        <a:t> 4.  Make Your Troubles Go Away</a:t>
                      </a:r>
                    </a:p>
                  </a:txBody>
                  <a:tcPr marL="5509" marR="5509" marT="5509" marB="0" anchor="b">
                    <a:lnL>
                      <a:noFill/>
                    </a:lnL>
                    <a:lnR>
                      <a:noFill/>
                    </a:lnR>
                    <a:lnT>
                      <a:noFill/>
                    </a:lnT>
                    <a:lnB>
                      <a:noFill/>
                    </a:lnB>
                  </a:tcPr>
                </a:tc>
                <a:extLst>
                  <a:ext uri="{0D108BD9-81ED-4DB2-BD59-A6C34878D82A}">
                    <a16:rowId xmlns:a16="http://schemas.microsoft.com/office/drawing/2014/main" val="3737823592"/>
                  </a:ext>
                </a:extLst>
              </a:tr>
              <a:tr h="102475">
                <a:tc>
                  <a:txBody>
                    <a:bodyPr/>
                    <a:lstStyle/>
                    <a:p>
                      <a:pPr algn="l" fontAlgn="b"/>
                      <a:r>
                        <a:rPr lang="en-US" sz="1050" b="0" i="0" u="none" strike="noStrike">
                          <a:solidFill>
                            <a:srgbClr val="000000"/>
                          </a:solidFill>
                          <a:effectLst/>
                          <a:latin typeface="Calibri" panose="020F0502020204030204" pitchFamily="34" charset="0"/>
                        </a:rPr>
                        <a:t> 5.  Thursday 5:15 Split-Tap</a:t>
                      </a:r>
                    </a:p>
                  </a:txBody>
                  <a:tcPr marL="5509" marR="5509" marT="5509" marB="0" anchor="b">
                    <a:lnL>
                      <a:noFill/>
                    </a:lnL>
                    <a:lnR>
                      <a:noFill/>
                    </a:lnR>
                    <a:lnT>
                      <a:noFill/>
                    </a:lnT>
                    <a:lnB>
                      <a:noFill/>
                    </a:lnB>
                  </a:tcPr>
                </a:tc>
                <a:extLst>
                  <a:ext uri="{0D108BD9-81ED-4DB2-BD59-A6C34878D82A}">
                    <a16:rowId xmlns:a16="http://schemas.microsoft.com/office/drawing/2014/main" val="1786638677"/>
                  </a:ext>
                </a:extLst>
              </a:tr>
              <a:tr h="102475">
                <a:tc>
                  <a:txBody>
                    <a:bodyPr/>
                    <a:lstStyle/>
                    <a:p>
                      <a:pPr algn="l" fontAlgn="b"/>
                      <a:r>
                        <a:rPr lang="en-US" sz="1050" b="0" i="0" u="none" strike="noStrike">
                          <a:solidFill>
                            <a:srgbClr val="000000"/>
                          </a:solidFill>
                          <a:effectLst/>
                          <a:latin typeface="Calibri" panose="020F0502020204030204" pitchFamily="34" charset="0"/>
                        </a:rPr>
                        <a:t> 6.  Friday 4:45 Ballet</a:t>
                      </a:r>
                    </a:p>
                  </a:txBody>
                  <a:tcPr marL="5509" marR="5509" marT="5509" marB="0" anchor="b">
                    <a:lnL>
                      <a:noFill/>
                    </a:lnL>
                    <a:lnR>
                      <a:noFill/>
                    </a:lnR>
                    <a:lnT>
                      <a:noFill/>
                    </a:lnT>
                    <a:lnB>
                      <a:noFill/>
                    </a:lnB>
                  </a:tcPr>
                </a:tc>
                <a:extLst>
                  <a:ext uri="{0D108BD9-81ED-4DB2-BD59-A6C34878D82A}">
                    <a16:rowId xmlns:a16="http://schemas.microsoft.com/office/drawing/2014/main" val="3191148565"/>
                  </a:ext>
                </a:extLst>
              </a:tr>
              <a:tr h="102475">
                <a:tc>
                  <a:txBody>
                    <a:bodyPr/>
                    <a:lstStyle/>
                    <a:p>
                      <a:pPr algn="l" fontAlgn="b"/>
                      <a:r>
                        <a:rPr lang="en-US" sz="1050" b="0" i="0" u="none" strike="noStrike">
                          <a:solidFill>
                            <a:srgbClr val="000000"/>
                          </a:solidFill>
                          <a:effectLst/>
                          <a:latin typeface="Calibri" panose="020F0502020204030204" pitchFamily="34" charset="0"/>
                        </a:rPr>
                        <a:t> 7.  Wednesday 6:15 Split-Tap</a:t>
                      </a:r>
                    </a:p>
                  </a:txBody>
                  <a:tcPr marL="5509" marR="5509" marT="5509" marB="0" anchor="b">
                    <a:lnL>
                      <a:noFill/>
                    </a:lnL>
                    <a:lnR>
                      <a:noFill/>
                    </a:lnR>
                    <a:lnT>
                      <a:noFill/>
                    </a:lnT>
                    <a:lnB>
                      <a:noFill/>
                    </a:lnB>
                  </a:tcPr>
                </a:tc>
                <a:extLst>
                  <a:ext uri="{0D108BD9-81ED-4DB2-BD59-A6C34878D82A}">
                    <a16:rowId xmlns:a16="http://schemas.microsoft.com/office/drawing/2014/main" val="1917484533"/>
                  </a:ext>
                </a:extLst>
              </a:tr>
              <a:tr h="102475">
                <a:tc>
                  <a:txBody>
                    <a:bodyPr/>
                    <a:lstStyle/>
                    <a:p>
                      <a:pPr algn="l" fontAlgn="b"/>
                      <a:r>
                        <a:rPr lang="en-US" sz="1050" b="0" i="0" u="none" strike="noStrike">
                          <a:solidFill>
                            <a:srgbClr val="000000"/>
                          </a:solidFill>
                          <a:effectLst/>
                          <a:latin typeface="Calibri" panose="020F0502020204030204" pitchFamily="34" charset="0"/>
                        </a:rPr>
                        <a:t> 8.  Where The Shadow Ends</a:t>
                      </a:r>
                    </a:p>
                  </a:txBody>
                  <a:tcPr marL="5509" marR="5509" marT="5509" marB="0" anchor="b">
                    <a:lnL>
                      <a:noFill/>
                    </a:lnL>
                    <a:lnR>
                      <a:noFill/>
                    </a:lnR>
                    <a:lnT>
                      <a:noFill/>
                    </a:lnT>
                    <a:lnB>
                      <a:noFill/>
                    </a:lnB>
                  </a:tcPr>
                </a:tc>
                <a:extLst>
                  <a:ext uri="{0D108BD9-81ED-4DB2-BD59-A6C34878D82A}">
                    <a16:rowId xmlns:a16="http://schemas.microsoft.com/office/drawing/2014/main" val="4118518997"/>
                  </a:ext>
                </a:extLst>
              </a:tr>
              <a:tr h="102475">
                <a:tc>
                  <a:txBody>
                    <a:bodyPr/>
                    <a:lstStyle/>
                    <a:p>
                      <a:pPr algn="l" fontAlgn="b"/>
                      <a:r>
                        <a:rPr lang="en-US" sz="1050" b="0" i="0" u="none" strike="noStrike">
                          <a:solidFill>
                            <a:srgbClr val="000000"/>
                          </a:solidFill>
                          <a:effectLst/>
                          <a:latin typeface="Calibri" panose="020F0502020204030204" pitchFamily="34" charset="0"/>
                        </a:rPr>
                        <a:t> 9.  Monday 5:30 Jazz</a:t>
                      </a:r>
                    </a:p>
                  </a:txBody>
                  <a:tcPr marL="5509" marR="5509" marT="5509" marB="0" anchor="b">
                    <a:lnL>
                      <a:noFill/>
                    </a:lnL>
                    <a:lnR>
                      <a:noFill/>
                    </a:lnR>
                    <a:lnT>
                      <a:noFill/>
                    </a:lnT>
                    <a:lnB>
                      <a:noFill/>
                    </a:lnB>
                  </a:tcPr>
                </a:tc>
                <a:extLst>
                  <a:ext uri="{0D108BD9-81ED-4DB2-BD59-A6C34878D82A}">
                    <a16:rowId xmlns:a16="http://schemas.microsoft.com/office/drawing/2014/main" val="1674967350"/>
                  </a:ext>
                </a:extLst>
              </a:tr>
              <a:tr h="102475">
                <a:tc>
                  <a:txBody>
                    <a:bodyPr/>
                    <a:lstStyle/>
                    <a:p>
                      <a:pPr algn="l" fontAlgn="b"/>
                      <a:r>
                        <a:rPr lang="en-US" sz="1050" b="0" i="0" u="none" strike="noStrike">
                          <a:solidFill>
                            <a:srgbClr val="000000"/>
                          </a:solidFill>
                          <a:effectLst/>
                          <a:latin typeface="Calibri" panose="020F0502020204030204" pitchFamily="34" charset="0"/>
                        </a:rPr>
                        <a:t>10.  Friday 6:15 Hip Hop</a:t>
                      </a:r>
                    </a:p>
                  </a:txBody>
                  <a:tcPr marL="5509" marR="5509" marT="5509" marB="0" anchor="b">
                    <a:lnL>
                      <a:noFill/>
                    </a:lnL>
                    <a:lnR>
                      <a:noFill/>
                    </a:lnR>
                    <a:lnT>
                      <a:noFill/>
                    </a:lnT>
                    <a:lnB>
                      <a:noFill/>
                    </a:lnB>
                  </a:tcPr>
                </a:tc>
                <a:extLst>
                  <a:ext uri="{0D108BD9-81ED-4DB2-BD59-A6C34878D82A}">
                    <a16:rowId xmlns:a16="http://schemas.microsoft.com/office/drawing/2014/main" val="1662782860"/>
                  </a:ext>
                </a:extLst>
              </a:tr>
              <a:tr h="102475">
                <a:tc>
                  <a:txBody>
                    <a:bodyPr/>
                    <a:lstStyle/>
                    <a:p>
                      <a:pPr algn="l" fontAlgn="b"/>
                      <a:r>
                        <a:rPr lang="en-US" sz="1050" b="0" i="0" u="none" strike="noStrike">
                          <a:solidFill>
                            <a:srgbClr val="000000"/>
                          </a:solidFill>
                          <a:effectLst/>
                          <a:latin typeface="Calibri" panose="020F0502020204030204" pitchFamily="34" charset="0"/>
                        </a:rPr>
                        <a:t>11.  Flying On My Own</a:t>
                      </a:r>
                    </a:p>
                  </a:txBody>
                  <a:tcPr marL="5509" marR="5509" marT="5509" marB="0" anchor="b">
                    <a:lnL>
                      <a:noFill/>
                    </a:lnL>
                    <a:lnR>
                      <a:noFill/>
                    </a:lnR>
                    <a:lnT>
                      <a:noFill/>
                    </a:lnT>
                    <a:lnB>
                      <a:noFill/>
                    </a:lnB>
                  </a:tcPr>
                </a:tc>
                <a:extLst>
                  <a:ext uri="{0D108BD9-81ED-4DB2-BD59-A6C34878D82A}">
                    <a16:rowId xmlns:a16="http://schemas.microsoft.com/office/drawing/2014/main" val="2180626483"/>
                  </a:ext>
                </a:extLst>
              </a:tr>
              <a:tr h="102475">
                <a:tc>
                  <a:txBody>
                    <a:bodyPr/>
                    <a:lstStyle/>
                    <a:p>
                      <a:pPr algn="l" fontAlgn="b"/>
                      <a:r>
                        <a:rPr lang="en-US" sz="1050" b="0" i="0" u="none" strike="noStrike">
                          <a:solidFill>
                            <a:srgbClr val="000000"/>
                          </a:solidFill>
                          <a:effectLst/>
                          <a:latin typeface="Calibri" panose="020F0502020204030204" pitchFamily="34" charset="0"/>
                        </a:rPr>
                        <a:t>12.  Monday 6:15 Ballet</a:t>
                      </a:r>
                    </a:p>
                  </a:txBody>
                  <a:tcPr marL="5509" marR="5509" marT="5509" marB="0" anchor="b">
                    <a:lnL>
                      <a:noFill/>
                    </a:lnL>
                    <a:lnR>
                      <a:noFill/>
                    </a:lnR>
                    <a:lnT>
                      <a:noFill/>
                    </a:lnT>
                    <a:lnB>
                      <a:noFill/>
                    </a:lnB>
                  </a:tcPr>
                </a:tc>
                <a:extLst>
                  <a:ext uri="{0D108BD9-81ED-4DB2-BD59-A6C34878D82A}">
                    <a16:rowId xmlns:a16="http://schemas.microsoft.com/office/drawing/2014/main" val="310939183"/>
                  </a:ext>
                </a:extLst>
              </a:tr>
              <a:tr h="102475">
                <a:tc>
                  <a:txBody>
                    <a:bodyPr/>
                    <a:lstStyle/>
                    <a:p>
                      <a:pPr algn="l" fontAlgn="b"/>
                      <a:r>
                        <a:rPr lang="en-US" sz="1050" b="0" i="0" u="none" strike="noStrike">
                          <a:solidFill>
                            <a:srgbClr val="000000"/>
                          </a:solidFill>
                          <a:effectLst/>
                          <a:latin typeface="Calibri" panose="020F0502020204030204" pitchFamily="34" charset="0"/>
                        </a:rPr>
                        <a:t>13.  Walk With Me</a:t>
                      </a:r>
                    </a:p>
                  </a:txBody>
                  <a:tcPr marL="5509" marR="5509" marT="5509" marB="0" anchor="b">
                    <a:lnL>
                      <a:noFill/>
                    </a:lnL>
                    <a:lnR>
                      <a:noFill/>
                    </a:lnR>
                    <a:lnT>
                      <a:noFill/>
                    </a:lnT>
                    <a:lnB>
                      <a:noFill/>
                    </a:lnB>
                  </a:tcPr>
                </a:tc>
                <a:extLst>
                  <a:ext uri="{0D108BD9-81ED-4DB2-BD59-A6C34878D82A}">
                    <a16:rowId xmlns:a16="http://schemas.microsoft.com/office/drawing/2014/main" val="229186138"/>
                  </a:ext>
                </a:extLst>
              </a:tr>
              <a:tr h="102475">
                <a:tc>
                  <a:txBody>
                    <a:bodyPr/>
                    <a:lstStyle/>
                    <a:p>
                      <a:pPr algn="l" fontAlgn="b"/>
                      <a:r>
                        <a:rPr lang="en-US" sz="1050" b="0" i="0" u="none" strike="noStrike">
                          <a:solidFill>
                            <a:srgbClr val="000000"/>
                          </a:solidFill>
                          <a:effectLst/>
                          <a:latin typeface="Calibri" panose="020F0502020204030204" pitchFamily="34" charset="0"/>
                        </a:rPr>
                        <a:t>14.  Senior Ballet</a:t>
                      </a:r>
                    </a:p>
                  </a:txBody>
                  <a:tcPr marL="5509" marR="5509" marT="5509" marB="0" anchor="b">
                    <a:lnL>
                      <a:noFill/>
                    </a:lnL>
                    <a:lnR>
                      <a:noFill/>
                    </a:lnR>
                    <a:lnT>
                      <a:noFill/>
                    </a:lnT>
                    <a:lnB>
                      <a:noFill/>
                    </a:lnB>
                  </a:tcPr>
                </a:tc>
                <a:extLst>
                  <a:ext uri="{0D108BD9-81ED-4DB2-BD59-A6C34878D82A}">
                    <a16:rowId xmlns:a16="http://schemas.microsoft.com/office/drawing/2014/main" val="3871840113"/>
                  </a:ext>
                </a:extLst>
              </a:tr>
              <a:tr h="102475">
                <a:tc>
                  <a:txBody>
                    <a:bodyPr/>
                    <a:lstStyle/>
                    <a:p>
                      <a:pPr algn="l" fontAlgn="ctr"/>
                      <a:r>
                        <a:rPr lang="en-US" sz="1050" b="1" i="0" u="none" strike="noStrike" dirty="0">
                          <a:solidFill>
                            <a:srgbClr val="000000"/>
                          </a:solidFill>
                          <a:effectLst/>
                          <a:latin typeface="Calibri" panose="020F0502020204030204" pitchFamily="34" charset="0"/>
                        </a:rPr>
                        <a:t>  *INTERMISSION*</a:t>
                      </a:r>
                    </a:p>
                  </a:txBody>
                  <a:tcPr marL="5509" marR="5509" marT="5509" marB="0" anchor="ctr">
                    <a:lnL>
                      <a:noFill/>
                    </a:lnL>
                    <a:lnR>
                      <a:noFill/>
                    </a:lnR>
                    <a:lnT>
                      <a:noFill/>
                    </a:lnT>
                    <a:lnB>
                      <a:noFill/>
                    </a:lnB>
                  </a:tcPr>
                </a:tc>
                <a:extLst>
                  <a:ext uri="{0D108BD9-81ED-4DB2-BD59-A6C34878D82A}">
                    <a16:rowId xmlns:a16="http://schemas.microsoft.com/office/drawing/2014/main" val="2951328135"/>
                  </a:ext>
                </a:extLst>
              </a:tr>
              <a:tr h="102475">
                <a:tc>
                  <a:txBody>
                    <a:bodyPr/>
                    <a:lstStyle/>
                    <a:p>
                      <a:pPr algn="l" fontAlgn="b"/>
                      <a:r>
                        <a:rPr lang="en-US" sz="1050" b="0" i="0" u="none" strike="noStrike">
                          <a:solidFill>
                            <a:srgbClr val="000000"/>
                          </a:solidFill>
                          <a:effectLst/>
                          <a:latin typeface="Calibri" panose="020F0502020204030204" pitchFamily="34" charset="0"/>
                        </a:rPr>
                        <a:t>15.  Senior Pointe</a:t>
                      </a:r>
                    </a:p>
                  </a:txBody>
                  <a:tcPr marL="5509" marR="5509" marT="5509" marB="0" anchor="b">
                    <a:lnL>
                      <a:noFill/>
                    </a:lnL>
                    <a:lnR>
                      <a:noFill/>
                    </a:lnR>
                    <a:lnT>
                      <a:noFill/>
                    </a:lnT>
                    <a:lnB>
                      <a:noFill/>
                    </a:lnB>
                  </a:tcPr>
                </a:tc>
                <a:extLst>
                  <a:ext uri="{0D108BD9-81ED-4DB2-BD59-A6C34878D82A}">
                    <a16:rowId xmlns:a16="http://schemas.microsoft.com/office/drawing/2014/main" val="1357648640"/>
                  </a:ext>
                </a:extLst>
              </a:tr>
              <a:tr h="102475">
                <a:tc>
                  <a:txBody>
                    <a:bodyPr/>
                    <a:lstStyle/>
                    <a:p>
                      <a:pPr algn="l" fontAlgn="b"/>
                      <a:r>
                        <a:rPr lang="en-US" sz="1050" b="0" i="0" u="none" strike="noStrike">
                          <a:solidFill>
                            <a:srgbClr val="000000"/>
                          </a:solidFill>
                          <a:effectLst/>
                          <a:latin typeface="Calibri" panose="020F0502020204030204" pitchFamily="34" charset="0"/>
                        </a:rPr>
                        <a:t>16.  Dreams-Kaylee</a:t>
                      </a:r>
                    </a:p>
                  </a:txBody>
                  <a:tcPr marL="5509" marR="5509" marT="5509" marB="0" anchor="b">
                    <a:lnL>
                      <a:noFill/>
                    </a:lnL>
                    <a:lnR>
                      <a:noFill/>
                    </a:lnR>
                    <a:lnT>
                      <a:noFill/>
                    </a:lnT>
                    <a:lnB>
                      <a:noFill/>
                    </a:lnB>
                  </a:tcPr>
                </a:tc>
                <a:extLst>
                  <a:ext uri="{0D108BD9-81ED-4DB2-BD59-A6C34878D82A}">
                    <a16:rowId xmlns:a16="http://schemas.microsoft.com/office/drawing/2014/main" val="726176839"/>
                  </a:ext>
                </a:extLst>
              </a:tr>
              <a:tr h="102475">
                <a:tc>
                  <a:txBody>
                    <a:bodyPr/>
                    <a:lstStyle/>
                    <a:p>
                      <a:pPr algn="l" fontAlgn="b"/>
                      <a:r>
                        <a:rPr lang="en-US" sz="1050" b="0" i="0" u="none" strike="noStrike">
                          <a:solidFill>
                            <a:srgbClr val="000000"/>
                          </a:solidFill>
                          <a:effectLst/>
                          <a:latin typeface="Calibri" panose="020F0502020204030204" pitchFamily="34" charset="0"/>
                        </a:rPr>
                        <a:t>17.  Thursday 5:15 Split-Ballet</a:t>
                      </a:r>
                    </a:p>
                  </a:txBody>
                  <a:tcPr marL="5509" marR="5509" marT="5509" marB="0" anchor="b">
                    <a:lnL>
                      <a:noFill/>
                    </a:lnL>
                    <a:lnR>
                      <a:noFill/>
                    </a:lnR>
                    <a:lnT>
                      <a:noFill/>
                    </a:lnT>
                    <a:lnB>
                      <a:noFill/>
                    </a:lnB>
                  </a:tcPr>
                </a:tc>
                <a:extLst>
                  <a:ext uri="{0D108BD9-81ED-4DB2-BD59-A6C34878D82A}">
                    <a16:rowId xmlns:a16="http://schemas.microsoft.com/office/drawing/2014/main" val="3166343968"/>
                  </a:ext>
                </a:extLst>
              </a:tr>
              <a:tr h="102475">
                <a:tc>
                  <a:txBody>
                    <a:bodyPr/>
                    <a:lstStyle/>
                    <a:p>
                      <a:pPr algn="l" fontAlgn="b"/>
                      <a:r>
                        <a:rPr lang="en-US" sz="1050" b="0" i="0" u="none" strike="noStrike">
                          <a:solidFill>
                            <a:srgbClr val="000000"/>
                          </a:solidFill>
                          <a:effectLst/>
                          <a:latin typeface="Calibri" panose="020F0502020204030204" pitchFamily="34" charset="0"/>
                        </a:rPr>
                        <a:t>18.  Friday 5:30 Jazz</a:t>
                      </a:r>
                    </a:p>
                  </a:txBody>
                  <a:tcPr marL="5509" marR="5509" marT="5509" marB="0" anchor="b">
                    <a:lnL>
                      <a:noFill/>
                    </a:lnL>
                    <a:lnR>
                      <a:noFill/>
                    </a:lnR>
                    <a:lnT>
                      <a:noFill/>
                    </a:lnT>
                    <a:lnB>
                      <a:noFill/>
                    </a:lnB>
                  </a:tcPr>
                </a:tc>
                <a:extLst>
                  <a:ext uri="{0D108BD9-81ED-4DB2-BD59-A6C34878D82A}">
                    <a16:rowId xmlns:a16="http://schemas.microsoft.com/office/drawing/2014/main" val="1513953733"/>
                  </a:ext>
                </a:extLst>
              </a:tr>
              <a:tr h="102475">
                <a:tc>
                  <a:txBody>
                    <a:bodyPr/>
                    <a:lstStyle/>
                    <a:p>
                      <a:pPr algn="l" fontAlgn="b"/>
                      <a:r>
                        <a:rPr lang="en-US" sz="1050" b="0" i="0" u="none" strike="noStrike">
                          <a:solidFill>
                            <a:srgbClr val="000000"/>
                          </a:solidFill>
                          <a:effectLst/>
                          <a:latin typeface="Calibri" panose="020F0502020204030204" pitchFamily="34" charset="0"/>
                        </a:rPr>
                        <a:t>19.  Monday 6:15 Lyrical</a:t>
                      </a:r>
                    </a:p>
                  </a:txBody>
                  <a:tcPr marL="5509" marR="5509" marT="5509" marB="0" anchor="b">
                    <a:lnL>
                      <a:noFill/>
                    </a:lnL>
                    <a:lnR>
                      <a:noFill/>
                    </a:lnR>
                    <a:lnT>
                      <a:noFill/>
                    </a:lnT>
                    <a:lnB>
                      <a:noFill/>
                    </a:lnB>
                  </a:tcPr>
                </a:tc>
                <a:extLst>
                  <a:ext uri="{0D108BD9-81ED-4DB2-BD59-A6C34878D82A}">
                    <a16:rowId xmlns:a16="http://schemas.microsoft.com/office/drawing/2014/main" val="3213146304"/>
                  </a:ext>
                </a:extLst>
              </a:tr>
              <a:tr h="102475">
                <a:tc>
                  <a:txBody>
                    <a:bodyPr/>
                    <a:lstStyle/>
                    <a:p>
                      <a:pPr algn="l" fontAlgn="b"/>
                      <a:r>
                        <a:rPr lang="en-US" sz="1050" b="0" i="0" u="none" strike="noStrike">
                          <a:solidFill>
                            <a:srgbClr val="000000"/>
                          </a:solidFill>
                          <a:effectLst/>
                          <a:latin typeface="Calibri" panose="020F0502020204030204" pitchFamily="34" charset="0"/>
                        </a:rPr>
                        <a:t>20.  Train</a:t>
                      </a:r>
                    </a:p>
                  </a:txBody>
                  <a:tcPr marL="5509" marR="5509" marT="5509" marB="0" anchor="b">
                    <a:lnL>
                      <a:noFill/>
                    </a:lnL>
                    <a:lnR>
                      <a:noFill/>
                    </a:lnR>
                    <a:lnT>
                      <a:noFill/>
                    </a:lnT>
                    <a:lnB>
                      <a:noFill/>
                    </a:lnB>
                  </a:tcPr>
                </a:tc>
                <a:extLst>
                  <a:ext uri="{0D108BD9-81ED-4DB2-BD59-A6C34878D82A}">
                    <a16:rowId xmlns:a16="http://schemas.microsoft.com/office/drawing/2014/main" val="2969470876"/>
                  </a:ext>
                </a:extLst>
              </a:tr>
              <a:tr h="102475">
                <a:tc>
                  <a:txBody>
                    <a:bodyPr/>
                    <a:lstStyle/>
                    <a:p>
                      <a:pPr algn="l" fontAlgn="b"/>
                      <a:r>
                        <a:rPr lang="en-US" sz="1050" b="0" i="0" u="none" strike="noStrike">
                          <a:solidFill>
                            <a:srgbClr val="000000"/>
                          </a:solidFill>
                          <a:effectLst/>
                          <a:latin typeface="Calibri" panose="020F0502020204030204" pitchFamily="34" charset="0"/>
                        </a:rPr>
                        <a:t>21.  Wednesday 6:15 Split-Ballet</a:t>
                      </a:r>
                    </a:p>
                  </a:txBody>
                  <a:tcPr marL="5509" marR="5509" marT="5509" marB="0" anchor="b">
                    <a:lnL>
                      <a:noFill/>
                    </a:lnL>
                    <a:lnR>
                      <a:noFill/>
                    </a:lnR>
                    <a:lnT>
                      <a:noFill/>
                    </a:lnT>
                    <a:lnB>
                      <a:noFill/>
                    </a:lnB>
                  </a:tcPr>
                </a:tc>
                <a:extLst>
                  <a:ext uri="{0D108BD9-81ED-4DB2-BD59-A6C34878D82A}">
                    <a16:rowId xmlns:a16="http://schemas.microsoft.com/office/drawing/2014/main" val="3398656474"/>
                  </a:ext>
                </a:extLst>
              </a:tr>
              <a:tr h="102475">
                <a:tc>
                  <a:txBody>
                    <a:bodyPr/>
                    <a:lstStyle/>
                    <a:p>
                      <a:pPr algn="l" fontAlgn="b"/>
                      <a:r>
                        <a:rPr lang="en-US" sz="1050" b="0" i="0" u="none" strike="noStrike">
                          <a:solidFill>
                            <a:srgbClr val="000000"/>
                          </a:solidFill>
                          <a:effectLst/>
                          <a:latin typeface="Calibri" panose="020F0502020204030204" pitchFamily="34" charset="0"/>
                        </a:rPr>
                        <a:t>22.  Dance With Me Tonight</a:t>
                      </a:r>
                    </a:p>
                  </a:txBody>
                  <a:tcPr marL="5509" marR="5509" marT="5509" marB="0" anchor="b">
                    <a:lnL>
                      <a:noFill/>
                    </a:lnL>
                    <a:lnR>
                      <a:noFill/>
                    </a:lnR>
                    <a:lnT>
                      <a:noFill/>
                    </a:lnT>
                    <a:lnB>
                      <a:noFill/>
                    </a:lnB>
                  </a:tcPr>
                </a:tc>
                <a:extLst>
                  <a:ext uri="{0D108BD9-81ED-4DB2-BD59-A6C34878D82A}">
                    <a16:rowId xmlns:a16="http://schemas.microsoft.com/office/drawing/2014/main" val="2567224247"/>
                  </a:ext>
                </a:extLst>
              </a:tr>
              <a:tr h="102475">
                <a:tc>
                  <a:txBody>
                    <a:bodyPr/>
                    <a:lstStyle/>
                    <a:p>
                      <a:pPr algn="l" fontAlgn="b"/>
                      <a:r>
                        <a:rPr lang="en-US" sz="1050" b="0" i="0" u="none" strike="noStrike">
                          <a:solidFill>
                            <a:srgbClr val="000000"/>
                          </a:solidFill>
                          <a:effectLst/>
                          <a:latin typeface="Calibri" panose="020F0502020204030204" pitchFamily="34" charset="0"/>
                        </a:rPr>
                        <a:t>23.  Make It Easy On You</a:t>
                      </a:r>
                    </a:p>
                  </a:txBody>
                  <a:tcPr marL="5509" marR="5509" marT="5509" marB="0" anchor="b">
                    <a:lnL>
                      <a:noFill/>
                    </a:lnL>
                    <a:lnR>
                      <a:noFill/>
                    </a:lnR>
                    <a:lnT>
                      <a:noFill/>
                    </a:lnT>
                    <a:lnB>
                      <a:noFill/>
                    </a:lnB>
                  </a:tcPr>
                </a:tc>
                <a:extLst>
                  <a:ext uri="{0D108BD9-81ED-4DB2-BD59-A6C34878D82A}">
                    <a16:rowId xmlns:a16="http://schemas.microsoft.com/office/drawing/2014/main" val="2811730509"/>
                  </a:ext>
                </a:extLst>
              </a:tr>
              <a:tr h="102475">
                <a:tc>
                  <a:txBody>
                    <a:bodyPr/>
                    <a:lstStyle/>
                    <a:p>
                      <a:pPr algn="l" fontAlgn="b"/>
                      <a:r>
                        <a:rPr lang="en-US" sz="1050" b="0" i="0" u="none" strike="noStrike">
                          <a:solidFill>
                            <a:srgbClr val="000000"/>
                          </a:solidFill>
                          <a:effectLst/>
                          <a:latin typeface="Calibri" panose="020F0502020204030204" pitchFamily="34" charset="0"/>
                        </a:rPr>
                        <a:t>24.  Monday 7:00 Hip Hop</a:t>
                      </a:r>
                    </a:p>
                  </a:txBody>
                  <a:tcPr marL="5509" marR="5509" marT="5509" marB="0" anchor="b">
                    <a:lnL>
                      <a:noFill/>
                    </a:lnL>
                    <a:lnR>
                      <a:noFill/>
                    </a:lnR>
                    <a:lnT>
                      <a:noFill/>
                    </a:lnT>
                    <a:lnB>
                      <a:noFill/>
                    </a:lnB>
                  </a:tcPr>
                </a:tc>
                <a:extLst>
                  <a:ext uri="{0D108BD9-81ED-4DB2-BD59-A6C34878D82A}">
                    <a16:rowId xmlns:a16="http://schemas.microsoft.com/office/drawing/2014/main" val="3176722773"/>
                  </a:ext>
                </a:extLst>
              </a:tr>
              <a:tr h="102475">
                <a:tc>
                  <a:txBody>
                    <a:bodyPr/>
                    <a:lstStyle/>
                    <a:p>
                      <a:pPr algn="l" fontAlgn="b"/>
                      <a:r>
                        <a:rPr lang="en-US" sz="1050" b="0" i="0" u="none" strike="noStrike">
                          <a:solidFill>
                            <a:srgbClr val="000000"/>
                          </a:solidFill>
                          <a:effectLst/>
                          <a:latin typeface="Calibri" panose="020F0502020204030204" pitchFamily="34" charset="0"/>
                        </a:rPr>
                        <a:t>25.  Alone</a:t>
                      </a:r>
                    </a:p>
                  </a:txBody>
                  <a:tcPr marL="5509" marR="5509" marT="5509" marB="0" anchor="b">
                    <a:lnL>
                      <a:noFill/>
                    </a:lnL>
                    <a:lnR>
                      <a:noFill/>
                    </a:lnR>
                    <a:lnT>
                      <a:noFill/>
                    </a:lnT>
                    <a:lnB>
                      <a:noFill/>
                    </a:lnB>
                  </a:tcPr>
                </a:tc>
                <a:extLst>
                  <a:ext uri="{0D108BD9-81ED-4DB2-BD59-A6C34878D82A}">
                    <a16:rowId xmlns:a16="http://schemas.microsoft.com/office/drawing/2014/main" val="2102687094"/>
                  </a:ext>
                </a:extLst>
              </a:tr>
              <a:tr h="102475">
                <a:tc>
                  <a:txBody>
                    <a:bodyPr/>
                    <a:lstStyle/>
                    <a:p>
                      <a:pPr algn="l" fontAlgn="b"/>
                      <a:endParaRPr lang="en-US" sz="1050" b="0" i="0" u="none" strike="noStrike">
                        <a:solidFill>
                          <a:srgbClr val="000000"/>
                        </a:solidFill>
                        <a:effectLst/>
                        <a:latin typeface="Calibri" panose="020F0502020204030204" pitchFamily="34" charset="0"/>
                      </a:endParaRPr>
                    </a:p>
                  </a:txBody>
                  <a:tcPr marL="5509" marR="5509" marT="5509" marB="0" anchor="b">
                    <a:lnL>
                      <a:noFill/>
                    </a:lnL>
                    <a:lnR>
                      <a:noFill/>
                    </a:lnR>
                    <a:lnT>
                      <a:noFill/>
                    </a:lnT>
                    <a:lnB>
                      <a:noFill/>
                    </a:lnB>
                  </a:tcPr>
                </a:tc>
                <a:extLst>
                  <a:ext uri="{0D108BD9-81ED-4DB2-BD59-A6C34878D82A}">
                    <a16:rowId xmlns:a16="http://schemas.microsoft.com/office/drawing/2014/main" val="1564965906"/>
                  </a:ext>
                </a:extLst>
              </a:tr>
              <a:tr h="102475">
                <a:tc>
                  <a:txBody>
                    <a:bodyPr/>
                    <a:lstStyle/>
                    <a:p>
                      <a:pPr algn="l" fontAlgn="b"/>
                      <a:endParaRPr lang="en-US" sz="1050" b="0" i="0" u="none" strike="noStrike">
                        <a:solidFill>
                          <a:srgbClr val="000000"/>
                        </a:solidFill>
                        <a:effectLst/>
                        <a:latin typeface="Calibri" panose="020F0502020204030204" pitchFamily="34" charset="0"/>
                      </a:endParaRPr>
                    </a:p>
                  </a:txBody>
                  <a:tcPr marL="5509" marR="5509" marT="5509" marB="0" anchor="b">
                    <a:lnL>
                      <a:noFill/>
                    </a:lnL>
                    <a:lnR>
                      <a:noFill/>
                    </a:lnR>
                    <a:lnT>
                      <a:noFill/>
                    </a:lnT>
                    <a:lnB>
                      <a:noFill/>
                    </a:lnB>
                  </a:tcPr>
                </a:tc>
                <a:extLst>
                  <a:ext uri="{0D108BD9-81ED-4DB2-BD59-A6C34878D82A}">
                    <a16:rowId xmlns:a16="http://schemas.microsoft.com/office/drawing/2014/main" val="2061067649"/>
                  </a:ext>
                </a:extLst>
              </a:tr>
              <a:tr h="102475">
                <a:tc>
                  <a:txBody>
                    <a:bodyPr/>
                    <a:lstStyle/>
                    <a:p>
                      <a:pPr algn="l" fontAlgn="b"/>
                      <a:endParaRPr lang="en-US" sz="1050" b="0" i="0" u="none" strike="noStrike">
                        <a:solidFill>
                          <a:srgbClr val="000000"/>
                        </a:solidFill>
                        <a:effectLst/>
                        <a:latin typeface="Calibri" panose="020F0502020204030204" pitchFamily="34" charset="0"/>
                      </a:endParaRPr>
                    </a:p>
                  </a:txBody>
                  <a:tcPr marL="5509" marR="5509" marT="5509" marB="0" anchor="b">
                    <a:lnL>
                      <a:noFill/>
                    </a:lnL>
                    <a:lnR>
                      <a:noFill/>
                    </a:lnR>
                    <a:lnT>
                      <a:noFill/>
                    </a:lnT>
                    <a:lnB>
                      <a:noFill/>
                    </a:lnB>
                  </a:tcPr>
                </a:tc>
                <a:extLst>
                  <a:ext uri="{0D108BD9-81ED-4DB2-BD59-A6C34878D82A}">
                    <a16:rowId xmlns:a16="http://schemas.microsoft.com/office/drawing/2014/main" val="2766925974"/>
                  </a:ext>
                </a:extLst>
              </a:tr>
              <a:tr h="102475">
                <a:tc>
                  <a:txBody>
                    <a:bodyPr/>
                    <a:lstStyle/>
                    <a:p>
                      <a:pPr algn="l" fontAlgn="b"/>
                      <a:endParaRPr lang="en-US" sz="1050" b="0" i="0" u="none" strike="noStrike">
                        <a:solidFill>
                          <a:srgbClr val="000000"/>
                        </a:solidFill>
                        <a:effectLst/>
                        <a:latin typeface="Calibri" panose="020F0502020204030204" pitchFamily="34" charset="0"/>
                      </a:endParaRPr>
                    </a:p>
                  </a:txBody>
                  <a:tcPr marL="5509" marR="5509" marT="5509" marB="0" anchor="b">
                    <a:lnL>
                      <a:noFill/>
                    </a:lnL>
                    <a:lnR>
                      <a:noFill/>
                    </a:lnR>
                    <a:lnT>
                      <a:noFill/>
                    </a:lnT>
                    <a:lnB>
                      <a:noFill/>
                    </a:lnB>
                  </a:tcPr>
                </a:tc>
                <a:extLst>
                  <a:ext uri="{0D108BD9-81ED-4DB2-BD59-A6C34878D82A}">
                    <a16:rowId xmlns:a16="http://schemas.microsoft.com/office/drawing/2014/main" val="2679175764"/>
                  </a:ext>
                </a:extLst>
              </a:tr>
              <a:tr h="102475">
                <a:tc>
                  <a:txBody>
                    <a:bodyPr/>
                    <a:lstStyle/>
                    <a:p>
                      <a:pPr algn="l" fontAlgn="b"/>
                      <a:endParaRPr lang="en-US" sz="1050" b="0" i="0" u="none" strike="noStrike">
                        <a:solidFill>
                          <a:srgbClr val="000000"/>
                        </a:solidFill>
                        <a:effectLst/>
                        <a:latin typeface="Calibri" panose="020F0502020204030204" pitchFamily="34" charset="0"/>
                      </a:endParaRPr>
                    </a:p>
                  </a:txBody>
                  <a:tcPr marL="5509" marR="5509" marT="5509" marB="0" anchor="b">
                    <a:lnL>
                      <a:noFill/>
                    </a:lnL>
                    <a:lnR>
                      <a:noFill/>
                    </a:lnR>
                    <a:lnT>
                      <a:noFill/>
                    </a:lnT>
                    <a:lnB>
                      <a:noFill/>
                    </a:lnB>
                  </a:tcPr>
                </a:tc>
                <a:extLst>
                  <a:ext uri="{0D108BD9-81ED-4DB2-BD59-A6C34878D82A}">
                    <a16:rowId xmlns:a16="http://schemas.microsoft.com/office/drawing/2014/main" val="2603267855"/>
                  </a:ext>
                </a:extLst>
              </a:tr>
              <a:tr h="102475">
                <a:tc>
                  <a:txBody>
                    <a:bodyPr/>
                    <a:lstStyle/>
                    <a:p>
                      <a:pPr algn="l" fontAlgn="b"/>
                      <a:endParaRPr lang="en-US" sz="1050" b="0" i="0" u="none" strike="noStrike">
                        <a:solidFill>
                          <a:srgbClr val="000000"/>
                        </a:solidFill>
                        <a:effectLst/>
                        <a:latin typeface="Calibri" panose="020F0502020204030204" pitchFamily="34" charset="0"/>
                      </a:endParaRPr>
                    </a:p>
                  </a:txBody>
                  <a:tcPr marL="5509" marR="5509" marT="5509" marB="0" anchor="b">
                    <a:lnL>
                      <a:noFill/>
                    </a:lnL>
                    <a:lnR>
                      <a:noFill/>
                    </a:lnR>
                    <a:lnT>
                      <a:noFill/>
                    </a:lnT>
                    <a:lnB>
                      <a:noFill/>
                    </a:lnB>
                  </a:tcPr>
                </a:tc>
                <a:extLst>
                  <a:ext uri="{0D108BD9-81ED-4DB2-BD59-A6C34878D82A}">
                    <a16:rowId xmlns:a16="http://schemas.microsoft.com/office/drawing/2014/main" val="2468001217"/>
                  </a:ext>
                </a:extLst>
              </a:tr>
              <a:tr h="102475">
                <a:tc>
                  <a:txBody>
                    <a:bodyPr/>
                    <a:lstStyle/>
                    <a:p>
                      <a:pPr algn="l" fontAlgn="b"/>
                      <a:endParaRPr lang="en-US" sz="1050" b="0" i="0" u="none" strike="noStrike">
                        <a:solidFill>
                          <a:srgbClr val="000000"/>
                        </a:solidFill>
                        <a:effectLst/>
                        <a:latin typeface="Calibri" panose="020F0502020204030204" pitchFamily="34" charset="0"/>
                      </a:endParaRPr>
                    </a:p>
                  </a:txBody>
                  <a:tcPr marL="5509" marR="5509" marT="5509" marB="0" anchor="b">
                    <a:lnL>
                      <a:noFill/>
                    </a:lnL>
                    <a:lnR>
                      <a:noFill/>
                    </a:lnR>
                    <a:lnT>
                      <a:noFill/>
                    </a:lnT>
                    <a:lnB>
                      <a:noFill/>
                    </a:lnB>
                  </a:tcPr>
                </a:tc>
                <a:extLst>
                  <a:ext uri="{0D108BD9-81ED-4DB2-BD59-A6C34878D82A}">
                    <a16:rowId xmlns:a16="http://schemas.microsoft.com/office/drawing/2014/main" val="915810045"/>
                  </a:ext>
                </a:extLst>
              </a:tr>
              <a:tr h="102475">
                <a:tc>
                  <a:txBody>
                    <a:bodyPr/>
                    <a:lstStyle/>
                    <a:p>
                      <a:pPr algn="l" fontAlgn="b"/>
                      <a:endParaRPr lang="en-US" sz="1050" b="0" i="0" u="none" strike="noStrike">
                        <a:solidFill>
                          <a:srgbClr val="000000"/>
                        </a:solidFill>
                        <a:effectLst/>
                        <a:latin typeface="Calibri" panose="020F0502020204030204" pitchFamily="34" charset="0"/>
                      </a:endParaRPr>
                    </a:p>
                  </a:txBody>
                  <a:tcPr marL="5509" marR="5509" marT="5509" marB="0" anchor="b">
                    <a:lnL>
                      <a:noFill/>
                    </a:lnL>
                    <a:lnR>
                      <a:noFill/>
                    </a:lnR>
                    <a:lnT>
                      <a:noFill/>
                    </a:lnT>
                    <a:lnB>
                      <a:noFill/>
                    </a:lnB>
                  </a:tcPr>
                </a:tc>
                <a:extLst>
                  <a:ext uri="{0D108BD9-81ED-4DB2-BD59-A6C34878D82A}">
                    <a16:rowId xmlns:a16="http://schemas.microsoft.com/office/drawing/2014/main" val="4067650411"/>
                  </a:ext>
                </a:extLst>
              </a:tr>
              <a:tr h="102475">
                <a:tc>
                  <a:txBody>
                    <a:bodyPr/>
                    <a:lstStyle/>
                    <a:p>
                      <a:pPr algn="l" fontAlgn="b"/>
                      <a:endParaRPr lang="en-US" sz="1050" b="0" i="0" u="none" strike="noStrike">
                        <a:solidFill>
                          <a:srgbClr val="000000"/>
                        </a:solidFill>
                        <a:effectLst/>
                        <a:latin typeface="Calibri" panose="020F0502020204030204" pitchFamily="34" charset="0"/>
                      </a:endParaRPr>
                    </a:p>
                  </a:txBody>
                  <a:tcPr marL="5509" marR="5509" marT="5509" marB="0" anchor="b">
                    <a:lnL>
                      <a:noFill/>
                    </a:lnL>
                    <a:lnR>
                      <a:noFill/>
                    </a:lnR>
                    <a:lnT>
                      <a:noFill/>
                    </a:lnT>
                    <a:lnB>
                      <a:noFill/>
                    </a:lnB>
                  </a:tcPr>
                </a:tc>
                <a:extLst>
                  <a:ext uri="{0D108BD9-81ED-4DB2-BD59-A6C34878D82A}">
                    <a16:rowId xmlns:a16="http://schemas.microsoft.com/office/drawing/2014/main" val="2985498072"/>
                  </a:ext>
                </a:extLst>
              </a:tr>
              <a:tr h="102475">
                <a:tc>
                  <a:txBody>
                    <a:bodyPr/>
                    <a:lstStyle/>
                    <a:p>
                      <a:pPr algn="l" fontAlgn="b"/>
                      <a:endParaRPr lang="en-US" sz="1050" b="0" i="0" u="none" strike="noStrike" dirty="0">
                        <a:solidFill>
                          <a:srgbClr val="000000"/>
                        </a:solidFill>
                        <a:effectLst/>
                        <a:latin typeface="Calibri" panose="020F0502020204030204" pitchFamily="34" charset="0"/>
                      </a:endParaRPr>
                    </a:p>
                  </a:txBody>
                  <a:tcPr marL="5509" marR="5509" marT="5509" marB="0" anchor="b">
                    <a:lnL>
                      <a:noFill/>
                    </a:lnL>
                    <a:lnR>
                      <a:noFill/>
                    </a:lnR>
                    <a:lnT>
                      <a:noFill/>
                    </a:lnT>
                    <a:lnB>
                      <a:noFill/>
                    </a:lnB>
                  </a:tcPr>
                </a:tc>
                <a:extLst>
                  <a:ext uri="{0D108BD9-81ED-4DB2-BD59-A6C34878D82A}">
                    <a16:rowId xmlns:a16="http://schemas.microsoft.com/office/drawing/2014/main" val="2541088239"/>
                  </a:ext>
                </a:extLst>
              </a:tr>
              <a:tr h="102475">
                <a:tc>
                  <a:txBody>
                    <a:bodyPr/>
                    <a:lstStyle/>
                    <a:p>
                      <a:pPr algn="l" fontAlgn="b"/>
                      <a:endParaRPr lang="en-US" sz="1050" b="0" i="0" u="none" strike="noStrike">
                        <a:solidFill>
                          <a:srgbClr val="000000"/>
                        </a:solidFill>
                        <a:effectLst/>
                        <a:latin typeface="Calibri" panose="020F0502020204030204" pitchFamily="34" charset="0"/>
                      </a:endParaRPr>
                    </a:p>
                  </a:txBody>
                  <a:tcPr marL="5509" marR="5509" marT="5509" marB="0" anchor="b">
                    <a:lnL>
                      <a:noFill/>
                    </a:lnL>
                    <a:lnR>
                      <a:noFill/>
                    </a:lnR>
                    <a:lnT>
                      <a:noFill/>
                    </a:lnT>
                    <a:lnB>
                      <a:noFill/>
                    </a:lnB>
                  </a:tcPr>
                </a:tc>
                <a:extLst>
                  <a:ext uri="{0D108BD9-81ED-4DB2-BD59-A6C34878D82A}">
                    <a16:rowId xmlns:a16="http://schemas.microsoft.com/office/drawing/2014/main" val="532591589"/>
                  </a:ext>
                </a:extLst>
              </a:tr>
              <a:tr h="102475">
                <a:tc>
                  <a:txBody>
                    <a:bodyPr/>
                    <a:lstStyle/>
                    <a:p>
                      <a:pPr algn="l" fontAlgn="b"/>
                      <a:endParaRPr lang="en-US" sz="1050" b="0" i="0" u="none" strike="noStrike">
                        <a:solidFill>
                          <a:srgbClr val="000000"/>
                        </a:solidFill>
                        <a:effectLst/>
                        <a:latin typeface="Calibri" panose="020F0502020204030204" pitchFamily="34" charset="0"/>
                      </a:endParaRPr>
                    </a:p>
                  </a:txBody>
                  <a:tcPr marL="5509" marR="5509" marT="5509" marB="0" anchor="b">
                    <a:lnL>
                      <a:noFill/>
                    </a:lnL>
                    <a:lnR>
                      <a:noFill/>
                    </a:lnR>
                    <a:lnT>
                      <a:noFill/>
                    </a:lnT>
                    <a:lnB>
                      <a:noFill/>
                    </a:lnB>
                  </a:tcPr>
                </a:tc>
                <a:extLst>
                  <a:ext uri="{0D108BD9-81ED-4DB2-BD59-A6C34878D82A}">
                    <a16:rowId xmlns:a16="http://schemas.microsoft.com/office/drawing/2014/main" val="2637482855"/>
                  </a:ext>
                </a:extLst>
              </a:tr>
              <a:tr h="102475">
                <a:tc>
                  <a:txBody>
                    <a:bodyPr/>
                    <a:lstStyle/>
                    <a:p>
                      <a:pPr algn="l" fontAlgn="b"/>
                      <a:endParaRPr lang="en-US" sz="1050" b="0" i="0" u="none" strike="noStrike" dirty="0">
                        <a:solidFill>
                          <a:srgbClr val="000000"/>
                        </a:solidFill>
                        <a:effectLst/>
                        <a:latin typeface="Calibri" panose="020F0502020204030204" pitchFamily="34" charset="0"/>
                      </a:endParaRPr>
                    </a:p>
                  </a:txBody>
                  <a:tcPr marL="5509" marR="5509" marT="5509" marB="0" anchor="b">
                    <a:lnL>
                      <a:noFill/>
                    </a:lnL>
                    <a:lnR>
                      <a:noFill/>
                    </a:lnR>
                    <a:lnT>
                      <a:noFill/>
                    </a:lnT>
                    <a:lnB>
                      <a:noFill/>
                    </a:lnB>
                  </a:tcPr>
                </a:tc>
                <a:extLst>
                  <a:ext uri="{0D108BD9-81ED-4DB2-BD59-A6C34878D82A}">
                    <a16:rowId xmlns:a16="http://schemas.microsoft.com/office/drawing/2014/main" val="204148646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26600412"/>
              </p:ext>
            </p:extLst>
          </p:nvPr>
        </p:nvGraphicFramePr>
        <p:xfrm>
          <a:off x="4811919" y="78820"/>
          <a:ext cx="2035807" cy="6688118"/>
        </p:xfrm>
        <a:graphic>
          <a:graphicData uri="http://schemas.openxmlformats.org/drawingml/2006/table">
            <a:tbl>
              <a:tblPr/>
              <a:tblGrid>
                <a:gridCol w="2035807">
                  <a:extLst>
                    <a:ext uri="{9D8B030D-6E8A-4147-A177-3AD203B41FA5}">
                      <a16:colId xmlns:a16="http://schemas.microsoft.com/office/drawing/2014/main" val="2629428977"/>
                    </a:ext>
                  </a:extLst>
                </a:gridCol>
              </a:tblGrid>
              <a:tr h="92977">
                <a:tc>
                  <a:txBody>
                    <a:bodyPr/>
                    <a:lstStyle/>
                    <a:p>
                      <a:pPr algn="l" fontAlgn="b"/>
                      <a:endParaRPr lang="en-US" sz="1000" b="0" i="0" u="none" strike="noStrike">
                        <a:solidFill>
                          <a:srgbClr val="000000"/>
                        </a:solidFill>
                        <a:effectLst/>
                        <a:latin typeface="Calibri" panose="020F0502020204030204" pitchFamily="34" charset="0"/>
                      </a:endParaRPr>
                    </a:p>
                  </a:txBody>
                  <a:tcPr marL="5469" marR="5469" marT="5469" marB="0" anchor="b">
                    <a:lnL>
                      <a:noFill/>
                    </a:lnL>
                    <a:lnR>
                      <a:noFill/>
                    </a:lnR>
                    <a:lnT>
                      <a:noFill/>
                    </a:lnT>
                    <a:lnB>
                      <a:noFill/>
                    </a:lnB>
                  </a:tcPr>
                </a:tc>
                <a:extLst>
                  <a:ext uri="{0D108BD9-81ED-4DB2-BD59-A6C34878D82A}">
                    <a16:rowId xmlns:a16="http://schemas.microsoft.com/office/drawing/2014/main" val="3240331148"/>
                  </a:ext>
                </a:extLst>
              </a:tr>
              <a:tr h="215489">
                <a:tc>
                  <a:txBody>
                    <a:bodyPr/>
                    <a:lstStyle/>
                    <a:p>
                      <a:pPr algn="ctr" fontAlgn="ctr"/>
                      <a:r>
                        <a:rPr lang="en-US" sz="1050" b="0" i="0" u="none" strike="noStrike" dirty="0">
                          <a:solidFill>
                            <a:srgbClr val="000000"/>
                          </a:solidFill>
                          <a:effectLst/>
                          <a:latin typeface="Calibri" panose="020F0502020204030204" pitchFamily="34" charset="0"/>
                        </a:rPr>
                        <a:t>Sunday, June 6</a:t>
                      </a:r>
                      <a:r>
                        <a:rPr lang="en-US" sz="1050" b="0" i="0" u="none" strike="noStrike" baseline="30000" dirty="0">
                          <a:solidFill>
                            <a:srgbClr val="000000"/>
                          </a:solidFill>
                          <a:effectLst/>
                          <a:latin typeface="Calibri" panose="020F0502020204030204" pitchFamily="34" charset="0"/>
                        </a:rPr>
                        <a:t>th</a:t>
                      </a:r>
                      <a:r>
                        <a:rPr lang="en-US" sz="1050" b="0" i="0" u="none" strike="noStrike" dirty="0">
                          <a:solidFill>
                            <a:srgbClr val="000000"/>
                          </a:solidFill>
                          <a:effectLst/>
                          <a:latin typeface="Calibri" panose="020F0502020204030204" pitchFamily="34" charset="0"/>
                        </a:rPr>
                        <a:t> 5:00 PM</a:t>
                      </a:r>
                    </a:p>
                  </a:txBody>
                  <a:tcPr marL="5469" marR="5469" marT="5469"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4433710"/>
                  </a:ext>
                </a:extLst>
              </a:tr>
              <a:tr h="92977">
                <a:tc>
                  <a:txBody>
                    <a:bodyPr/>
                    <a:lstStyle/>
                    <a:p>
                      <a:pPr algn="ctr" fontAlgn="ctr"/>
                      <a:endParaRPr lang="en-US" sz="1000" b="0" i="0" u="none" strike="noStrike" dirty="0">
                        <a:solidFill>
                          <a:srgbClr val="000000"/>
                        </a:solidFill>
                        <a:effectLst/>
                        <a:latin typeface="Calibri" panose="020F0502020204030204" pitchFamily="34" charset="0"/>
                      </a:endParaRPr>
                    </a:p>
                  </a:txBody>
                  <a:tcPr marL="5469" marR="5469" marT="5469"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85282873"/>
                  </a:ext>
                </a:extLst>
              </a:tr>
              <a:tr h="101728">
                <a:tc>
                  <a:txBody>
                    <a:bodyPr/>
                    <a:lstStyle/>
                    <a:p>
                      <a:pPr algn="l" fontAlgn="b"/>
                      <a:r>
                        <a:rPr lang="en-US" sz="1000" b="0" i="0" u="none" strike="noStrike" dirty="0">
                          <a:solidFill>
                            <a:srgbClr val="000000"/>
                          </a:solidFill>
                          <a:effectLst/>
                          <a:latin typeface="Calibri" panose="020F0502020204030204" pitchFamily="34" charset="0"/>
                        </a:rPr>
                        <a:t> 1.  Opening Number</a:t>
                      </a:r>
                    </a:p>
                  </a:txBody>
                  <a:tcPr marL="5469" marR="5469" marT="5469" marB="0" anchor="b">
                    <a:lnL>
                      <a:noFill/>
                    </a:lnL>
                    <a:lnR>
                      <a:noFill/>
                    </a:lnR>
                    <a:lnT>
                      <a:noFill/>
                    </a:lnT>
                    <a:lnB>
                      <a:noFill/>
                    </a:lnB>
                  </a:tcPr>
                </a:tc>
                <a:extLst>
                  <a:ext uri="{0D108BD9-81ED-4DB2-BD59-A6C34878D82A}">
                    <a16:rowId xmlns:a16="http://schemas.microsoft.com/office/drawing/2014/main" val="2704996896"/>
                  </a:ext>
                </a:extLst>
              </a:tr>
              <a:tr h="92977">
                <a:tc>
                  <a:txBody>
                    <a:bodyPr/>
                    <a:lstStyle/>
                    <a:p>
                      <a:pPr algn="l" fontAlgn="b"/>
                      <a:r>
                        <a:rPr lang="en-US" sz="1000" b="0" i="0" u="none" strike="noStrike">
                          <a:solidFill>
                            <a:srgbClr val="000000"/>
                          </a:solidFill>
                          <a:effectLst/>
                          <a:latin typeface="Calibri" panose="020F0502020204030204" pitchFamily="34" charset="0"/>
                        </a:rPr>
                        <a:t> 2.  Saturday 10:00 Split-Ballet</a:t>
                      </a:r>
                    </a:p>
                  </a:txBody>
                  <a:tcPr marL="5469" marR="5469" marT="5469" marB="0" anchor="b">
                    <a:lnL>
                      <a:noFill/>
                    </a:lnL>
                    <a:lnR>
                      <a:noFill/>
                    </a:lnR>
                    <a:lnT>
                      <a:noFill/>
                    </a:lnT>
                    <a:lnB>
                      <a:noFill/>
                    </a:lnB>
                  </a:tcPr>
                </a:tc>
                <a:extLst>
                  <a:ext uri="{0D108BD9-81ED-4DB2-BD59-A6C34878D82A}">
                    <a16:rowId xmlns:a16="http://schemas.microsoft.com/office/drawing/2014/main" val="2296624156"/>
                  </a:ext>
                </a:extLst>
              </a:tr>
              <a:tr h="101728">
                <a:tc>
                  <a:txBody>
                    <a:bodyPr/>
                    <a:lstStyle/>
                    <a:p>
                      <a:pPr algn="l" fontAlgn="b"/>
                      <a:r>
                        <a:rPr lang="en-US" sz="1000" b="0" i="0" u="none" strike="noStrike">
                          <a:solidFill>
                            <a:srgbClr val="000000"/>
                          </a:solidFill>
                          <a:effectLst/>
                          <a:latin typeface="Calibri" panose="020F0502020204030204" pitchFamily="34" charset="0"/>
                        </a:rPr>
                        <a:t> 3.  Thursday 2:00 Split-Tap</a:t>
                      </a:r>
                    </a:p>
                  </a:txBody>
                  <a:tcPr marL="5469" marR="5469" marT="5469" marB="0" anchor="b">
                    <a:lnL>
                      <a:noFill/>
                    </a:lnL>
                    <a:lnR>
                      <a:noFill/>
                    </a:lnR>
                    <a:lnT>
                      <a:noFill/>
                    </a:lnT>
                    <a:lnB>
                      <a:noFill/>
                    </a:lnB>
                  </a:tcPr>
                </a:tc>
                <a:extLst>
                  <a:ext uri="{0D108BD9-81ED-4DB2-BD59-A6C34878D82A}">
                    <a16:rowId xmlns:a16="http://schemas.microsoft.com/office/drawing/2014/main" val="3571958925"/>
                  </a:ext>
                </a:extLst>
              </a:tr>
              <a:tr h="101728">
                <a:tc>
                  <a:txBody>
                    <a:bodyPr/>
                    <a:lstStyle/>
                    <a:p>
                      <a:pPr algn="l" fontAlgn="b"/>
                      <a:r>
                        <a:rPr lang="en-US" sz="1000" b="0" i="0" u="none" strike="noStrike">
                          <a:solidFill>
                            <a:srgbClr val="000000"/>
                          </a:solidFill>
                          <a:effectLst/>
                          <a:latin typeface="Calibri" panose="020F0502020204030204" pitchFamily="34" charset="0"/>
                        </a:rPr>
                        <a:t> 4.  Love In The Dark-Matilde</a:t>
                      </a:r>
                    </a:p>
                  </a:txBody>
                  <a:tcPr marL="5469" marR="5469" marT="5469" marB="0" anchor="b">
                    <a:lnL>
                      <a:noFill/>
                    </a:lnL>
                    <a:lnR>
                      <a:noFill/>
                    </a:lnR>
                    <a:lnT>
                      <a:noFill/>
                    </a:lnT>
                    <a:lnB>
                      <a:noFill/>
                    </a:lnB>
                  </a:tcPr>
                </a:tc>
                <a:extLst>
                  <a:ext uri="{0D108BD9-81ED-4DB2-BD59-A6C34878D82A}">
                    <a16:rowId xmlns:a16="http://schemas.microsoft.com/office/drawing/2014/main" val="385907272"/>
                  </a:ext>
                </a:extLst>
              </a:tr>
              <a:tr h="101728">
                <a:tc>
                  <a:txBody>
                    <a:bodyPr/>
                    <a:lstStyle/>
                    <a:p>
                      <a:pPr algn="l" fontAlgn="b"/>
                      <a:r>
                        <a:rPr lang="en-US" sz="1000" b="0" i="0" u="none" strike="noStrike">
                          <a:solidFill>
                            <a:srgbClr val="000000"/>
                          </a:solidFill>
                          <a:effectLst/>
                          <a:latin typeface="Calibri" panose="020F0502020204030204" pitchFamily="34" charset="0"/>
                        </a:rPr>
                        <a:t> 5.  Red Ink-Sophie</a:t>
                      </a:r>
                    </a:p>
                  </a:txBody>
                  <a:tcPr marL="5469" marR="5469" marT="5469" marB="0" anchor="b">
                    <a:lnL>
                      <a:noFill/>
                    </a:lnL>
                    <a:lnR>
                      <a:noFill/>
                    </a:lnR>
                    <a:lnT>
                      <a:noFill/>
                    </a:lnT>
                    <a:lnB>
                      <a:noFill/>
                    </a:lnB>
                  </a:tcPr>
                </a:tc>
                <a:extLst>
                  <a:ext uri="{0D108BD9-81ED-4DB2-BD59-A6C34878D82A}">
                    <a16:rowId xmlns:a16="http://schemas.microsoft.com/office/drawing/2014/main" val="2494515609"/>
                  </a:ext>
                </a:extLst>
              </a:tr>
              <a:tr h="101728">
                <a:tc>
                  <a:txBody>
                    <a:bodyPr/>
                    <a:lstStyle/>
                    <a:p>
                      <a:pPr algn="l" fontAlgn="b"/>
                      <a:r>
                        <a:rPr lang="en-US" sz="1000" b="0" i="0" u="none" strike="noStrike">
                          <a:solidFill>
                            <a:srgbClr val="000000"/>
                          </a:solidFill>
                          <a:effectLst/>
                          <a:latin typeface="Calibri" panose="020F0502020204030204" pitchFamily="34" charset="0"/>
                        </a:rPr>
                        <a:t> 6.  Two Birds</a:t>
                      </a:r>
                    </a:p>
                  </a:txBody>
                  <a:tcPr marL="5469" marR="5469" marT="5469" marB="0" anchor="b">
                    <a:lnL>
                      <a:noFill/>
                    </a:lnL>
                    <a:lnR>
                      <a:noFill/>
                    </a:lnR>
                    <a:lnT>
                      <a:noFill/>
                    </a:lnT>
                    <a:lnB>
                      <a:noFill/>
                    </a:lnB>
                  </a:tcPr>
                </a:tc>
                <a:extLst>
                  <a:ext uri="{0D108BD9-81ED-4DB2-BD59-A6C34878D82A}">
                    <a16:rowId xmlns:a16="http://schemas.microsoft.com/office/drawing/2014/main" val="2652389692"/>
                  </a:ext>
                </a:extLst>
              </a:tr>
              <a:tr h="101728">
                <a:tc>
                  <a:txBody>
                    <a:bodyPr/>
                    <a:lstStyle/>
                    <a:p>
                      <a:pPr algn="l" fontAlgn="b"/>
                      <a:r>
                        <a:rPr lang="en-US" sz="1000" b="0" i="0" u="none" strike="noStrike">
                          <a:solidFill>
                            <a:srgbClr val="000000"/>
                          </a:solidFill>
                          <a:effectLst/>
                          <a:latin typeface="Calibri" panose="020F0502020204030204" pitchFamily="34" charset="0"/>
                        </a:rPr>
                        <a:t> 7.  Who Am I</a:t>
                      </a:r>
                    </a:p>
                  </a:txBody>
                  <a:tcPr marL="5469" marR="5469" marT="5469" marB="0" anchor="b">
                    <a:lnL>
                      <a:noFill/>
                    </a:lnL>
                    <a:lnR>
                      <a:noFill/>
                    </a:lnR>
                    <a:lnT>
                      <a:noFill/>
                    </a:lnT>
                    <a:lnB>
                      <a:noFill/>
                    </a:lnB>
                  </a:tcPr>
                </a:tc>
                <a:extLst>
                  <a:ext uri="{0D108BD9-81ED-4DB2-BD59-A6C34878D82A}">
                    <a16:rowId xmlns:a16="http://schemas.microsoft.com/office/drawing/2014/main" val="1551503057"/>
                  </a:ext>
                </a:extLst>
              </a:tr>
              <a:tr h="101728">
                <a:tc>
                  <a:txBody>
                    <a:bodyPr/>
                    <a:lstStyle/>
                    <a:p>
                      <a:pPr algn="l" fontAlgn="b"/>
                      <a:r>
                        <a:rPr lang="en-US" sz="1000" b="0" i="0" u="none" strike="noStrike">
                          <a:solidFill>
                            <a:srgbClr val="000000"/>
                          </a:solidFill>
                          <a:effectLst/>
                          <a:latin typeface="Calibri" panose="020F0502020204030204" pitchFamily="34" charset="0"/>
                        </a:rPr>
                        <a:t> 8.  Remedy-Grace D.</a:t>
                      </a:r>
                    </a:p>
                  </a:txBody>
                  <a:tcPr marL="5469" marR="5469" marT="5469" marB="0" anchor="b">
                    <a:lnL>
                      <a:noFill/>
                    </a:lnL>
                    <a:lnR>
                      <a:noFill/>
                    </a:lnR>
                    <a:lnT>
                      <a:noFill/>
                    </a:lnT>
                    <a:lnB>
                      <a:noFill/>
                    </a:lnB>
                  </a:tcPr>
                </a:tc>
                <a:extLst>
                  <a:ext uri="{0D108BD9-81ED-4DB2-BD59-A6C34878D82A}">
                    <a16:rowId xmlns:a16="http://schemas.microsoft.com/office/drawing/2014/main" val="2393724956"/>
                  </a:ext>
                </a:extLst>
              </a:tr>
              <a:tr h="101728">
                <a:tc>
                  <a:txBody>
                    <a:bodyPr/>
                    <a:lstStyle/>
                    <a:p>
                      <a:pPr algn="l" fontAlgn="b"/>
                      <a:r>
                        <a:rPr lang="en-US" sz="1000" b="0" i="0" u="none" strike="noStrike">
                          <a:solidFill>
                            <a:srgbClr val="000000"/>
                          </a:solidFill>
                          <a:effectLst/>
                          <a:latin typeface="Calibri" panose="020F0502020204030204" pitchFamily="34" charset="0"/>
                        </a:rPr>
                        <a:t> 9.  Wednesday 6:15 Ballet</a:t>
                      </a:r>
                    </a:p>
                  </a:txBody>
                  <a:tcPr marL="5469" marR="5469" marT="5469" marB="0" anchor="b">
                    <a:lnL>
                      <a:noFill/>
                    </a:lnL>
                    <a:lnR>
                      <a:noFill/>
                    </a:lnR>
                    <a:lnT>
                      <a:noFill/>
                    </a:lnT>
                    <a:lnB>
                      <a:noFill/>
                    </a:lnB>
                  </a:tcPr>
                </a:tc>
                <a:extLst>
                  <a:ext uri="{0D108BD9-81ED-4DB2-BD59-A6C34878D82A}">
                    <a16:rowId xmlns:a16="http://schemas.microsoft.com/office/drawing/2014/main" val="2640172601"/>
                  </a:ext>
                </a:extLst>
              </a:tr>
              <a:tr h="101728">
                <a:tc>
                  <a:txBody>
                    <a:bodyPr/>
                    <a:lstStyle/>
                    <a:p>
                      <a:pPr algn="l" fontAlgn="b"/>
                      <a:r>
                        <a:rPr lang="en-US" sz="1000" b="0" i="0" u="none" strike="noStrike">
                          <a:solidFill>
                            <a:srgbClr val="000000"/>
                          </a:solidFill>
                          <a:effectLst/>
                          <a:latin typeface="Calibri" panose="020F0502020204030204" pitchFamily="34" charset="0"/>
                        </a:rPr>
                        <a:t>10.  Flying On My Own</a:t>
                      </a:r>
                    </a:p>
                  </a:txBody>
                  <a:tcPr marL="5469" marR="5469" marT="5469" marB="0" anchor="b">
                    <a:lnL>
                      <a:noFill/>
                    </a:lnL>
                    <a:lnR>
                      <a:noFill/>
                    </a:lnR>
                    <a:lnT>
                      <a:noFill/>
                    </a:lnT>
                    <a:lnB>
                      <a:noFill/>
                    </a:lnB>
                  </a:tcPr>
                </a:tc>
                <a:extLst>
                  <a:ext uri="{0D108BD9-81ED-4DB2-BD59-A6C34878D82A}">
                    <a16:rowId xmlns:a16="http://schemas.microsoft.com/office/drawing/2014/main" val="1248201045"/>
                  </a:ext>
                </a:extLst>
              </a:tr>
              <a:tr h="101728">
                <a:tc>
                  <a:txBody>
                    <a:bodyPr/>
                    <a:lstStyle/>
                    <a:p>
                      <a:pPr algn="l" fontAlgn="b"/>
                      <a:r>
                        <a:rPr lang="en-US" sz="1000" b="0" i="0" u="none" strike="noStrike">
                          <a:solidFill>
                            <a:srgbClr val="000000"/>
                          </a:solidFill>
                          <a:effectLst/>
                          <a:latin typeface="Calibri" panose="020F0502020204030204" pitchFamily="34" charset="0"/>
                        </a:rPr>
                        <a:t>11.  Mini Jazz</a:t>
                      </a:r>
                    </a:p>
                  </a:txBody>
                  <a:tcPr marL="5469" marR="5469" marT="5469" marB="0" anchor="b">
                    <a:lnL>
                      <a:noFill/>
                    </a:lnL>
                    <a:lnR>
                      <a:noFill/>
                    </a:lnR>
                    <a:lnT>
                      <a:noFill/>
                    </a:lnT>
                    <a:lnB>
                      <a:noFill/>
                    </a:lnB>
                  </a:tcPr>
                </a:tc>
                <a:extLst>
                  <a:ext uri="{0D108BD9-81ED-4DB2-BD59-A6C34878D82A}">
                    <a16:rowId xmlns:a16="http://schemas.microsoft.com/office/drawing/2014/main" val="1231786128"/>
                  </a:ext>
                </a:extLst>
              </a:tr>
              <a:tr h="101728">
                <a:tc>
                  <a:txBody>
                    <a:bodyPr/>
                    <a:lstStyle/>
                    <a:p>
                      <a:pPr algn="l" fontAlgn="b"/>
                      <a:r>
                        <a:rPr lang="en-US" sz="1000" b="0" i="0" u="none" strike="noStrike">
                          <a:solidFill>
                            <a:srgbClr val="000000"/>
                          </a:solidFill>
                          <a:effectLst/>
                          <a:latin typeface="Calibri" panose="020F0502020204030204" pitchFamily="34" charset="0"/>
                        </a:rPr>
                        <a:t>12.  Pump</a:t>
                      </a:r>
                    </a:p>
                  </a:txBody>
                  <a:tcPr marL="5469" marR="5469" marT="5469" marB="0" anchor="b">
                    <a:lnL>
                      <a:noFill/>
                    </a:lnL>
                    <a:lnR>
                      <a:noFill/>
                    </a:lnR>
                    <a:lnT>
                      <a:noFill/>
                    </a:lnT>
                    <a:lnB>
                      <a:noFill/>
                    </a:lnB>
                  </a:tcPr>
                </a:tc>
                <a:extLst>
                  <a:ext uri="{0D108BD9-81ED-4DB2-BD59-A6C34878D82A}">
                    <a16:rowId xmlns:a16="http://schemas.microsoft.com/office/drawing/2014/main" val="2577461370"/>
                  </a:ext>
                </a:extLst>
              </a:tr>
              <a:tr h="101728">
                <a:tc>
                  <a:txBody>
                    <a:bodyPr/>
                    <a:lstStyle/>
                    <a:p>
                      <a:pPr algn="l" fontAlgn="b"/>
                      <a:r>
                        <a:rPr lang="en-US" sz="1000" b="0" i="0" u="none" strike="noStrike">
                          <a:solidFill>
                            <a:srgbClr val="000000"/>
                          </a:solidFill>
                          <a:effectLst/>
                          <a:latin typeface="Calibri" panose="020F0502020204030204" pitchFamily="34" charset="0"/>
                        </a:rPr>
                        <a:t>13.  Senior Ballet</a:t>
                      </a:r>
                    </a:p>
                  </a:txBody>
                  <a:tcPr marL="5469" marR="5469" marT="5469" marB="0" anchor="b">
                    <a:lnL>
                      <a:noFill/>
                    </a:lnL>
                    <a:lnR>
                      <a:noFill/>
                    </a:lnR>
                    <a:lnT>
                      <a:noFill/>
                    </a:lnT>
                    <a:lnB>
                      <a:noFill/>
                    </a:lnB>
                  </a:tcPr>
                </a:tc>
                <a:extLst>
                  <a:ext uri="{0D108BD9-81ED-4DB2-BD59-A6C34878D82A}">
                    <a16:rowId xmlns:a16="http://schemas.microsoft.com/office/drawing/2014/main" val="4033923198"/>
                  </a:ext>
                </a:extLst>
              </a:tr>
              <a:tr h="101728">
                <a:tc>
                  <a:txBody>
                    <a:bodyPr/>
                    <a:lstStyle/>
                    <a:p>
                      <a:pPr algn="l" fontAlgn="ctr"/>
                      <a:r>
                        <a:rPr lang="en-US" sz="1000" b="1" i="0" u="none" strike="noStrike" dirty="0">
                          <a:solidFill>
                            <a:srgbClr val="000000"/>
                          </a:solidFill>
                          <a:effectLst/>
                          <a:latin typeface="Calibri" panose="020F0502020204030204" pitchFamily="34" charset="0"/>
                        </a:rPr>
                        <a:t>  *INTERMISSION*</a:t>
                      </a:r>
                    </a:p>
                  </a:txBody>
                  <a:tcPr marL="5469" marR="5469" marT="5469" marB="0" anchor="ctr">
                    <a:lnL>
                      <a:noFill/>
                    </a:lnL>
                    <a:lnR>
                      <a:noFill/>
                    </a:lnR>
                    <a:lnT>
                      <a:noFill/>
                    </a:lnT>
                    <a:lnB>
                      <a:noFill/>
                    </a:lnB>
                  </a:tcPr>
                </a:tc>
                <a:extLst>
                  <a:ext uri="{0D108BD9-81ED-4DB2-BD59-A6C34878D82A}">
                    <a16:rowId xmlns:a16="http://schemas.microsoft.com/office/drawing/2014/main" val="3431375646"/>
                  </a:ext>
                </a:extLst>
              </a:tr>
              <a:tr h="101728">
                <a:tc>
                  <a:txBody>
                    <a:bodyPr/>
                    <a:lstStyle/>
                    <a:p>
                      <a:pPr algn="l" fontAlgn="b"/>
                      <a:r>
                        <a:rPr lang="en-US" sz="1000" b="0" i="0" u="none" strike="noStrike">
                          <a:solidFill>
                            <a:srgbClr val="000000"/>
                          </a:solidFill>
                          <a:effectLst/>
                          <a:latin typeface="Calibri" panose="020F0502020204030204" pitchFamily="34" charset="0"/>
                        </a:rPr>
                        <a:t>14.  Senior Pointe</a:t>
                      </a:r>
                    </a:p>
                  </a:txBody>
                  <a:tcPr marL="5469" marR="5469" marT="5469" marB="0" anchor="b">
                    <a:lnL>
                      <a:noFill/>
                    </a:lnL>
                    <a:lnR>
                      <a:noFill/>
                    </a:lnR>
                    <a:lnT>
                      <a:noFill/>
                    </a:lnT>
                    <a:lnB>
                      <a:noFill/>
                    </a:lnB>
                  </a:tcPr>
                </a:tc>
                <a:extLst>
                  <a:ext uri="{0D108BD9-81ED-4DB2-BD59-A6C34878D82A}">
                    <a16:rowId xmlns:a16="http://schemas.microsoft.com/office/drawing/2014/main" val="2276144364"/>
                  </a:ext>
                </a:extLst>
              </a:tr>
              <a:tr h="101728">
                <a:tc>
                  <a:txBody>
                    <a:bodyPr/>
                    <a:lstStyle/>
                    <a:p>
                      <a:pPr algn="l" fontAlgn="b"/>
                      <a:r>
                        <a:rPr lang="en-US" sz="1000" b="0" i="0" u="none" strike="noStrike">
                          <a:solidFill>
                            <a:srgbClr val="000000"/>
                          </a:solidFill>
                          <a:effectLst/>
                          <a:latin typeface="Calibri" panose="020F0502020204030204" pitchFamily="34" charset="0"/>
                        </a:rPr>
                        <a:t>15.  Wednesday 7:15 Tap</a:t>
                      </a:r>
                    </a:p>
                  </a:txBody>
                  <a:tcPr marL="5469" marR="5469" marT="5469" marB="0" anchor="b">
                    <a:lnL>
                      <a:noFill/>
                    </a:lnL>
                    <a:lnR>
                      <a:noFill/>
                    </a:lnR>
                    <a:lnT>
                      <a:noFill/>
                    </a:lnT>
                    <a:lnB>
                      <a:noFill/>
                    </a:lnB>
                  </a:tcPr>
                </a:tc>
                <a:extLst>
                  <a:ext uri="{0D108BD9-81ED-4DB2-BD59-A6C34878D82A}">
                    <a16:rowId xmlns:a16="http://schemas.microsoft.com/office/drawing/2014/main" val="3196842933"/>
                  </a:ext>
                </a:extLst>
              </a:tr>
              <a:tr h="101728">
                <a:tc>
                  <a:txBody>
                    <a:bodyPr/>
                    <a:lstStyle/>
                    <a:p>
                      <a:pPr algn="l" fontAlgn="b"/>
                      <a:r>
                        <a:rPr lang="en-US" sz="1000" b="0" i="0" u="none" strike="noStrike">
                          <a:solidFill>
                            <a:srgbClr val="000000"/>
                          </a:solidFill>
                          <a:effectLst/>
                          <a:latin typeface="Calibri" panose="020F0502020204030204" pitchFamily="34" charset="0"/>
                        </a:rPr>
                        <a:t>16.  Saturday 10:00 Split-Tap</a:t>
                      </a:r>
                    </a:p>
                  </a:txBody>
                  <a:tcPr marL="5469" marR="5469" marT="5469" marB="0" anchor="b">
                    <a:lnL>
                      <a:noFill/>
                    </a:lnL>
                    <a:lnR>
                      <a:noFill/>
                    </a:lnR>
                    <a:lnT>
                      <a:noFill/>
                    </a:lnT>
                    <a:lnB>
                      <a:noFill/>
                    </a:lnB>
                  </a:tcPr>
                </a:tc>
                <a:extLst>
                  <a:ext uri="{0D108BD9-81ED-4DB2-BD59-A6C34878D82A}">
                    <a16:rowId xmlns:a16="http://schemas.microsoft.com/office/drawing/2014/main" val="3216038151"/>
                  </a:ext>
                </a:extLst>
              </a:tr>
              <a:tr h="101728">
                <a:tc>
                  <a:txBody>
                    <a:bodyPr/>
                    <a:lstStyle/>
                    <a:p>
                      <a:pPr algn="l" fontAlgn="b"/>
                      <a:r>
                        <a:rPr lang="en-US" sz="1000" b="0" i="0" u="none" strike="noStrike">
                          <a:solidFill>
                            <a:srgbClr val="000000"/>
                          </a:solidFill>
                          <a:effectLst/>
                          <a:latin typeface="Calibri" panose="020F0502020204030204" pitchFamily="34" charset="0"/>
                        </a:rPr>
                        <a:t>17.  Forever Young</a:t>
                      </a:r>
                    </a:p>
                  </a:txBody>
                  <a:tcPr marL="5469" marR="5469" marT="5469" marB="0" anchor="b">
                    <a:lnL>
                      <a:noFill/>
                    </a:lnL>
                    <a:lnR>
                      <a:noFill/>
                    </a:lnR>
                    <a:lnT>
                      <a:noFill/>
                    </a:lnT>
                    <a:lnB>
                      <a:noFill/>
                    </a:lnB>
                  </a:tcPr>
                </a:tc>
                <a:extLst>
                  <a:ext uri="{0D108BD9-81ED-4DB2-BD59-A6C34878D82A}">
                    <a16:rowId xmlns:a16="http://schemas.microsoft.com/office/drawing/2014/main" val="1177616191"/>
                  </a:ext>
                </a:extLst>
              </a:tr>
              <a:tr h="101728">
                <a:tc>
                  <a:txBody>
                    <a:bodyPr/>
                    <a:lstStyle/>
                    <a:p>
                      <a:pPr algn="l" fontAlgn="b"/>
                      <a:r>
                        <a:rPr lang="en-US" sz="1000" b="0" i="0" u="none" strike="noStrike">
                          <a:solidFill>
                            <a:srgbClr val="000000"/>
                          </a:solidFill>
                          <a:effectLst/>
                          <a:latin typeface="Calibri" panose="020F0502020204030204" pitchFamily="34" charset="0"/>
                        </a:rPr>
                        <a:t>18.  Dare You Not To Dance</a:t>
                      </a:r>
                    </a:p>
                  </a:txBody>
                  <a:tcPr marL="5469" marR="5469" marT="5469" marB="0" anchor="b">
                    <a:lnL>
                      <a:noFill/>
                    </a:lnL>
                    <a:lnR>
                      <a:noFill/>
                    </a:lnR>
                    <a:lnT>
                      <a:noFill/>
                    </a:lnT>
                    <a:lnB>
                      <a:noFill/>
                    </a:lnB>
                  </a:tcPr>
                </a:tc>
                <a:extLst>
                  <a:ext uri="{0D108BD9-81ED-4DB2-BD59-A6C34878D82A}">
                    <a16:rowId xmlns:a16="http://schemas.microsoft.com/office/drawing/2014/main" val="1211060316"/>
                  </a:ext>
                </a:extLst>
              </a:tr>
              <a:tr h="101728">
                <a:tc>
                  <a:txBody>
                    <a:bodyPr/>
                    <a:lstStyle/>
                    <a:p>
                      <a:pPr algn="l" fontAlgn="b"/>
                      <a:r>
                        <a:rPr lang="en-US" sz="1000" b="0" i="0" u="none" strike="noStrike">
                          <a:solidFill>
                            <a:srgbClr val="000000"/>
                          </a:solidFill>
                          <a:effectLst/>
                          <a:latin typeface="Calibri" panose="020F0502020204030204" pitchFamily="34" charset="0"/>
                        </a:rPr>
                        <a:t>19.  Wednesday 5:30 Lyrical</a:t>
                      </a:r>
                    </a:p>
                  </a:txBody>
                  <a:tcPr marL="5469" marR="5469" marT="5469" marB="0" anchor="b">
                    <a:lnL>
                      <a:noFill/>
                    </a:lnL>
                    <a:lnR>
                      <a:noFill/>
                    </a:lnR>
                    <a:lnT>
                      <a:noFill/>
                    </a:lnT>
                    <a:lnB>
                      <a:noFill/>
                    </a:lnB>
                  </a:tcPr>
                </a:tc>
                <a:extLst>
                  <a:ext uri="{0D108BD9-81ED-4DB2-BD59-A6C34878D82A}">
                    <a16:rowId xmlns:a16="http://schemas.microsoft.com/office/drawing/2014/main" val="4069109450"/>
                  </a:ext>
                </a:extLst>
              </a:tr>
              <a:tr h="92977">
                <a:tc>
                  <a:txBody>
                    <a:bodyPr/>
                    <a:lstStyle/>
                    <a:p>
                      <a:pPr algn="l" fontAlgn="b"/>
                      <a:r>
                        <a:rPr lang="en-US" sz="1000" b="0" i="0" u="none" strike="noStrike">
                          <a:solidFill>
                            <a:srgbClr val="000000"/>
                          </a:solidFill>
                          <a:effectLst/>
                          <a:latin typeface="Calibri" panose="020F0502020204030204" pitchFamily="34" charset="0"/>
                        </a:rPr>
                        <a:t>20.  Thursday 2:00 Split-Ballet</a:t>
                      </a:r>
                    </a:p>
                  </a:txBody>
                  <a:tcPr marL="5469" marR="5469" marT="5469" marB="0" anchor="b">
                    <a:lnL>
                      <a:noFill/>
                    </a:lnL>
                    <a:lnR>
                      <a:noFill/>
                    </a:lnR>
                    <a:lnT>
                      <a:noFill/>
                    </a:lnT>
                    <a:lnB>
                      <a:noFill/>
                    </a:lnB>
                  </a:tcPr>
                </a:tc>
                <a:extLst>
                  <a:ext uri="{0D108BD9-81ED-4DB2-BD59-A6C34878D82A}">
                    <a16:rowId xmlns:a16="http://schemas.microsoft.com/office/drawing/2014/main" val="2441992971"/>
                  </a:ext>
                </a:extLst>
              </a:tr>
              <a:tr h="101728">
                <a:tc>
                  <a:txBody>
                    <a:bodyPr/>
                    <a:lstStyle/>
                    <a:p>
                      <a:pPr algn="l" fontAlgn="b"/>
                      <a:r>
                        <a:rPr lang="en-US" sz="1000" b="0" i="0" u="none" strike="noStrike">
                          <a:solidFill>
                            <a:srgbClr val="000000"/>
                          </a:solidFill>
                          <a:effectLst/>
                          <a:latin typeface="Calibri" panose="020F0502020204030204" pitchFamily="34" charset="0"/>
                        </a:rPr>
                        <a:t>21.  Growing Up</a:t>
                      </a:r>
                    </a:p>
                  </a:txBody>
                  <a:tcPr marL="5469" marR="5469" marT="5469" marB="0" anchor="b">
                    <a:lnL>
                      <a:noFill/>
                    </a:lnL>
                    <a:lnR>
                      <a:noFill/>
                    </a:lnR>
                    <a:lnT>
                      <a:noFill/>
                    </a:lnT>
                    <a:lnB>
                      <a:noFill/>
                    </a:lnB>
                  </a:tcPr>
                </a:tc>
                <a:extLst>
                  <a:ext uri="{0D108BD9-81ED-4DB2-BD59-A6C34878D82A}">
                    <a16:rowId xmlns:a16="http://schemas.microsoft.com/office/drawing/2014/main" val="2390419424"/>
                  </a:ext>
                </a:extLst>
              </a:tr>
              <a:tr h="101728">
                <a:tc>
                  <a:txBody>
                    <a:bodyPr/>
                    <a:lstStyle/>
                    <a:p>
                      <a:pPr algn="l" fontAlgn="b"/>
                      <a:r>
                        <a:rPr lang="en-US" sz="1000" b="0" i="0" u="none" strike="noStrike">
                          <a:solidFill>
                            <a:srgbClr val="000000"/>
                          </a:solidFill>
                          <a:effectLst/>
                          <a:latin typeface="Calibri" panose="020F0502020204030204" pitchFamily="34" charset="0"/>
                        </a:rPr>
                        <a:t>22.  Flickers-Ana Luisa</a:t>
                      </a:r>
                    </a:p>
                  </a:txBody>
                  <a:tcPr marL="5469" marR="5469" marT="5469" marB="0" anchor="b">
                    <a:lnL>
                      <a:noFill/>
                    </a:lnL>
                    <a:lnR>
                      <a:noFill/>
                    </a:lnR>
                    <a:lnT>
                      <a:noFill/>
                    </a:lnT>
                    <a:lnB>
                      <a:noFill/>
                    </a:lnB>
                  </a:tcPr>
                </a:tc>
                <a:extLst>
                  <a:ext uri="{0D108BD9-81ED-4DB2-BD59-A6C34878D82A}">
                    <a16:rowId xmlns:a16="http://schemas.microsoft.com/office/drawing/2014/main" val="1103223250"/>
                  </a:ext>
                </a:extLst>
              </a:tr>
              <a:tr h="101728">
                <a:tc>
                  <a:txBody>
                    <a:bodyPr/>
                    <a:lstStyle/>
                    <a:p>
                      <a:pPr algn="l" fontAlgn="b"/>
                      <a:r>
                        <a:rPr lang="en-US" sz="1000" b="0" i="0" u="none" strike="noStrike">
                          <a:solidFill>
                            <a:srgbClr val="000000"/>
                          </a:solidFill>
                          <a:effectLst/>
                          <a:latin typeface="Calibri" panose="020F0502020204030204" pitchFamily="34" charset="0"/>
                        </a:rPr>
                        <a:t>23.  Wednesday 5:30 Tap</a:t>
                      </a:r>
                    </a:p>
                  </a:txBody>
                  <a:tcPr marL="5469" marR="5469" marT="5469" marB="0" anchor="b">
                    <a:lnL>
                      <a:noFill/>
                    </a:lnL>
                    <a:lnR>
                      <a:noFill/>
                    </a:lnR>
                    <a:lnT>
                      <a:noFill/>
                    </a:lnT>
                    <a:lnB>
                      <a:noFill/>
                    </a:lnB>
                  </a:tcPr>
                </a:tc>
                <a:extLst>
                  <a:ext uri="{0D108BD9-81ED-4DB2-BD59-A6C34878D82A}">
                    <a16:rowId xmlns:a16="http://schemas.microsoft.com/office/drawing/2014/main" val="3082050909"/>
                  </a:ext>
                </a:extLst>
              </a:tr>
              <a:tr h="101728">
                <a:tc>
                  <a:txBody>
                    <a:bodyPr/>
                    <a:lstStyle/>
                    <a:p>
                      <a:pPr algn="l" fontAlgn="b"/>
                      <a:r>
                        <a:rPr lang="en-US" sz="1000" b="0" i="0" u="none" strike="noStrike">
                          <a:solidFill>
                            <a:srgbClr val="000000"/>
                          </a:solidFill>
                          <a:effectLst/>
                          <a:latin typeface="Calibri" panose="020F0502020204030204" pitchFamily="34" charset="0"/>
                        </a:rPr>
                        <a:t>24.  11 Hours-Violet</a:t>
                      </a:r>
                    </a:p>
                  </a:txBody>
                  <a:tcPr marL="5469" marR="5469" marT="5469" marB="0" anchor="b">
                    <a:lnL>
                      <a:noFill/>
                    </a:lnL>
                    <a:lnR>
                      <a:noFill/>
                    </a:lnR>
                    <a:lnT>
                      <a:noFill/>
                    </a:lnT>
                    <a:lnB>
                      <a:noFill/>
                    </a:lnB>
                  </a:tcPr>
                </a:tc>
                <a:extLst>
                  <a:ext uri="{0D108BD9-81ED-4DB2-BD59-A6C34878D82A}">
                    <a16:rowId xmlns:a16="http://schemas.microsoft.com/office/drawing/2014/main" val="4054251102"/>
                  </a:ext>
                </a:extLst>
              </a:tr>
              <a:tr h="101728">
                <a:tc>
                  <a:txBody>
                    <a:bodyPr/>
                    <a:lstStyle/>
                    <a:p>
                      <a:pPr algn="l" fontAlgn="b"/>
                      <a:r>
                        <a:rPr lang="en-US" sz="1000" b="0" i="0" u="none" strike="noStrike">
                          <a:solidFill>
                            <a:srgbClr val="000000"/>
                          </a:solidFill>
                          <a:effectLst/>
                          <a:latin typeface="Calibri" panose="020F0502020204030204" pitchFamily="34" charset="0"/>
                        </a:rPr>
                        <a:t>25.  Mini Lyrical</a:t>
                      </a:r>
                    </a:p>
                  </a:txBody>
                  <a:tcPr marL="5469" marR="5469" marT="5469" marB="0" anchor="b">
                    <a:lnL>
                      <a:noFill/>
                    </a:lnL>
                    <a:lnR>
                      <a:noFill/>
                    </a:lnR>
                    <a:lnT>
                      <a:noFill/>
                    </a:lnT>
                    <a:lnB>
                      <a:noFill/>
                    </a:lnB>
                  </a:tcPr>
                </a:tc>
                <a:extLst>
                  <a:ext uri="{0D108BD9-81ED-4DB2-BD59-A6C34878D82A}">
                    <a16:rowId xmlns:a16="http://schemas.microsoft.com/office/drawing/2014/main" val="2125614078"/>
                  </a:ext>
                </a:extLst>
              </a:tr>
              <a:tr h="101728">
                <a:tc>
                  <a:txBody>
                    <a:bodyPr/>
                    <a:lstStyle/>
                    <a:p>
                      <a:pPr algn="l" fontAlgn="b"/>
                      <a:r>
                        <a:rPr lang="en-US" sz="1000" b="0" i="0" u="none" strike="noStrike">
                          <a:solidFill>
                            <a:srgbClr val="000000"/>
                          </a:solidFill>
                          <a:effectLst/>
                          <a:latin typeface="Calibri" panose="020F0502020204030204" pitchFamily="34" charset="0"/>
                        </a:rPr>
                        <a:t>26.  Closer</a:t>
                      </a:r>
                    </a:p>
                  </a:txBody>
                  <a:tcPr marL="5469" marR="5469" marT="5469" marB="0" anchor="b">
                    <a:lnL>
                      <a:noFill/>
                    </a:lnL>
                    <a:lnR>
                      <a:noFill/>
                    </a:lnR>
                    <a:lnT>
                      <a:noFill/>
                    </a:lnT>
                    <a:lnB>
                      <a:noFill/>
                    </a:lnB>
                  </a:tcPr>
                </a:tc>
                <a:extLst>
                  <a:ext uri="{0D108BD9-81ED-4DB2-BD59-A6C34878D82A}">
                    <a16:rowId xmlns:a16="http://schemas.microsoft.com/office/drawing/2014/main" val="3545927259"/>
                  </a:ext>
                </a:extLst>
              </a:tr>
              <a:tr h="101728">
                <a:tc>
                  <a:txBody>
                    <a:bodyPr/>
                    <a:lstStyle/>
                    <a:p>
                      <a:pPr algn="l" fontAlgn="b"/>
                      <a:r>
                        <a:rPr lang="en-US" sz="1000" b="0" i="0" u="none" strike="noStrike">
                          <a:solidFill>
                            <a:srgbClr val="000000"/>
                          </a:solidFill>
                          <a:effectLst/>
                          <a:latin typeface="Calibri" panose="020F0502020204030204" pitchFamily="34" charset="0"/>
                        </a:rPr>
                        <a:t>27.  Wednesday 7:00 Jazz</a:t>
                      </a:r>
                    </a:p>
                  </a:txBody>
                  <a:tcPr marL="5469" marR="5469" marT="5469" marB="0" anchor="b">
                    <a:lnL>
                      <a:noFill/>
                    </a:lnL>
                    <a:lnR>
                      <a:noFill/>
                    </a:lnR>
                    <a:lnT>
                      <a:noFill/>
                    </a:lnT>
                    <a:lnB>
                      <a:noFill/>
                    </a:lnB>
                  </a:tcPr>
                </a:tc>
                <a:extLst>
                  <a:ext uri="{0D108BD9-81ED-4DB2-BD59-A6C34878D82A}">
                    <a16:rowId xmlns:a16="http://schemas.microsoft.com/office/drawing/2014/main" val="2795061802"/>
                  </a:ext>
                </a:extLst>
              </a:tr>
              <a:tr h="101728">
                <a:tc>
                  <a:txBody>
                    <a:bodyPr/>
                    <a:lstStyle/>
                    <a:p>
                      <a:pPr algn="l" fontAlgn="b"/>
                      <a:r>
                        <a:rPr lang="en-US" sz="1000" b="0" i="0" u="none" strike="noStrike">
                          <a:solidFill>
                            <a:srgbClr val="000000"/>
                          </a:solidFill>
                          <a:effectLst/>
                          <a:latin typeface="Calibri" panose="020F0502020204030204" pitchFamily="34" charset="0"/>
                        </a:rPr>
                        <a:t>28.  100% Pure Love</a:t>
                      </a:r>
                    </a:p>
                  </a:txBody>
                  <a:tcPr marL="5469" marR="5469" marT="5469" marB="0" anchor="b">
                    <a:lnL>
                      <a:noFill/>
                    </a:lnL>
                    <a:lnR>
                      <a:noFill/>
                    </a:lnR>
                    <a:lnT>
                      <a:noFill/>
                    </a:lnT>
                    <a:lnB>
                      <a:noFill/>
                    </a:lnB>
                  </a:tcPr>
                </a:tc>
                <a:extLst>
                  <a:ext uri="{0D108BD9-81ED-4DB2-BD59-A6C34878D82A}">
                    <a16:rowId xmlns:a16="http://schemas.microsoft.com/office/drawing/2014/main" val="3612206343"/>
                  </a:ext>
                </a:extLst>
              </a:tr>
              <a:tr h="101728">
                <a:tc>
                  <a:txBody>
                    <a:bodyPr/>
                    <a:lstStyle/>
                    <a:p>
                      <a:pPr algn="l" fontAlgn="b"/>
                      <a:endParaRPr lang="en-US" sz="1000" b="0" i="0" u="none" strike="noStrike">
                        <a:solidFill>
                          <a:srgbClr val="000000"/>
                        </a:solidFill>
                        <a:effectLst/>
                        <a:latin typeface="Calibri" panose="020F0502020204030204" pitchFamily="34" charset="0"/>
                      </a:endParaRPr>
                    </a:p>
                  </a:txBody>
                  <a:tcPr marL="5469" marR="5469" marT="5469" marB="0" anchor="b">
                    <a:lnL>
                      <a:noFill/>
                    </a:lnL>
                    <a:lnR>
                      <a:noFill/>
                    </a:lnR>
                    <a:lnT>
                      <a:noFill/>
                    </a:lnT>
                    <a:lnB>
                      <a:noFill/>
                    </a:lnB>
                  </a:tcPr>
                </a:tc>
                <a:extLst>
                  <a:ext uri="{0D108BD9-81ED-4DB2-BD59-A6C34878D82A}">
                    <a16:rowId xmlns:a16="http://schemas.microsoft.com/office/drawing/2014/main" val="2410370544"/>
                  </a:ext>
                </a:extLst>
              </a:tr>
              <a:tr h="101728">
                <a:tc>
                  <a:txBody>
                    <a:bodyPr/>
                    <a:lstStyle/>
                    <a:p>
                      <a:pPr algn="l" fontAlgn="b"/>
                      <a:endParaRPr lang="en-US" sz="1000" b="0" i="0" u="none" strike="noStrike">
                        <a:solidFill>
                          <a:srgbClr val="000000"/>
                        </a:solidFill>
                        <a:effectLst/>
                        <a:latin typeface="Calibri" panose="020F0502020204030204" pitchFamily="34" charset="0"/>
                      </a:endParaRPr>
                    </a:p>
                  </a:txBody>
                  <a:tcPr marL="5469" marR="5469" marT="5469" marB="0" anchor="b">
                    <a:lnL>
                      <a:noFill/>
                    </a:lnL>
                    <a:lnR>
                      <a:noFill/>
                    </a:lnR>
                    <a:lnT>
                      <a:noFill/>
                    </a:lnT>
                    <a:lnB>
                      <a:noFill/>
                    </a:lnB>
                  </a:tcPr>
                </a:tc>
                <a:extLst>
                  <a:ext uri="{0D108BD9-81ED-4DB2-BD59-A6C34878D82A}">
                    <a16:rowId xmlns:a16="http://schemas.microsoft.com/office/drawing/2014/main" val="1788352365"/>
                  </a:ext>
                </a:extLst>
              </a:tr>
              <a:tr h="101728">
                <a:tc>
                  <a:txBody>
                    <a:bodyPr/>
                    <a:lstStyle/>
                    <a:p>
                      <a:pPr algn="l" fontAlgn="b"/>
                      <a:endParaRPr lang="en-US" sz="1000" b="0" i="0" u="none" strike="noStrike">
                        <a:solidFill>
                          <a:srgbClr val="000000"/>
                        </a:solidFill>
                        <a:effectLst/>
                        <a:latin typeface="Calibri" panose="020F0502020204030204" pitchFamily="34" charset="0"/>
                      </a:endParaRPr>
                    </a:p>
                  </a:txBody>
                  <a:tcPr marL="5469" marR="5469" marT="5469" marB="0" anchor="b">
                    <a:lnL>
                      <a:noFill/>
                    </a:lnL>
                    <a:lnR>
                      <a:noFill/>
                    </a:lnR>
                    <a:lnT>
                      <a:noFill/>
                    </a:lnT>
                    <a:lnB>
                      <a:noFill/>
                    </a:lnB>
                  </a:tcPr>
                </a:tc>
                <a:extLst>
                  <a:ext uri="{0D108BD9-81ED-4DB2-BD59-A6C34878D82A}">
                    <a16:rowId xmlns:a16="http://schemas.microsoft.com/office/drawing/2014/main" val="2022672788"/>
                  </a:ext>
                </a:extLst>
              </a:tr>
              <a:tr h="101728">
                <a:tc>
                  <a:txBody>
                    <a:bodyPr/>
                    <a:lstStyle/>
                    <a:p>
                      <a:pPr algn="l" fontAlgn="b"/>
                      <a:endParaRPr lang="en-US" sz="1000" b="0" i="0" u="none" strike="noStrike">
                        <a:solidFill>
                          <a:srgbClr val="000000"/>
                        </a:solidFill>
                        <a:effectLst/>
                        <a:latin typeface="Calibri" panose="020F0502020204030204" pitchFamily="34" charset="0"/>
                      </a:endParaRPr>
                    </a:p>
                  </a:txBody>
                  <a:tcPr marL="5469" marR="5469" marT="5469" marB="0" anchor="b">
                    <a:lnL>
                      <a:noFill/>
                    </a:lnL>
                    <a:lnR>
                      <a:noFill/>
                    </a:lnR>
                    <a:lnT>
                      <a:noFill/>
                    </a:lnT>
                    <a:lnB>
                      <a:noFill/>
                    </a:lnB>
                  </a:tcPr>
                </a:tc>
                <a:extLst>
                  <a:ext uri="{0D108BD9-81ED-4DB2-BD59-A6C34878D82A}">
                    <a16:rowId xmlns:a16="http://schemas.microsoft.com/office/drawing/2014/main" val="524527267"/>
                  </a:ext>
                </a:extLst>
              </a:tr>
              <a:tr h="101728">
                <a:tc>
                  <a:txBody>
                    <a:bodyPr/>
                    <a:lstStyle/>
                    <a:p>
                      <a:pPr algn="l" fontAlgn="b"/>
                      <a:endParaRPr lang="en-US" sz="1000" b="0" i="0" u="none" strike="noStrike">
                        <a:solidFill>
                          <a:srgbClr val="000000"/>
                        </a:solidFill>
                        <a:effectLst/>
                        <a:latin typeface="Calibri" panose="020F0502020204030204" pitchFamily="34" charset="0"/>
                      </a:endParaRPr>
                    </a:p>
                  </a:txBody>
                  <a:tcPr marL="5469" marR="5469" marT="5469" marB="0" anchor="b">
                    <a:lnL>
                      <a:noFill/>
                    </a:lnL>
                    <a:lnR>
                      <a:noFill/>
                    </a:lnR>
                    <a:lnT>
                      <a:noFill/>
                    </a:lnT>
                    <a:lnB>
                      <a:noFill/>
                    </a:lnB>
                  </a:tcPr>
                </a:tc>
                <a:extLst>
                  <a:ext uri="{0D108BD9-81ED-4DB2-BD59-A6C34878D82A}">
                    <a16:rowId xmlns:a16="http://schemas.microsoft.com/office/drawing/2014/main" val="3805845635"/>
                  </a:ext>
                </a:extLst>
              </a:tr>
              <a:tr h="101728">
                <a:tc>
                  <a:txBody>
                    <a:bodyPr/>
                    <a:lstStyle/>
                    <a:p>
                      <a:pPr algn="l" fontAlgn="b"/>
                      <a:endParaRPr lang="en-US" sz="1000" b="0" i="0" u="none" strike="noStrike">
                        <a:solidFill>
                          <a:srgbClr val="000000"/>
                        </a:solidFill>
                        <a:effectLst/>
                        <a:latin typeface="Calibri" panose="020F0502020204030204" pitchFamily="34" charset="0"/>
                      </a:endParaRPr>
                    </a:p>
                  </a:txBody>
                  <a:tcPr marL="5469" marR="5469" marT="5469" marB="0" anchor="b">
                    <a:lnL>
                      <a:noFill/>
                    </a:lnL>
                    <a:lnR>
                      <a:noFill/>
                    </a:lnR>
                    <a:lnT>
                      <a:noFill/>
                    </a:lnT>
                    <a:lnB>
                      <a:noFill/>
                    </a:lnB>
                  </a:tcPr>
                </a:tc>
                <a:extLst>
                  <a:ext uri="{0D108BD9-81ED-4DB2-BD59-A6C34878D82A}">
                    <a16:rowId xmlns:a16="http://schemas.microsoft.com/office/drawing/2014/main" val="3943530235"/>
                  </a:ext>
                </a:extLst>
              </a:tr>
              <a:tr h="101728">
                <a:tc>
                  <a:txBody>
                    <a:bodyPr/>
                    <a:lstStyle/>
                    <a:p>
                      <a:pPr algn="l" fontAlgn="b"/>
                      <a:endParaRPr lang="en-US" sz="1000" b="0" i="0" u="none" strike="noStrike">
                        <a:solidFill>
                          <a:srgbClr val="000000"/>
                        </a:solidFill>
                        <a:effectLst/>
                        <a:latin typeface="Calibri" panose="020F0502020204030204" pitchFamily="34" charset="0"/>
                      </a:endParaRPr>
                    </a:p>
                  </a:txBody>
                  <a:tcPr marL="5469" marR="5469" marT="5469" marB="0" anchor="b">
                    <a:lnL>
                      <a:noFill/>
                    </a:lnL>
                    <a:lnR>
                      <a:noFill/>
                    </a:lnR>
                    <a:lnT>
                      <a:noFill/>
                    </a:lnT>
                    <a:lnB>
                      <a:noFill/>
                    </a:lnB>
                  </a:tcPr>
                </a:tc>
                <a:extLst>
                  <a:ext uri="{0D108BD9-81ED-4DB2-BD59-A6C34878D82A}">
                    <a16:rowId xmlns:a16="http://schemas.microsoft.com/office/drawing/2014/main" val="754053973"/>
                  </a:ext>
                </a:extLst>
              </a:tr>
              <a:tr h="101728">
                <a:tc>
                  <a:txBody>
                    <a:bodyPr/>
                    <a:lstStyle/>
                    <a:p>
                      <a:pPr algn="l" fontAlgn="b"/>
                      <a:endParaRPr lang="en-US" sz="1000" b="0" i="0" u="none" strike="noStrike" dirty="0">
                        <a:solidFill>
                          <a:srgbClr val="000000"/>
                        </a:solidFill>
                        <a:effectLst/>
                        <a:latin typeface="Calibri" panose="020F0502020204030204" pitchFamily="34" charset="0"/>
                      </a:endParaRPr>
                    </a:p>
                  </a:txBody>
                  <a:tcPr marL="5469" marR="5469" marT="5469" marB="0" anchor="b">
                    <a:lnL>
                      <a:noFill/>
                    </a:lnL>
                    <a:lnR>
                      <a:noFill/>
                    </a:lnR>
                    <a:lnT>
                      <a:noFill/>
                    </a:lnT>
                    <a:lnB>
                      <a:noFill/>
                    </a:lnB>
                  </a:tcPr>
                </a:tc>
                <a:extLst>
                  <a:ext uri="{0D108BD9-81ED-4DB2-BD59-A6C34878D82A}">
                    <a16:rowId xmlns:a16="http://schemas.microsoft.com/office/drawing/2014/main" val="1261948410"/>
                  </a:ext>
                </a:extLst>
              </a:tr>
              <a:tr h="101728">
                <a:tc>
                  <a:txBody>
                    <a:bodyPr/>
                    <a:lstStyle/>
                    <a:p>
                      <a:pPr algn="l" fontAlgn="b"/>
                      <a:endParaRPr lang="en-US" sz="1000" b="0" i="0" u="none" strike="noStrike">
                        <a:solidFill>
                          <a:srgbClr val="000000"/>
                        </a:solidFill>
                        <a:effectLst/>
                        <a:latin typeface="Calibri" panose="020F0502020204030204" pitchFamily="34" charset="0"/>
                      </a:endParaRPr>
                    </a:p>
                  </a:txBody>
                  <a:tcPr marL="5469" marR="5469" marT="5469" marB="0" anchor="b">
                    <a:lnL>
                      <a:noFill/>
                    </a:lnL>
                    <a:lnR>
                      <a:noFill/>
                    </a:lnR>
                    <a:lnT>
                      <a:noFill/>
                    </a:lnT>
                    <a:lnB>
                      <a:noFill/>
                    </a:lnB>
                  </a:tcPr>
                </a:tc>
                <a:extLst>
                  <a:ext uri="{0D108BD9-81ED-4DB2-BD59-A6C34878D82A}">
                    <a16:rowId xmlns:a16="http://schemas.microsoft.com/office/drawing/2014/main" val="1871998084"/>
                  </a:ext>
                </a:extLst>
              </a:tr>
              <a:tr h="101728">
                <a:tc>
                  <a:txBody>
                    <a:bodyPr/>
                    <a:lstStyle/>
                    <a:p>
                      <a:pPr algn="l" fontAlgn="b"/>
                      <a:endParaRPr lang="en-US" sz="1000" b="0" i="0" u="none" strike="noStrike" dirty="0">
                        <a:solidFill>
                          <a:srgbClr val="000000"/>
                        </a:solidFill>
                        <a:effectLst/>
                        <a:latin typeface="Calibri" panose="020F0502020204030204" pitchFamily="34" charset="0"/>
                      </a:endParaRPr>
                    </a:p>
                  </a:txBody>
                  <a:tcPr marL="5469" marR="5469" marT="5469" marB="0" anchor="b">
                    <a:lnL>
                      <a:noFill/>
                    </a:lnL>
                    <a:lnR>
                      <a:noFill/>
                    </a:lnR>
                    <a:lnT>
                      <a:noFill/>
                    </a:lnT>
                    <a:lnB>
                      <a:noFill/>
                    </a:lnB>
                  </a:tcPr>
                </a:tc>
                <a:extLst>
                  <a:ext uri="{0D108BD9-81ED-4DB2-BD59-A6C34878D82A}">
                    <a16:rowId xmlns:a16="http://schemas.microsoft.com/office/drawing/2014/main" val="989581200"/>
                  </a:ext>
                </a:extLst>
              </a:tr>
            </a:tbl>
          </a:graphicData>
        </a:graphic>
      </p:graphicFrame>
      <p:pic>
        <p:nvPicPr>
          <p:cNvPr id="2" name="Picture 1">
            <a:extLst>
              <a:ext uri="{FF2B5EF4-FFF2-40B4-BE49-F238E27FC236}">
                <a16:creationId xmlns:a16="http://schemas.microsoft.com/office/drawing/2014/main" id="{F76321A0-6264-3042-A09E-8FBD547767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653372" y="4741657"/>
            <a:ext cx="3049254" cy="2460419"/>
          </a:xfrm>
          <a:prstGeom prst="rect">
            <a:avLst/>
          </a:prstGeom>
        </p:spPr>
      </p:pic>
    </p:spTree>
    <p:extLst>
      <p:ext uri="{BB962C8B-B14F-4D97-AF65-F5344CB8AC3E}">
        <p14:creationId xmlns:p14="http://schemas.microsoft.com/office/powerpoint/2010/main" val="5204868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296</TotalTime>
  <Words>1123</Words>
  <Application>Microsoft Macintosh PowerPoint</Application>
  <PresentationFormat>On-screen Show (4:3)</PresentationFormat>
  <Paragraphs>153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Dress Rehearsal Schedule - Wednesday June 16, 2021</vt:lpstr>
      <vt:lpstr>PowerPoint Presentation</vt:lpstr>
    </vt:vector>
  </TitlesOfParts>
  <Company>US Army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Kotwicki, Mark A II CIV USARMY TARDEC (US)</dc:creator>
  <cp:lastModifiedBy>Nicole Kotwicki</cp:lastModifiedBy>
  <cp:revision>12</cp:revision>
  <cp:lastPrinted>2021-05-17T18:58:01Z</cp:lastPrinted>
  <dcterms:created xsi:type="dcterms:W3CDTF">2021-04-27T00:03:24Z</dcterms:created>
  <dcterms:modified xsi:type="dcterms:W3CDTF">2021-05-17T20:53:13Z</dcterms:modified>
</cp:coreProperties>
</file>