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E610-C838-534E-8F84-E062EAA3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C7B92-CDFF-0C46-7A6B-85E890E5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7D6E-4EB1-DFCE-CC09-12FA78F7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85CF-4D9E-8CE8-08E2-C3312BCB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7632-39BA-B9A0-289B-7B2C426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0916-3597-8AEE-7944-5C553B29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E063-8B26-24B7-CEF5-599FB0B02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0312-EBBB-6DE9-8A9D-9581418D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2BFB-B770-ACB5-E4C5-1BD0C9AA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24D2-337B-F2AB-26C7-C1091A3B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FAC3-B344-CC1D-6E3A-DB807109A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5C75-60B2-3B98-76F1-58F05FFF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C9ED-4A7F-7220-9A49-C440FDB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A682-E59B-5B74-DB55-61BFF778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A0DB-3EE2-CAB3-DB7B-F53FF8F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2866-135C-4138-DF52-4A90ABEF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6EA2-80B1-B44D-E599-1D3C0E41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D051-9523-3C83-64AB-400FD2E8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3F49-DDC1-6717-9E03-04D82928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2F22-F955-A41D-A391-0EFAC7E0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B45-E47A-F21C-D6E4-830EB7DF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BFCA-6DD9-46D1-0055-9DD3729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BCBA-BD50-72BD-B4A1-DC97732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A125-BE64-2200-4990-733FE598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A6F2-013B-07D6-9D40-7F039417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0EE-D494-2564-C98E-4DF1F80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04D6-7EA0-14C0-6969-AAC7CADE1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A481-590F-C1D8-B2EE-8803EF9C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3599-3811-9AA9-BA1C-B3305D6C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98B0-4286-7237-7BF8-B70216E4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743C-2A08-351D-3BC4-2C0F13F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DE9-8C5C-940B-28FE-574E339B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DAF9-7C23-3289-570C-9C72F753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91655-9326-A334-1F5B-E275D7D2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22AEB-6A62-EBE5-FE5E-BD1FB5E29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4DD3B-9CBE-BABD-64FD-530B3FFC8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E20BA-EB64-B185-1A30-0B8D770A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19B57-E55C-4993-5C8A-641D5161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BCF0D-BF83-6805-FDDD-06F39D8C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2228-4AB7-280F-6740-C3913142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BC130-7DE7-C3C6-45BD-0B84D80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7EAB-996B-AD82-C8F0-A53EF506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590F6-A855-DECB-E5E0-29F37B5D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9F574-42DA-961C-AFFC-0E5A0717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6E46C-F951-2B3A-7486-39ABEEBD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93456-30FB-A1A9-E64F-B439B335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737-30F4-B466-7819-5BC095F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0335-8272-6937-E252-4FEABBE4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6B08-98F9-9B3F-EAE1-AA155D38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4A41-EB3D-5D14-C8E8-CDC55B6E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71E8-4350-8E00-0E02-1079CB40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03AD-00E6-CE65-0730-CD16E011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2F37-98F6-2FB6-84E6-C7266BD0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DA73A-2710-D3B5-72CC-359AAC2B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10C5-FDBE-BA43-36C4-146E2113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EA0B5-128C-00D7-B85A-9E18AC2E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F0024-0723-5242-958D-C204E90F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5003-2550-D7C9-9850-C023715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A3818-098D-A578-8018-E72EACA6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DDB8-EAE1-FF9B-2E78-F67CF0B8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B629-E777-C9DD-7B8B-3C3877CA5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592C-39BA-444B-9727-A0569F7747F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705C-AEC4-00EB-08F3-91BD64F55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DF44-7BC2-9F6B-2652-49DD4B5E6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10A1-BB03-45CC-B718-79837513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351A7-0D90-25CA-BF43-7859DA33B0A5}"/>
              </a:ext>
            </a:extLst>
          </p:cNvPr>
          <p:cNvSpPr/>
          <p:nvPr/>
        </p:nvSpPr>
        <p:spPr>
          <a:xfrm>
            <a:off x="1371600" y="1050878"/>
            <a:ext cx="6032310" cy="4851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F1C2-DCDD-C9A8-A5EE-500B6267C7FF}"/>
              </a:ext>
            </a:extLst>
          </p:cNvPr>
          <p:cNvSpPr txBox="1"/>
          <p:nvPr/>
        </p:nvSpPr>
        <p:spPr>
          <a:xfrm>
            <a:off x="3352800" y="586011"/>
            <a:ext cx="18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Page - /lcs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497F1-252A-0A11-2F5A-749F98BF48EF}"/>
              </a:ext>
            </a:extLst>
          </p:cNvPr>
          <p:cNvSpPr/>
          <p:nvPr/>
        </p:nvSpPr>
        <p:spPr>
          <a:xfrm>
            <a:off x="6004560" y="1102588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Character Dropdown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B447F-E22B-4B79-BEFB-16004DC938CC}"/>
              </a:ext>
            </a:extLst>
          </p:cNvPr>
          <p:cNvSpPr/>
          <p:nvPr/>
        </p:nvSpPr>
        <p:spPr>
          <a:xfrm>
            <a:off x="1469136" y="1164336"/>
            <a:ext cx="11216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Image – Portrait? Or Custom?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588ED-BA18-AFBF-9863-1D83C5091DC1}"/>
              </a:ext>
            </a:extLst>
          </p:cNvPr>
          <p:cNvSpPr/>
          <p:nvPr/>
        </p:nvSpPr>
        <p:spPr>
          <a:xfrm>
            <a:off x="1469136" y="2103120"/>
            <a:ext cx="1121664" cy="292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Health Bar</a:t>
            </a:r>
            <a:br>
              <a:rPr lang="en-US" sz="1050" dirty="0"/>
            </a:br>
            <a:r>
              <a:rPr lang="en-US" sz="1050" dirty="0"/>
              <a:t>X/Y – Stretch?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FBB34-261F-B1B1-B374-7E95B9317EC6}"/>
              </a:ext>
            </a:extLst>
          </p:cNvPr>
          <p:cNvSpPr/>
          <p:nvPr/>
        </p:nvSpPr>
        <p:spPr>
          <a:xfrm>
            <a:off x="1578864" y="4825666"/>
            <a:ext cx="1633728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Hot Bar - Quick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5B3E0-8BE5-9855-FC49-962EB1B8E900}"/>
              </a:ext>
            </a:extLst>
          </p:cNvPr>
          <p:cNvSpPr/>
          <p:nvPr/>
        </p:nvSpPr>
        <p:spPr>
          <a:xfrm>
            <a:off x="3419856" y="4825666"/>
            <a:ext cx="267614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Hot Bar – Actions – Dynamic? Buttons? Tooltips?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5A09C-FE1C-A77C-9975-B572DD274703}"/>
              </a:ext>
            </a:extLst>
          </p:cNvPr>
          <p:cNvSpPr/>
          <p:nvPr/>
        </p:nvSpPr>
        <p:spPr>
          <a:xfrm>
            <a:off x="1469136" y="2671913"/>
            <a:ext cx="11216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Quick Stats</a:t>
            </a:r>
            <a:br>
              <a:rPr lang="en-US" sz="1050" dirty="0"/>
            </a:br>
            <a:r>
              <a:rPr lang="en-US" sz="1050" dirty="0"/>
              <a:t>Combat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E91ED-B875-7F03-E1A1-7ACD7A0000F9}"/>
              </a:ext>
            </a:extLst>
          </p:cNvPr>
          <p:cNvSpPr/>
          <p:nvPr/>
        </p:nvSpPr>
        <p:spPr>
          <a:xfrm>
            <a:off x="1469136" y="3706232"/>
            <a:ext cx="11216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Quick Stats</a:t>
            </a:r>
            <a:br>
              <a:rPr lang="en-US" sz="1050" dirty="0"/>
            </a:br>
            <a:r>
              <a:rPr lang="en-US" sz="1050" dirty="0"/>
              <a:t>Out of Combat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6FD3E-AF43-EFEF-E5F6-B0036A4824DD}"/>
              </a:ext>
            </a:extLst>
          </p:cNvPr>
          <p:cNvSpPr/>
          <p:nvPr/>
        </p:nvSpPr>
        <p:spPr>
          <a:xfrm>
            <a:off x="3014631" y="1338519"/>
            <a:ext cx="77114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Gear – Armor</a:t>
            </a:r>
          </a:p>
          <a:p>
            <a:pPr algn="ctr"/>
            <a:r>
              <a:rPr lang="en-US" sz="1050" dirty="0"/>
              <a:t>Popout?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36DFC-2DBB-D349-CE89-021B02603056}"/>
              </a:ext>
            </a:extLst>
          </p:cNvPr>
          <p:cNvSpPr/>
          <p:nvPr/>
        </p:nvSpPr>
        <p:spPr>
          <a:xfrm>
            <a:off x="3902487" y="1352630"/>
            <a:ext cx="8930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Gear – Weapon</a:t>
            </a:r>
          </a:p>
          <a:p>
            <a:pPr algn="ctr"/>
            <a:r>
              <a:rPr lang="en-US" sz="1050" dirty="0"/>
              <a:t>Popout?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AD783-CBA9-69A7-33FA-9516FDEAB653}"/>
              </a:ext>
            </a:extLst>
          </p:cNvPr>
          <p:cNvSpPr/>
          <p:nvPr/>
        </p:nvSpPr>
        <p:spPr>
          <a:xfrm>
            <a:off x="3575304" y="2641062"/>
            <a:ext cx="3203448" cy="1723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Enemies Active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740A97-C472-4447-2F21-9FB5B87D11F7}"/>
              </a:ext>
            </a:extLst>
          </p:cNvPr>
          <p:cNvSpPr/>
          <p:nvPr/>
        </p:nvSpPr>
        <p:spPr>
          <a:xfrm>
            <a:off x="5990639" y="1453779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Edit Character Tree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DE2AE-F955-78C6-4FA6-29CB5A2EFE94}"/>
              </a:ext>
            </a:extLst>
          </p:cNvPr>
          <p:cNvSpPr/>
          <p:nvPr/>
        </p:nvSpPr>
        <p:spPr>
          <a:xfrm>
            <a:off x="6266688" y="4825666"/>
            <a:ext cx="6644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Aura Toggles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89A412-7D9A-2AC5-D78E-7A7A3B6E901E}"/>
              </a:ext>
            </a:extLst>
          </p:cNvPr>
          <p:cNvSpPr/>
          <p:nvPr/>
        </p:nvSpPr>
        <p:spPr>
          <a:xfrm>
            <a:off x="4892358" y="1346428"/>
            <a:ext cx="893064" cy="938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Gear – Weapon Offhand</a:t>
            </a:r>
          </a:p>
          <a:p>
            <a:pPr algn="ctr"/>
            <a:r>
              <a:rPr lang="en-US" sz="1050" dirty="0"/>
              <a:t>Popout?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28FC9-493A-1B84-F013-EBC039B84F71}"/>
              </a:ext>
            </a:extLst>
          </p:cNvPr>
          <p:cNvSpPr/>
          <p:nvPr/>
        </p:nvSpPr>
        <p:spPr>
          <a:xfrm>
            <a:off x="6004560" y="1815820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Defense Calculator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607BC-69C3-2BD0-8AB6-A04569F51269}"/>
              </a:ext>
            </a:extLst>
          </p:cNvPr>
          <p:cNvSpPr/>
          <p:nvPr/>
        </p:nvSpPr>
        <p:spPr>
          <a:xfrm>
            <a:off x="6004560" y="2170176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ADE46-522A-E2C1-817A-C34D0D684BAA}"/>
              </a:ext>
            </a:extLst>
          </p:cNvPr>
          <p:cNvSpPr txBox="1"/>
          <p:nvPr/>
        </p:nvSpPr>
        <p:spPr>
          <a:xfrm>
            <a:off x="7784592" y="536448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support multiple sheets for a single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Abilities should modify stats but limit player to picking max one quick and one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should happen in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Healthbar</a:t>
            </a:r>
            <a:r>
              <a:rPr lang="en-US" dirty="0"/>
              <a:t> needs to support more than 100%? (Blue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Offhand should not be selectable for 2 handed weapons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503C6-3DBC-0526-2729-827ACDB53539}"/>
              </a:ext>
            </a:extLst>
          </p:cNvPr>
          <p:cNvSpPr/>
          <p:nvPr/>
        </p:nvSpPr>
        <p:spPr>
          <a:xfrm>
            <a:off x="4489704" y="1074661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LCS Compendium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A79B9-E06C-D0C8-E8EA-6AA1F70C0A50}"/>
              </a:ext>
            </a:extLst>
          </p:cNvPr>
          <p:cNvSpPr/>
          <p:nvPr/>
        </p:nvSpPr>
        <p:spPr>
          <a:xfrm>
            <a:off x="1371600" y="1050878"/>
            <a:ext cx="6032310" cy="4851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5376B-F56F-2A77-8E53-A5551596BB1D}"/>
              </a:ext>
            </a:extLst>
          </p:cNvPr>
          <p:cNvSpPr txBox="1"/>
          <p:nvPr/>
        </p:nvSpPr>
        <p:spPr>
          <a:xfrm>
            <a:off x="3352800" y="586011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Tree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EB3CC-5E55-8D4C-981F-4AD0ED72CAFD}"/>
              </a:ext>
            </a:extLst>
          </p:cNvPr>
          <p:cNvSpPr/>
          <p:nvPr/>
        </p:nvSpPr>
        <p:spPr>
          <a:xfrm>
            <a:off x="6004560" y="1102588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Changes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B209-5291-0B03-8927-3D16B97D2FC5}"/>
              </a:ext>
            </a:extLst>
          </p:cNvPr>
          <p:cNvSpPr/>
          <p:nvPr/>
        </p:nvSpPr>
        <p:spPr>
          <a:xfrm>
            <a:off x="1438656" y="1102588"/>
            <a:ext cx="1121664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Character Name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7D248-6AAD-9120-6FC8-FD333AB083E7}"/>
              </a:ext>
            </a:extLst>
          </p:cNvPr>
          <p:cNvSpPr/>
          <p:nvPr/>
        </p:nvSpPr>
        <p:spPr>
          <a:xfrm>
            <a:off x="1767840" y="1615440"/>
            <a:ext cx="5175504" cy="396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– Scroll? Tooltips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95383-B5BE-3F6A-AA43-58F07CDA0C2F}"/>
              </a:ext>
            </a:extLst>
          </p:cNvPr>
          <p:cNvSpPr txBox="1"/>
          <p:nvPr/>
        </p:nvSpPr>
        <p:spPr>
          <a:xfrm>
            <a:off x="7479792" y="341376"/>
            <a:ext cx="4553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ensure that lower level talents are selected if higher level ones are (basically,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more than 20 checkboxes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details where needed by the players in tooltips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A09E8D-C9E3-EB1E-70F2-0CBE3184B04A}"/>
              </a:ext>
            </a:extLst>
          </p:cNvPr>
          <p:cNvSpPr/>
          <p:nvPr/>
        </p:nvSpPr>
        <p:spPr>
          <a:xfrm>
            <a:off x="4535424" y="1102588"/>
            <a:ext cx="1322832" cy="225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LCS Compendium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3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DF780E-11EE-02A5-BBBF-01D839EF91A6}"/>
              </a:ext>
            </a:extLst>
          </p:cNvPr>
          <p:cNvSpPr/>
          <p:nvPr/>
        </p:nvSpPr>
        <p:spPr>
          <a:xfrm>
            <a:off x="1371600" y="1050878"/>
            <a:ext cx="6032310" cy="4851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0FC6D-EA6F-DBD1-63E1-4BEE1A36B77F}"/>
              </a:ext>
            </a:extLst>
          </p:cNvPr>
          <p:cNvSpPr/>
          <p:nvPr/>
        </p:nvSpPr>
        <p:spPr>
          <a:xfrm>
            <a:off x="2712720" y="1643556"/>
            <a:ext cx="4187952" cy="3915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Detail Information on Talents, Actions, Combat Flow </a:t>
            </a:r>
          </a:p>
          <a:p>
            <a:pPr algn="ctr"/>
            <a:r>
              <a:rPr lang="en-US" sz="1050" dirty="0"/>
              <a:t>This is the Help Guide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C2963-4C30-1B05-C11C-FC67E49218B0}"/>
              </a:ext>
            </a:extLst>
          </p:cNvPr>
          <p:cNvSpPr/>
          <p:nvPr/>
        </p:nvSpPr>
        <p:spPr>
          <a:xfrm>
            <a:off x="1548384" y="1643556"/>
            <a:ext cx="987552" cy="3915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Navigation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6A7B7-3154-DCED-0743-C48FBDD57914}"/>
              </a:ext>
            </a:extLst>
          </p:cNvPr>
          <p:cNvSpPr/>
          <p:nvPr/>
        </p:nvSpPr>
        <p:spPr>
          <a:xfrm>
            <a:off x="1548384" y="1197471"/>
            <a:ext cx="987552" cy="29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Search?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CF88-4A08-E373-5AE5-A2D907887CCA}"/>
              </a:ext>
            </a:extLst>
          </p:cNvPr>
          <p:cNvSpPr txBox="1"/>
          <p:nvPr/>
        </p:nvSpPr>
        <p:spPr>
          <a:xfrm>
            <a:off x="7479792" y="341376"/>
            <a:ext cx="455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answer player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to be searchable, probably… </a:t>
            </a:r>
          </a:p>
        </p:txBody>
      </p:sp>
    </p:spTree>
    <p:extLst>
      <p:ext uri="{BB962C8B-B14F-4D97-AF65-F5344CB8AC3E}">
        <p14:creationId xmlns:p14="http://schemas.microsoft.com/office/powerpoint/2010/main" val="4194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RITTER, SEAN C Maj USAF AETC ACSC/AY24 Student</dc:creator>
  <cp:lastModifiedBy>RITTER, SEAN C Maj USAF AETC ACSC/AY24 Student</cp:lastModifiedBy>
  <cp:revision>2</cp:revision>
  <dcterms:created xsi:type="dcterms:W3CDTF">2024-01-02T22:50:16Z</dcterms:created>
  <dcterms:modified xsi:type="dcterms:W3CDTF">2024-01-03T00:11:48Z</dcterms:modified>
</cp:coreProperties>
</file>