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94660"/>
  </p:normalViewPr>
  <p:slideViewPr>
    <p:cSldViewPr snapToGrid="0">
      <p:cViewPr varScale="1">
        <p:scale>
          <a:sx n="63" d="100"/>
          <a:sy n="6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EF49A7-C171-49C0-9E4D-E27621D514C9}" type="datetimeFigureOut">
              <a:rPr lang="en-US" smtClean="0"/>
              <a:t>8/3/2024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CBA639B-84F8-4BE4-ABB9-122689BCCF2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2191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F49A7-C171-49C0-9E4D-E27621D514C9}"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A639B-84F8-4BE4-ABB9-122689BCCF2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28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F49A7-C171-49C0-9E4D-E27621D514C9}"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A639B-84F8-4BE4-ABB9-122689BCCF2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3230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F49A7-C171-49C0-9E4D-E27621D514C9}"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A639B-84F8-4BE4-ABB9-122689BCCF2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4228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F49A7-C171-49C0-9E4D-E27621D514C9}"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A639B-84F8-4BE4-ABB9-122689BCCF2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9916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EF49A7-C171-49C0-9E4D-E27621D514C9}"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BA639B-84F8-4BE4-ABB9-122689BCCF2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0735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EF49A7-C171-49C0-9E4D-E27621D514C9}" type="datetimeFigureOut">
              <a:rPr lang="en-US" smtClean="0"/>
              <a:t>8/3/2024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BA639B-84F8-4BE4-ABB9-122689BCCF2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916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EF49A7-C171-49C0-9E4D-E27621D514C9}"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BA639B-84F8-4BE4-ABB9-122689BCCF2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1668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F49A7-C171-49C0-9E4D-E27621D514C9}" type="datetimeFigureOut">
              <a:rPr lang="en-US" smtClean="0"/>
              <a:t>8/3/2024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BA639B-84F8-4BE4-ABB9-122689BCCF22}" type="slidenum">
              <a:rPr lang="en-US" smtClean="0"/>
              <a:t>‹#›</a:t>
            </a:fld>
            <a:endParaRPr lang="en-US"/>
          </a:p>
        </p:txBody>
      </p:sp>
    </p:spTree>
    <p:extLst>
      <p:ext uri="{BB962C8B-B14F-4D97-AF65-F5344CB8AC3E}">
        <p14:creationId xmlns:p14="http://schemas.microsoft.com/office/powerpoint/2010/main" val="396871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F49A7-C171-49C0-9E4D-E27621D514C9}"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BA639B-84F8-4BE4-ABB9-122689BCCF2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8274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1EF49A7-C171-49C0-9E4D-E27621D514C9}" type="datetimeFigureOut">
              <a:rPr lang="en-US" smtClean="0"/>
              <a:t>8/3/2024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CBA639B-84F8-4BE4-ABB9-122689BCCF2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5451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1EF49A7-C171-49C0-9E4D-E27621D514C9}" type="datetimeFigureOut">
              <a:rPr lang="en-US" smtClean="0"/>
              <a:t>8/3/2024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CBA639B-84F8-4BE4-ABB9-122689BCCF2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595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9F4B-E0D6-93F4-5A36-14B0BBF88C08}"/>
              </a:ext>
            </a:extLst>
          </p:cNvPr>
          <p:cNvSpPr>
            <a:spLocks noGrp="1"/>
          </p:cNvSpPr>
          <p:nvPr>
            <p:ph type="ctrTitle"/>
          </p:nvPr>
        </p:nvSpPr>
        <p:spPr>
          <a:xfrm>
            <a:off x="2417779" y="802299"/>
            <a:ext cx="8637073" cy="874101"/>
          </a:xfrm>
        </p:spPr>
        <p:txBody>
          <a:bodyPr>
            <a:normAutofit/>
          </a:bodyPr>
          <a:lstStyle/>
          <a:p>
            <a:pPr algn="ctr"/>
            <a:r>
              <a:rPr lang="en-US" sz="2400" b="1" dirty="0"/>
              <a:t>Introduction</a:t>
            </a:r>
          </a:p>
        </p:txBody>
      </p:sp>
      <p:sp>
        <p:nvSpPr>
          <p:cNvPr id="3" name="Subtitle 2">
            <a:extLst>
              <a:ext uri="{FF2B5EF4-FFF2-40B4-BE49-F238E27FC236}">
                <a16:creationId xmlns:a16="http://schemas.microsoft.com/office/drawing/2014/main" id="{BD834B7D-F1E8-8622-A733-1DABEC7D96FE}"/>
              </a:ext>
            </a:extLst>
          </p:cNvPr>
          <p:cNvSpPr>
            <a:spLocks noGrp="1"/>
          </p:cNvSpPr>
          <p:nvPr>
            <p:ph type="subTitle" idx="1"/>
          </p:nvPr>
        </p:nvSpPr>
        <p:spPr>
          <a:xfrm>
            <a:off x="2417780" y="1676400"/>
            <a:ext cx="9123980" cy="2832425"/>
          </a:xfrm>
        </p:spPr>
        <p:txBody>
          <a:bodyPr>
            <a:normAutofit/>
          </a:bodyPr>
          <a:lstStyle/>
          <a:p>
            <a:r>
              <a:rPr lang="en-US" sz="2400" cap="none" dirty="0">
                <a:latin typeface="Sitka Banner" panose="02000505000000020004" pitchFamily="2" charset="0"/>
              </a:rPr>
              <a:t>African storytelling is a profound cultural tradition that has been passed down through generations. In this presentation, I will explore the elements of African storytelling, its cultural significance, and how it connects to modern Information Technology practices, especially in areas like data visualization, user experience design, and digital communication</a:t>
            </a:r>
          </a:p>
        </p:txBody>
      </p:sp>
    </p:spTree>
    <p:extLst>
      <p:ext uri="{BB962C8B-B14F-4D97-AF65-F5344CB8AC3E}">
        <p14:creationId xmlns:p14="http://schemas.microsoft.com/office/powerpoint/2010/main" val="2404711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E123-1F45-F0C7-B67E-30DB5786C0E5}"/>
              </a:ext>
            </a:extLst>
          </p:cNvPr>
          <p:cNvSpPr>
            <a:spLocks noGrp="1"/>
          </p:cNvSpPr>
          <p:nvPr>
            <p:ph type="ctrTitle"/>
          </p:nvPr>
        </p:nvSpPr>
        <p:spPr>
          <a:xfrm>
            <a:off x="2417779" y="599441"/>
            <a:ext cx="8637073" cy="802640"/>
          </a:xfrm>
        </p:spPr>
        <p:txBody>
          <a:bodyPr>
            <a:noAutofit/>
          </a:bodyPr>
          <a:lstStyle/>
          <a:p>
            <a:pPr algn="ctr"/>
            <a:r>
              <a:rPr lang="en-US" sz="3200" dirty="0"/>
              <a:t>What is African Storytelling</a:t>
            </a:r>
          </a:p>
        </p:txBody>
      </p:sp>
      <p:sp>
        <p:nvSpPr>
          <p:cNvPr id="3" name="Subtitle 2">
            <a:extLst>
              <a:ext uri="{FF2B5EF4-FFF2-40B4-BE49-F238E27FC236}">
                <a16:creationId xmlns:a16="http://schemas.microsoft.com/office/drawing/2014/main" id="{80EA261C-D8DB-4D38-2566-6E0BDC86FA5D}"/>
              </a:ext>
            </a:extLst>
          </p:cNvPr>
          <p:cNvSpPr>
            <a:spLocks noGrp="1"/>
          </p:cNvSpPr>
          <p:nvPr>
            <p:ph type="subTitle" idx="1"/>
          </p:nvPr>
        </p:nvSpPr>
        <p:spPr>
          <a:xfrm>
            <a:off x="2417780" y="1635760"/>
            <a:ext cx="8637072" cy="2873065"/>
          </a:xfrm>
        </p:spPr>
        <p:txBody>
          <a:bodyPr>
            <a:noAutofit/>
          </a:bodyPr>
          <a:lstStyle/>
          <a:p>
            <a:r>
              <a:rPr lang="en-US" sz="2400" cap="none" dirty="0">
                <a:latin typeface="Sitka Banner" panose="02000505000000020004" pitchFamily="2" charset="0"/>
              </a:rPr>
              <a:t>African storytelling is the art of conveying stories, cultural values, and wisdom through oral traditions, folklore, proverbs, music, and dance. This practice dates back centuries and has been a vital part of African cultures, evolving over time while maintaining its core essence.</a:t>
            </a:r>
          </a:p>
        </p:txBody>
      </p:sp>
    </p:spTree>
    <p:extLst>
      <p:ext uri="{BB962C8B-B14F-4D97-AF65-F5344CB8AC3E}">
        <p14:creationId xmlns:p14="http://schemas.microsoft.com/office/powerpoint/2010/main" val="321643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F431-A0CA-2904-ECCC-805E8CF4D71C}"/>
              </a:ext>
            </a:extLst>
          </p:cNvPr>
          <p:cNvSpPr>
            <a:spLocks noGrp="1"/>
          </p:cNvSpPr>
          <p:nvPr>
            <p:ph type="ctrTitle"/>
          </p:nvPr>
        </p:nvSpPr>
        <p:spPr>
          <a:xfrm>
            <a:off x="1686259" y="731179"/>
            <a:ext cx="8637073" cy="904582"/>
          </a:xfrm>
        </p:spPr>
        <p:txBody>
          <a:bodyPr>
            <a:normAutofit fontScale="90000"/>
          </a:bodyPr>
          <a:lstStyle/>
          <a:p>
            <a:pPr algn="ctr"/>
            <a:r>
              <a:rPr lang="en-US" sz="3200" b="1" dirty="0"/>
              <a:t>Key Elements of African Storytelling</a:t>
            </a:r>
          </a:p>
        </p:txBody>
      </p:sp>
      <p:sp>
        <p:nvSpPr>
          <p:cNvPr id="3" name="Subtitle 2">
            <a:extLst>
              <a:ext uri="{FF2B5EF4-FFF2-40B4-BE49-F238E27FC236}">
                <a16:creationId xmlns:a16="http://schemas.microsoft.com/office/drawing/2014/main" id="{3E0FFD61-FA28-C77D-8CAC-81B38B1A0D24}"/>
              </a:ext>
            </a:extLst>
          </p:cNvPr>
          <p:cNvSpPr>
            <a:spLocks noGrp="1"/>
          </p:cNvSpPr>
          <p:nvPr>
            <p:ph type="subTitle" idx="1"/>
          </p:nvPr>
        </p:nvSpPr>
        <p:spPr>
          <a:xfrm>
            <a:off x="1524000" y="1859280"/>
            <a:ext cx="9530852" cy="2659705"/>
          </a:xfrm>
        </p:spPr>
        <p:txBody>
          <a:bodyPr>
            <a:noAutofit/>
          </a:bodyPr>
          <a:lstStyle/>
          <a:p>
            <a:r>
              <a:rPr lang="en-US" sz="2800" cap="none" dirty="0">
                <a:latin typeface="Sitka Banner" panose="02000505000000020004" pitchFamily="2" charset="0"/>
              </a:rPr>
              <a:t>Key elements of African storytelling include the oral tradition, where stories are passed down verbally from one generation to the next; folklore, which embodies the cultural beliefs and values of a community; proverbs, which are short sayings that impart lessons; and music and dance, which enhance the storytelling experience and make it more engaging.</a:t>
            </a:r>
          </a:p>
        </p:txBody>
      </p:sp>
    </p:spTree>
    <p:extLst>
      <p:ext uri="{BB962C8B-B14F-4D97-AF65-F5344CB8AC3E}">
        <p14:creationId xmlns:p14="http://schemas.microsoft.com/office/powerpoint/2010/main" val="400829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7AE5-5D42-76B7-65A0-F66CEC1B9603}"/>
              </a:ext>
            </a:extLst>
          </p:cNvPr>
          <p:cNvSpPr>
            <a:spLocks noGrp="1"/>
          </p:cNvSpPr>
          <p:nvPr>
            <p:ph type="ctrTitle"/>
          </p:nvPr>
        </p:nvSpPr>
        <p:spPr>
          <a:xfrm>
            <a:off x="1218899" y="579120"/>
            <a:ext cx="8637073" cy="640080"/>
          </a:xfrm>
        </p:spPr>
        <p:txBody>
          <a:bodyPr>
            <a:noAutofit/>
          </a:bodyPr>
          <a:lstStyle/>
          <a:p>
            <a:pPr algn="ctr"/>
            <a:r>
              <a:rPr lang="en-US" sz="2400" b="1" dirty="0"/>
              <a:t>Importance of African Storytelling in Culture</a:t>
            </a:r>
          </a:p>
        </p:txBody>
      </p:sp>
      <p:sp>
        <p:nvSpPr>
          <p:cNvPr id="3" name="Subtitle 2">
            <a:extLst>
              <a:ext uri="{FF2B5EF4-FFF2-40B4-BE49-F238E27FC236}">
                <a16:creationId xmlns:a16="http://schemas.microsoft.com/office/drawing/2014/main" id="{7EC37B33-9ACB-0C42-AD5C-B67D1AD8511C}"/>
              </a:ext>
            </a:extLst>
          </p:cNvPr>
          <p:cNvSpPr>
            <a:spLocks noGrp="1"/>
          </p:cNvSpPr>
          <p:nvPr>
            <p:ph type="subTitle" idx="1"/>
          </p:nvPr>
        </p:nvSpPr>
        <p:spPr>
          <a:xfrm>
            <a:off x="1666240" y="1686560"/>
            <a:ext cx="9388612" cy="2822265"/>
          </a:xfrm>
        </p:spPr>
        <p:txBody>
          <a:bodyPr>
            <a:normAutofit/>
          </a:bodyPr>
          <a:lstStyle/>
          <a:p>
            <a:r>
              <a:rPr lang="en-US" sz="2400" cap="none" dirty="0">
                <a:latin typeface="Sitka Banner" panose="02000505000000020004" pitchFamily="2" charset="0"/>
              </a:rPr>
              <a:t>African storytelling plays a crucial role in preserving history and culture, serving as a living record of historical events and cultural practices. It is also used to teach moral lessons and impart wisdom, with stories often containing ethical values and life lessons. Additionally, storytelling fosters community-building and social cohesion, bringing people together and creating a sense of belonging.</a:t>
            </a:r>
          </a:p>
        </p:txBody>
      </p:sp>
    </p:spTree>
    <p:extLst>
      <p:ext uri="{BB962C8B-B14F-4D97-AF65-F5344CB8AC3E}">
        <p14:creationId xmlns:p14="http://schemas.microsoft.com/office/powerpoint/2010/main" val="428499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A836-99FD-371C-773F-0808076BDF4D}"/>
              </a:ext>
            </a:extLst>
          </p:cNvPr>
          <p:cNvSpPr>
            <a:spLocks noGrp="1"/>
          </p:cNvSpPr>
          <p:nvPr>
            <p:ph type="title"/>
          </p:nvPr>
        </p:nvSpPr>
        <p:spPr>
          <a:xfrm>
            <a:off x="1451579" y="804520"/>
            <a:ext cx="9603275" cy="587136"/>
          </a:xfrm>
        </p:spPr>
        <p:txBody>
          <a:bodyPr/>
          <a:lstStyle/>
          <a:p>
            <a:pPr algn="ctr"/>
            <a:r>
              <a:rPr lang="en-US" dirty="0"/>
              <a:t>Connection to Information Technology</a:t>
            </a:r>
            <a:endParaRPr lang="en-US" b="1" dirty="0"/>
          </a:p>
        </p:txBody>
      </p:sp>
      <p:sp>
        <p:nvSpPr>
          <p:cNvPr id="3" name="Content Placeholder 2">
            <a:extLst>
              <a:ext uri="{FF2B5EF4-FFF2-40B4-BE49-F238E27FC236}">
                <a16:creationId xmlns:a16="http://schemas.microsoft.com/office/drawing/2014/main" id="{74464BB4-F25C-BFC8-0CB1-6E2BAAC8777E}"/>
              </a:ext>
            </a:extLst>
          </p:cNvPr>
          <p:cNvSpPr>
            <a:spLocks noGrp="1"/>
          </p:cNvSpPr>
          <p:nvPr>
            <p:ph idx="1"/>
          </p:nvPr>
        </p:nvSpPr>
        <p:spPr>
          <a:xfrm>
            <a:off x="1270001" y="2025892"/>
            <a:ext cx="10191254" cy="3450613"/>
          </a:xfrm>
        </p:spPr>
        <p:txBody>
          <a:bodyPr>
            <a:normAutofit/>
          </a:bodyPr>
          <a:lstStyle/>
          <a:p>
            <a:pPr marL="0" indent="0">
              <a:buNone/>
            </a:pPr>
            <a:r>
              <a:rPr lang="en-US" sz="2400" dirty="0">
                <a:latin typeface="Sitka Banner" panose="02000505000000020004" pitchFamily="2" charset="0"/>
              </a:rPr>
              <a:t>In the field of Information Technology, storytelling is an essential tool for making data more relatable and understandable. Data visualization, for example, uses storytelling techniques to guide users through complex datasets. In user experience design, creating engaging and intuitive user interfaces often involves applying storytelling principles. Digital communication also benefits from a narrative approach, as crafting compelling stories can help connect with audiences on social media, in marketing, and in online content.</a:t>
            </a:r>
          </a:p>
        </p:txBody>
      </p:sp>
    </p:spTree>
    <p:extLst>
      <p:ext uri="{BB962C8B-B14F-4D97-AF65-F5344CB8AC3E}">
        <p14:creationId xmlns:p14="http://schemas.microsoft.com/office/powerpoint/2010/main" val="179139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32BA8-60C5-9E17-1285-A391B10E901A}"/>
              </a:ext>
            </a:extLst>
          </p:cNvPr>
          <p:cNvSpPr>
            <a:spLocks noGrp="1"/>
          </p:cNvSpPr>
          <p:nvPr>
            <p:ph type="title"/>
          </p:nvPr>
        </p:nvSpPr>
        <p:spPr>
          <a:xfrm>
            <a:off x="201899" y="867037"/>
            <a:ext cx="9603275" cy="1049235"/>
          </a:xfrm>
        </p:spPr>
        <p:txBody>
          <a:bodyPr/>
          <a:lstStyle/>
          <a:p>
            <a:pPr algn="ctr"/>
            <a:r>
              <a:rPr lang="en-US" dirty="0"/>
              <a:t>Case Studies and Examples</a:t>
            </a:r>
          </a:p>
        </p:txBody>
      </p:sp>
      <p:sp>
        <p:nvSpPr>
          <p:cNvPr id="3" name="Content Placeholder 2">
            <a:extLst>
              <a:ext uri="{FF2B5EF4-FFF2-40B4-BE49-F238E27FC236}">
                <a16:creationId xmlns:a16="http://schemas.microsoft.com/office/drawing/2014/main" id="{05E7105C-30AE-C4C6-313F-49BE6BE27B44}"/>
              </a:ext>
            </a:extLst>
          </p:cNvPr>
          <p:cNvSpPr>
            <a:spLocks noGrp="1"/>
          </p:cNvSpPr>
          <p:nvPr>
            <p:ph idx="1"/>
          </p:nvPr>
        </p:nvSpPr>
        <p:spPr>
          <a:xfrm>
            <a:off x="802640" y="1778000"/>
            <a:ext cx="10495279" cy="3688345"/>
          </a:xfrm>
        </p:spPr>
        <p:txBody>
          <a:bodyPr>
            <a:normAutofit fontScale="92500" lnSpcReduction="10000"/>
          </a:bodyPr>
          <a:lstStyle/>
          <a:p>
            <a:pPr marL="0" indent="0">
              <a:buNone/>
            </a:pPr>
            <a:r>
              <a:rPr lang="en-US" sz="2800" dirty="0">
                <a:latin typeface="Sitka Banner" panose="02000505000000020004" pitchFamily="2" charset="0"/>
              </a:rPr>
              <a:t>Let’s look at some examples of how African storytelling has influenced modern IT projects. One such project is 'The Story of Us,' an app that uses African folktales to teach children about coding. By integrating storytelling elements into educational technology, this app makes learning more engaging and effective.</a:t>
            </a:r>
            <a:br>
              <a:rPr lang="en-US" sz="2800" dirty="0">
                <a:latin typeface="Sitka Banner" panose="02000505000000020004" pitchFamily="2" charset="0"/>
              </a:rPr>
            </a:br>
            <a:r>
              <a:rPr lang="en-US" sz="2800" dirty="0">
                <a:latin typeface="Sitka Banner" panose="02000505000000020004" pitchFamily="2" charset="0"/>
              </a:rPr>
              <a:t>Another example is the 'Cultural Heritage Digital Archive,' which uses IT to preserve and share African oral histories and traditions online. This project ensures that the rich cultural heritage of African storytelling is accessible to future generations.</a:t>
            </a:r>
          </a:p>
        </p:txBody>
      </p:sp>
    </p:spTree>
    <p:extLst>
      <p:ext uri="{BB962C8B-B14F-4D97-AF65-F5344CB8AC3E}">
        <p14:creationId xmlns:p14="http://schemas.microsoft.com/office/powerpoint/2010/main" val="73176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13378-1FC0-7EF4-679A-EBC71A8E5DDB}"/>
              </a:ext>
            </a:extLst>
          </p:cNvPr>
          <p:cNvSpPr>
            <a:spLocks noGrp="1"/>
          </p:cNvSpPr>
          <p:nvPr>
            <p:ph type="ctrTitle"/>
          </p:nvPr>
        </p:nvSpPr>
        <p:spPr>
          <a:xfrm>
            <a:off x="2153619" y="619419"/>
            <a:ext cx="7721901" cy="977622"/>
          </a:xfrm>
        </p:spPr>
        <p:txBody>
          <a:bodyPr>
            <a:normAutofit/>
          </a:bodyPr>
          <a:lstStyle/>
          <a:p>
            <a:pPr algn="ctr"/>
            <a:r>
              <a:rPr lang="en-US" sz="3600" dirty="0"/>
              <a:t>Challenges and Opportunities</a:t>
            </a:r>
          </a:p>
        </p:txBody>
      </p:sp>
      <p:sp>
        <p:nvSpPr>
          <p:cNvPr id="3" name="Subtitle 2">
            <a:extLst>
              <a:ext uri="{FF2B5EF4-FFF2-40B4-BE49-F238E27FC236}">
                <a16:creationId xmlns:a16="http://schemas.microsoft.com/office/drawing/2014/main" id="{8C5F5420-E345-0DF2-684A-794E7C076EBF}"/>
              </a:ext>
            </a:extLst>
          </p:cNvPr>
          <p:cNvSpPr>
            <a:spLocks noGrp="1"/>
          </p:cNvSpPr>
          <p:nvPr>
            <p:ph type="subTitle" idx="1"/>
          </p:nvPr>
        </p:nvSpPr>
        <p:spPr>
          <a:xfrm>
            <a:off x="701040" y="1869440"/>
            <a:ext cx="10637520" cy="3383280"/>
          </a:xfrm>
        </p:spPr>
        <p:txBody>
          <a:bodyPr>
            <a:noAutofit/>
          </a:bodyPr>
          <a:lstStyle/>
          <a:p>
            <a:r>
              <a:rPr lang="en-US" sz="2800" cap="none" dirty="0">
                <a:latin typeface="Sitka Banner" panose="02000505000000020004" pitchFamily="2" charset="0"/>
              </a:rPr>
              <a:t>Integrating traditional storytelling into modern IT comes with challenges, such as translating oral traditions into digital formats without losing cultural nuances. However, there are also significant opportunities. By preserving and sharing cultural heritage through technology, we can innovate and enhance user engagement by incorporating storytelling into IT.</a:t>
            </a:r>
          </a:p>
        </p:txBody>
      </p:sp>
    </p:spTree>
    <p:extLst>
      <p:ext uri="{BB962C8B-B14F-4D97-AF65-F5344CB8AC3E}">
        <p14:creationId xmlns:p14="http://schemas.microsoft.com/office/powerpoint/2010/main" val="1048561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1240-C6FA-4F66-1B00-1F3DD87A7897}"/>
              </a:ext>
            </a:extLst>
          </p:cNvPr>
          <p:cNvSpPr>
            <a:spLocks noGrp="1"/>
          </p:cNvSpPr>
          <p:nvPr>
            <p:ph type="ctrTitle"/>
          </p:nvPr>
        </p:nvSpPr>
        <p:spPr>
          <a:xfrm>
            <a:off x="1056339" y="975019"/>
            <a:ext cx="8637073" cy="609941"/>
          </a:xfrm>
        </p:spPr>
        <p:txBody>
          <a:bodyPr>
            <a:normAutofit fontScale="90000"/>
          </a:bodyPr>
          <a:lstStyle/>
          <a:p>
            <a:pPr algn="ctr"/>
            <a:r>
              <a:rPr lang="en-US" dirty="0"/>
              <a:t>Conclusion</a:t>
            </a:r>
          </a:p>
        </p:txBody>
      </p:sp>
      <p:sp>
        <p:nvSpPr>
          <p:cNvPr id="3" name="Subtitle 2">
            <a:extLst>
              <a:ext uri="{FF2B5EF4-FFF2-40B4-BE49-F238E27FC236}">
                <a16:creationId xmlns:a16="http://schemas.microsoft.com/office/drawing/2014/main" id="{A47C995B-F31B-6F3D-29D2-CA9531107CBA}"/>
              </a:ext>
            </a:extLst>
          </p:cNvPr>
          <p:cNvSpPr>
            <a:spLocks noGrp="1"/>
          </p:cNvSpPr>
          <p:nvPr>
            <p:ph type="subTitle" idx="1"/>
          </p:nvPr>
        </p:nvSpPr>
        <p:spPr>
          <a:xfrm>
            <a:off x="741680" y="1808480"/>
            <a:ext cx="10891520" cy="3190240"/>
          </a:xfrm>
        </p:spPr>
        <p:txBody>
          <a:bodyPr>
            <a:noAutofit/>
          </a:bodyPr>
          <a:lstStyle/>
          <a:p>
            <a:r>
              <a:rPr lang="en-US" sz="2800" cap="none" dirty="0">
                <a:latin typeface="Sitka Banner" panose="02000505000000020004" pitchFamily="2" charset="0"/>
              </a:rPr>
              <a:t>In conclusion, African storytelling is a vital aspect of cultural heritage that has a significant impact on modern Information Technology. By understanding and integrating storytelling techniques, we can make data more relatable, design more engaging user experiences, and communicate more effectively. The opportunities for innovation in this area are vast, and I look forward to seeing how storytelling will continue to shape the future of IT.</a:t>
            </a:r>
          </a:p>
        </p:txBody>
      </p:sp>
    </p:spTree>
    <p:extLst>
      <p:ext uri="{BB962C8B-B14F-4D97-AF65-F5344CB8AC3E}">
        <p14:creationId xmlns:p14="http://schemas.microsoft.com/office/powerpoint/2010/main" val="22800303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32</TotalTime>
  <Words>566</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Sitka Banner</vt:lpstr>
      <vt:lpstr>Gallery</vt:lpstr>
      <vt:lpstr>Introduction</vt:lpstr>
      <vt:lpstr>What is African Storytelling</vt:lpstr>
      <vt:lpstr>Key Elements of African Storytelling</vt:lpstr>
      <vt:lpstr>Importance of African Storytelling in Culture</vt:lpstr>
      <vt:lpstr>Connection to Information Technology</vt:lpstr>
      <vt:lpstr>Case Studies and Examples</vt:lpstr>
      <vt:lpstr>Challenges and Opportunities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Mercy Muendo</dc:creator>
  <cp:lastModifiedBy>Mercy Muendo</cp:lastModifiedBy>
  <cp:revision>2</cp:revision>
  <dcterms:created xsi:type="dcterms:W3CDTF">2024-08-03T18:13:08Z</dcterms:created>
  <dcterms:modified xsi:type="dcterms:W3CDTF">2024-08-03T18:45:26Z</dcterms:modified>
</cp:coreProperties>
</file>