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4660"/>
  </p:normalViewPr>
  <p:slideViewPr>
    <p:cSldViewPr snapToGrid="0">
      <p:cViewPr varScale="1">
        <p:scale>
          <a:sx n="63" d="100"/>
          <a:sy n="6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CBA639B-84F8-4BE4-ABB9-122689BCCF2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19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A639B-84F8-4BE4-ABB9-122689BCCF2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289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A639B-84F8-4BE4-ABB9-122689BCCF2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23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A639B-84F8-4BE4-ABB9-122689BCCF2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4228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EF49A7-C171-49C0-9E4D-E27621D514C9}"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BA639B-84F8-4BE4-ABB9-122689BCCF2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91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EF49A7-C171-49C0-9E4D-E27621D514C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A639B-84F8-4BE4-ABB9-122689BCCF2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073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EF49A7-C171-49C0-9E4D-E27621D514C9}"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BA639B-84F8-4BE4-ABB9-122689BCCF2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16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EF49A7-C171-49C0-9E4D-E27621D514C9}"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BA639B-84F8-4BE4-ABB9-122689BCCF2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166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F49A7-C171-49C0-9E4D-E27621D514C9}"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BA639B-84F8-4BE4-ABB9-122689BCCF22}" type="slidenum">
              <a:rPr lang="en-US" smtClean="0"/>
              <a:t>‹#›</a:t>
            </a:fld>
            <a:endParaRPr lang="en-US"/>
          </a:p>
        </p:txBody>
      </p:sp>
    </p:spTree>
    <p:extLst>
      <p:ext uri="{BB962C8B-B14F-4D97-AF65-F5344CB8AC3E}">
        <p14:creationId xmlns:p14="http://schemas.microsoft.com/office/powerpoint/2010/main" val="396871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EF49A7-C171-49C0-9E4D-E27621D514C9}"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BA639B-84F8-4BE4-ABB9-122689BCCF2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827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EF49A7-C171-49C0-9E4D-E27621D514C9}" type="datetimeFigureOut">
              <a:rPr lang="en-US" smtClean="0"/>
              <a:t>8/3/2024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CBA639B-84F8-4BE4-ABB9-122689BCCF2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545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EF49A7-C171-49C0-9E4D-E27621D514C9}" type="datetimeFigureOut">
              <a:rPr lang="en-US" smtClean="0"/>
              <a:t>8/3/2024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CBA639B-84F8-4BE4-ABB9-122689BCCF2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5953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9F4B-E0D6-93F4-5A36-14B0BBF88C08}"/>
              </a:ext>
            </a:extLst>
          </p:cNvPr>
          <p:cNvSpPr>
            <a:spLocks noGrp="1"/>
          </p:cNvSpPr>
          <p:nvPr>
            <p:ph type="ctrTitle"/>
          </p:nvPr>
        </p:nvSpPr>
        <p:spPr>
          <a:xfrm>
            <a:off x="2417779" y="802299"/>
            <a:ext cx="8637073" cy="874101"/>
          </a:xfrm>
        </p:spPr>
        <p:txBody>
          <a:bodyPr>
            <a:normAutofit/>
          </a:bodyPr>
          <a:lstStyle/>
          <a:p>
            <a:pPr algn="ctr"/>
            <a:r>
              <a:rPr lang="en-US" sz="2400" b="1" dirty="0"/>
              <a:t>Introduction</a:t>
            </a:r>
          </a:p>
        </p:txBody>
      </p:sp>
      <p:sp>
        <p:nvSpPr>
          <p:cNvPr id="3" name="Subtitle 2">
            <a:extLst>
              <a:ext uri="{FF2B5EF4-FFF2-40B4-BE49-F238E27FC236}">
                <a16:creationId xmlns:a16="http://schemas.microsoft.com/office/drawing/2014/main" id="{BD834B7D-F1E8-8622-A733-1DABEC7D96FE}"/>
              </a:ext>
            </a:extLst>
          </p:cNvPr>
          <p:cNvSpPr>
            <a:spLocks noGrp="1"/>
          </p:cNvSpPr>
          <p:nvPr>
            <p:ph type="subTitle" idx="1"/>
          </p:nvPr>
        </p:nvSpPr>
        <p:spPr>
          <a:xfrm>
            <a:off x="2417780" y="1676400"/>
            <a:ext cx="9123980" cy="2832425"/>
          </a:xfrm>
        </p:spPr>
        <p:txBody>
          <a:bodyPr>
            <a:normAutofit/>
          </a:bodyPr>
          <a:lstStyle/>
          <a:p>
            <a:r>
              <a:rPr lang="en-US" sz="2400" cap="none" dirty="0">
                <a:latin typeface="Sitka Banner" panose="02000505000000020004" pitchFamily="2" charset="0"/>
              </a:rPr>
              <a:t>Artificial intelligence, or AI, is a rapidly evolving field that has the potential to transform many aspects of our lives. In this presentation, I will provide an overview of AI, its types, how it works, its applications, impacts, challenges, and future prospects</a:t>
            </a:r>
          </a:p>
        </p:txBody>
      </p:sp>
    </p:spTree>
    <p:extLst>
      <p:ext uri="{BB962C8B-B14F-4D97-AF65-F5344CB8AC3E}">
        <p14:creationId xmlns:p14="http://schemas.microsoft.com/office/powerpoint/2010/main" val="240471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BE123-1F45-F0C7-B67E-30DB5786C0E5}"/>
              </a:ext>
            </a:extLst>
          </p:cNvPr>
          <p:cNvSpPr>
            <a:spLocks noGrp="1"/>
          </p:cNvSpPr>
          <p:nvPr>
            <p:ph type="ctrTitle"/>
          </p:nvPr>
        </p:nvSpPr>
        <p:spPr>
          <a:xfrm>
            <a:off x="2417779" y="1168399"/>
            <a:ext cx="8637073" cy="233681"/>
          </a:xfrm>
        </p:spPr>
        <p:txBody>
          <a:bodyPr>
            <a:noAutofit/>
          </a:bodyPr>
          <a:lstStyle/>
          <a:p>
            <a:pPr algn="ctr"/>
            <a:r>
              <a:rPr lang="en-US" sz="3200" dirty="0"/>
              <a:t>What is AI?</a:t>
            </a:r>
          </a:p>
        </p:txBody>
      </p:sp>
      <p:sp>
        <p:nvSpPr>
          <p:cNvPr id="3" name="Subtitle 2">
            <a:extLst>
              <a:ext uri="{FF2B5EF4-FFF2-40B4-BE49-F238E27FC236}">
                <a16:creationId xmlns:a16="http://schemas.microsoft.com/office/drawing/2014/main" id="{80EA261C-D8DB-4D38-2566-6E0BDC86FA5D}"/>
              </a:ext>
            </a:extLst>
          </p:cNvPr>
          <p:cNvSpPr>
            <a:spLocks noGrp="1"/>
          </p:cNvSpPr>
          <p:nvPr>
            <p:ph type="subTitle" idx="1"/>
          </p:nvPr>
        </p:nvSpPr>
        <p:spPr>
          <a:xfrm>
            <a:off x="2417780" y="1635760"/>
            <a:ext cx="8637072" cy="2873065"/>
          </a:xfrm>
        </p:spPr>
        <p:txBody>
          <a:bodyPr>
            <a:noAutofit/>
          </a:bodyPr>
          <a:lstStyle/>
          <a:p>
            <a:r>
              <a:rPr lang="en-US" sz="2400" cap="none" dirty="0">
                <a:latin typeface="Sitka Banner" panose="02000505000000020004" pitchFamily="2" charset="0"/>
              </a:rPr>
              <a:t>Artificial intelligence (AI) is the simulation of human intelligence processes by machines, especially computer systems. The history of AI dates back to the 1950s, with key milestones such as </a:t>
            </a:r>
            <a:r>
              <a:rPr lang="en-US" sz="2400" cap="none" dirty="0" err="1">
                <a:latin typeface="Sitka Banner" panose="02000505000000020004" pitchFamily="2" charset="0"/>
              </a:rPr>
              <a:t>alan</a:t>
            </a:r>
            <a:r>
              <a:rPr lang="en-US" sz="2400" cap="none" dirty="0">
                <a:latin typeface="Sitka Banner" panose="02000505000000020004" pitchFamily="2" charset="0"/>
              </a:rPr>
              <a:t> </a:t>
            </a:r>
            <a:r>
              <a:rPr lang="en-US" sz="2400" cap="none" dirty="0" err="1">
                <a:latin typeface="Sitka Banner" panose="02000505000000020004" pitchFamily="2" charset="0"/>
              </a:rPr>
              <a:t>turing's</a:t>
            </a:r>
            <a:r>
              <a:rPr lang="en-US" sz="2400" cap="none" dirty="0">
                <a:latin typeface="Sitka Banner" panose="02000505000000020004" pitchFamily="2" charset="0"/>
              </a:rPr>
              <a:t> work on machine intelligence and the </a:t>
            </a:r>
            <a:r>
              <a:rPr lang="en-US" sz="2400" cap="none" dirty="0" err="1">
                <a:latin typeface="Sitka Banner" panose="02000505000000020004" pitchFamily="2" charset="0"/>
              </a:rPr>
              <a:t>dartmouth</a:t>
            </a:r>
            <a:r>
              <a:rPr lang="en-US" sz="2400" cap="none" dirty="0">
                <a:latin typeface="Sitka Banner" panose="02000505000000020004" pitchFamily="2" charset="0"/>
              </a:rPr>
              <a:t> conference, which marked the beginning of AI as a field</a:t>
            </a:r>
          </a:p>
        </p:txBody>
      </p:sp>
    </p:spTree>
    <p:extLst>
      <p:ext uri="{BB962C8B-B14F-4D97-AF65-F5344CB8AC3E}">
        <p14:creationId xmlns:p14="http://schemas.microsoft.com/office/powerpoint/2010/main" val="321643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F431-A0CA-2904-ECCC-805E8CF4D71C}"/>
              </a:ext>
            </a:extLst>
          </p:cNvPr>
          <p:cNvSpPr>
            <a:spLocks noGrp="1"/>
          </p:cNvSpPr>
          <p:nvPr>
            <p:ph type="ctrTitle"/>
          </p:nvPr>
        </p:nvSpPr>
        <p:spPr>
          <a:xfrm>
            <a:off x="1036019" y="700699"/>
            <a:ext cx="8637073" cy="904582"/>
          </a:xfrm>
        </p:spPr>
        <p:txBody>
          <a:bodyPr>
            <a:normAutofit/>
          </a:bodyPr>
          <a:lstStyle/>
          <a:p>
            <a:pPr algn="ctr"/>
            <a:r>
              <a:rPr lang="en-US" sz="3200" b="1" dirty="0"/>
              <a:t>Types of AI</a:t>
            </a:r>
          </a:p>
        </p:txBody>
      </p:sp>
      <p:sp>
        <p:nvSpPr>
          <p:cNvPr id="3" name="Subtitle 2">
            <a:extLst>
              <a:ext uri="{FF2B5EF4-FFF2-40B4-BE49-F238E27FC236}">
                <a16:creationId xmlns:a16="http://schemas.microsoft.com/office/drawing/2014/main" id="{3E0FFD61-FA28-C77D-8CAC-81B38B1A0D24}"/>
              </a:ext>
            </a:extLst>
          </p:cNvPr>
          <p:cNvSpPr>
            <a:spLocks noGrp="1"/>
          </p:cNvSpPr>
          <p:nvPr>
            <p:ph type="subTitle" idx="1"/>
          </p:nvPr>
        </p:nvSpPr>
        <p:spPr>
          <a:xfrm>
            <a:off x="1524000" y="1859280"/>
            <a:ext cx="9530852" cy="2659705"/>
          </a:xfrm>
        </p:spPr>
        <p:txBody>
          <a:bodyPr>
            <a:noAutofit/>
          </a:bodyPr>
          <a:lstStyle/>
          <a:p>
            <a:r>
              <a:rPr lang="en-US" sz="2800" cap="none" dirty="0">
                <a:latin typeface="Sitka Banner" panose="02000505000000020004" pitchFamily="2" charset="0"/>
              </a:rPr>
              <a:t>There are two main types of AI: narrow AI and general AI. Narrow AI refers to AI systems designed to perform a specific task, such as facial recognition or internet searches. Examples of narrow AI include </a:t>
            </a:r>
            <a:r>
              <a:rPr lang="en-US" sz="2800" cap="none" dirty="0" err="1">
                <a:latin typeface="Sitka Banner" panose="02000505000000020004" pitchFamily="2" charset="0"/>
              </a:rPr>
              <a:t>siri</a:t>
            </a:r>
            <a:r>
              <a:rPr lang="en-US" sz="2800" cap="none" dirty="0">
                <a:latin typeface="Sitka Banner" panose="02000505000000020004" pitchFamily="2" charset="0"/>
              </a:rPr>
              <a:t>, </a:t>
            </a:r>
            <a:r>
              <a:rPr lang="en-US" sz="2800" cap="none" dirty="0" err="1">
                <a:latin typeface="Sitka Banner" panose="02000505000000020004" pitchFamily="2" charset="0"/>
              </a:rPr>
              <a:t>alexa</a:t>
            </a:r>
            <a:r>
              <a:rPr lang="en-US" sz="2800" cap="none" dirty="0">
                <a:latin typeface="Sitka Banner" panose="02000505000000020004" pitchFamily="2" charset="0"/>
              </a:rPr>
              <a:t>, and google search. General AI, on the other hand, refers to AI systems with generalized human cognitive abilities, which are still theoretical at this point.</a:t>
            </a:r>
          </a:p>
        </p:txBody>
      </p:sp>
    </p:spTree>
    <p:extLst>
      <p:ext uri="{BB962C8B-B14F-4D97-AF65-F5344CB8AC3E}">
        <p14:creationId xmlns:p14="http://schemas.microsoft.com/office/powerpoint/2010/main" val="400829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37AE5-5D42-76B7-65A0-F66CEC1B9603}"/>
              </a:ext>
            </a:extLst>
          </p:cNvPr>
          <p:cNvSpPr>
            <a:spLocks noGrp="1"/>
          </p:cNvSpPr>
          <p:nvPr>
            <p:ph type="ctrTitle"/>
          </p:nvPr>
        </p:nvSpPr>
        <p:spPr>
          <a:xfrm>
            <a:off x="1218899" y="579120"/>
            <a:ext cx="8637073" cy="640080"/>
          </a:xfrm>
        </p:spPr>
        <p:txBody>
          <a:bodyPr>
            <a:normAutofit/>
          </a:bodyPr>
          <a:lstStyle/>
          <a:p>
            <a:pPr algn="ctr"/>
            <a:r>
              <a:rPr lang="en-US" sz="3200" b="1" dirty="0"/>
              <a:t>How AI Works</a:t>
            </a:r>
          </a:p>
        </p:txBody>
      </p:sp>
      <p:sp>
        <p:nvSpPr>
          <p:cNvPr id="3" name="Subtitle 2">
            <a:extLst>
              <a:ext uri="{FF2B5EF4-FFF2-40B4-BE49-F238E27FC236}">
                <a16:creationId xmlns:a16="http://schemas.microsoft.com/office/drawing/2014/main" id="{7EC37B33-9ACB-0C42-AD5C-B67D1AD8511C}"/>
              </a:ext>
            </a:extLst>
          </p:cNvPr>
          <p:cNvSpPr>
            <a:spLocks noGrp="1"/>
          </p:cNvSpPr>
          <p:nvPr>
            <p:ph type="subTitle" idx="1"/>
          </p:nvPr>
        </p:nvSpPr>
        <p:spPr>
          <a:xfrm>
            <a:off x="1666240" y="1686560"/>
            <a:ext cx="9388612" cy="2822265"/>
          </a:xfrm>
        </p:spPr>
        <p:txBody>
          <a:bodyPr>
            <a:normAutofit/>
          </a:bodyPr>
          <a:lstStyle/>
          <a:p>
            <a:r>
              <a:rPr lang="en-US" sz="2400" cap="none" dirty="0">
                <a:latin typeface="Sitka Banner" panose="02000505000000020004" pitchFamily="2" charset="0"/>
              </a:rPr>
              <a:t>AI works through various techniques, including machine learning, deep learning, and natural language processing. Machine learning involves algorithms that allow computers to learn from data. Deep learning, a subset of machine learning, uses neural networks to mimic human brain function. Natural language processing enables AI to understand and generate human language</a:t>
            </a:r>
          </a:p>
        </p:txBody>
      </p:sp>
    </p:spTree>
    <p:extLst>
      <p:ext uri="{BB962C8B-B14F-4D97-AF65-F5344CB8AC3E}">
        <p14:creationId xmlns:p14="http://schemas.microsoft.com/office/powerpoint/2010/main" val="428499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A836-99FD-371C-773F-0808076BDF4D}"/>
              </a:ext>
            </a:extLst>
          </p:cNvPr>
          <p:cNvSpPr>
            <a:spLocks noGrp="1"/>
          </p:cNvSpPr>
          <p:nvPr>
            <p:ph type="title"/>
          </p:nvPr>
        </p:nvSpPr>
        <p:spPr>
          <a:xfrm>
            <a:off x="1451579" y="804520"/>
            <a:ext cx="9603275" cy="587136"/>
          </a:xfrm>
        </p:spPr>
        <p:txBody>
          <a:bodyPr/>
          <a:lstStyle/>
          <a:p>
            <a:pPr algn="ctr"/>
            <a:r>
              <a:rPr lang="en-US" dirty="0"/>
              <a:t>Applications of AI</a:t>
            </a:r>
            <a:endParaRPr lang="en-US" b="1" dirty="0"/>
          </a:p>
        </p:txBody>
      </p:sp>
      <p:sp>
        <p:nvSpPr>
          <p:cNvPr id="3" name="Content Placeholder 2">
            <a:extLst>
              <a:ext uri="{FF2B5EF4-FFF2-40B4-BE49-F238E27FC236}">
                <a16:creationId xmlns:a16="http://schemas.microsoft.com/office/drawing/2014/main" id="{74464BB4-F25C-BFC8-0CB1-6E2BAAC8777E}"/>
              </a:ext>
            </a:extLst>
          </p:cNvPr>
          <p:cNvSpPr>
            <a:spLocks noGrp="1"/>
          </p:cNvSpPr>
          <p:nvPr>
            <p:ph idx="1"/>
          </p:nvPr>
        </p:nvSpPr>
        <p:spPr>
          <a:xfrm>
            <a:off x="1270001" y="2025892"/>
            <a:ext cx="10191254" cy="3450613"/>
          </a:xfrm>
        </p:spPr>
        <p:txBody>
          <a:bodyPr>
            <a:normAutofit/>
          </a:bodyPr>
          <a:lstStyle/>
          <a:p>
            <a:pPr marL="0" indent="0">
              <a:buNone/>
            </a:pPr>
            <a:r>
              <a:rPr lang="en-US" sz="2400" dirty="0">
                <a:latin typeface="Sitka Banner" panose="02000505000000020004" pitchFamily="2" charset="0"/>
              </a:rPr>
              <a:t>AI has numerous applications across different sectors. In healthcare, AI is used in diagnostic tools, personalized treatment plans, and robotic surgeries. In finance, AI helps with fraud detection, automated trading, and customer service chatbots. In transportation, AI powers autonomous vehicles, traffic management systems, and predictive maintenance. In our everyday lives, AI is present in virtual assistants, smart home devices, and recommendation systems like Netflix and Amazon.</a:t>
            </a:r>
          </a:p>
        </p:txBody>
      </p:sp>
    </p:spTree>
    <p:extLst>
      <p:ext uri="{BB962C8B-B14F-4D97-AF65-F5344CB8AC3E}">
        <p14:creationId xmlns:p14="http://schemas.microsoft.com/office/powerpoint/2010/main" val="179139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32BA8-60C5-9E17-1285-A391B10E901A}"/>
              </a:ext>
            </a:extLst>
          </p:cNvPr>
          <p:cNvSpPr>
            <a:spLocks noGrp="1"/>
          </p:cNvSpPr>
          <p:nvPr>
            <p:ph type="title"/>
          </p:nvPr>
        </p:nvSpPr>
        <p:spPr>
          <a:xfrm>
            <a:off x="201899" y="867037"/>
            <a:ext cx="9603275" cy="1049235"/>
          </a:xfrm>
        </p:spPr>
        <p:txBody>
          <a:bodyPr/>
          <a:lstStyle/>
          <a:p>
            <a:pPr algn="ctr"/>
            <a:r>
              <a:rPr lang="en-US" dirty="0"/>
              <a:t>Impact of AI</a:t>
            </a:r>
          </a:p>
        </p:txBody>
      </p:sp>
      <p:sp>
        <p:nvSpPr>
          <p:cNvPr id="3" name="Content Placeholder 2">
            <a:extLst>
              <a:ext uri="{FF2B5EF4-FFF2-40B4-BE49-F238E27FC236}">
                <a16:creationId xmlns:a16="http://schemas.microsoft.com/office/drawing/2014/main" id="{05E7105C-30AE-C4C6-313F-49BE6BE27B44}"/>
              </a:ext>
            </a:extLst>
          </p:cNvPr>
          <p:cNvSpPr>
            <a:spLocks noGrp="1"/>
          </p:cNvSpPr>
          <p:nvPr>
            <p:ph idx="1"/>
          </p:nvPr>
        </p:nvSpPr>
        <p:spPr/>
        <p:txBody>
          <a:bodyPr>
            <a:normAutofit/>
          </a:bodyPr>
          <a:lstStyle/>
          <a:p>
            <a:pPr marL="0" indent="0">
              <a:buNone/>
            </a:pPr>
            <a:r>
              <a:rPr lang="en-US" sz="2800" dirty="0">
                <a:latin typeface="Sitka Banner" panose="02000505000000020004" pitchFamily="2" charset="0"/>
              </a:rPr>
              <a:t>The impact of AI on the economy includes job creation and displacement, as well as efficiency and productivity improvements. Socially, AI is changing our lifestyle and enhancing accessibility. However, there are ethical considerations, such as data privacy concerns and issues related to bias and fairness.</a:t>
            </a:r>
          </a:p>
        </p:txBody>
      </p:sp>
    </p:spTree>
    <p:extLst>
      <p:ext uri="{BB962C8B-B14F-4D97-AF65-F5344CB8AC3E}">
        <p14:creationId xmlns:p14="http://schemas.microsoft.com/office/powerpoint/2010/main" val="73176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3378-1FC0-7EF4-679A-EBC71A8E5DDB}"/>
              </a:ext>
            </a:extLst>
          </p:cNvPr>
          <p:cNvSpPr>
            <a:spLocks noGrp="1"/>
          </p:cNvSpPr>
          <p:nvPr>
            <p:ph type="ctrTitle"/>
          </p:nvPr>
        </p:nvSpPr>
        <p:spPr>
          <a:xfrm>
            <a:off x="2153619" y="619419"/>
            <a:ext cx="7721901" cy="977622"/>
          </a:xfrm>
        </p:spPr>
        <p:txBody>
          <a:bodyPr>
            <a:normAutofit/>
          </a:bodyPr>
          <a:lstStyle/>
          <a:p>
            <a:pPr algn="ctr"/>
            <a:r>
              <a:rPr lang="en-US" sz="3600" dirty="0"/>
              <a:t>Challenges in AI</a:t>
            </a:r>
          </a:p>
        </p:txBody>
      </p:sp>
      <p:sp>
        <p:nvSpPr>
          <p:cNvPr id="3" name="Subtitle 2">
            <a:extLst>
              <a:ext uri="{FF2B5EF4-FFF2-40B4-BE49-F238E27FC236}">
                <a16:creationId xmlns:a16="http://schemas.microsoft.com/office/drawing/2014/main" id="{8C5F5420-E345-0DF2-684A-794E7C076EBF}"/>
              </a:ext>
            </a:extLst>
          </p:cNvPr>
          <p:cNvSpPr>
            <a:spLocks noGrp="1"/>
          </p:cNvSpPr>
          <p:nvPr>
            <p:ph type="subTitle" idx="1"/>
          </p:nvPr>
        </p:nvSpPr>
        <p:spPr>
          <a:xfrm>
            <a:off x="1381760" y="1869440"/>
            <a:ext cx="9673092" cy="2639385"/>
          </a:xfrm>
        </p:spPr>
        <p:txBody>
          <a:bodyPr>
            <a:noAutofit/>
          </a:bodyPr>
          <a:lstStyle/>
          <a:p>
            <a:r>
              <a:rPr lang="en-US" sz="2800" cap="none" dirty="0">
                <a:latin typeface="Sitka Banner" panose="02000505000000020004" pitchFamily="2" charset="0"/>
              </a:rPr>
              <a:t>AI faces several challenges. Technically, there are issues with data quality and availability, and the limitations of current algorithms. Ethically, we must address privacy concerns and bias in AI systems. Regulatory challenges include the lack of standardized regulations and the need to balance innovation with control</a:t>
            </a:r>
          </a:p>
        </p:txBody>
      </p:sp>
    </p:spTree>
    <p:extLst>
      <p:ext uri="{BB962C8B-B14F-4D97-AF65-F5344CB8AC3E}">
        <p14:creationId xmlns:p14="http://schemas.microsoft.com/office/powerpoint/2010/main" val="1048561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1240-C6FA-4F66-1B00-1F3DD87A7897}"/>
              </a:ext>
            </a:extLst>
          </p:cNvPr>
          <p:cNvSpPr>
            <a:spLocks noGrp="1"/>
          </p:cNvSpPr>
          <p:nvPr>
            <p:ph type="ctrTitle"/>
          </p:nvPr>
        </p:nvSpPr>
        <p:spPr>
          <a:xfrm>
            <a:off x="2417779" y="802299"/>
            <a:ext cx="8637073" cy="609941"/>
          </a:xfrm>
        </p:spPr>
        <p:txBody>
          <a:bodyPr>
            <a:normAutofit fontScale="90000"/>
          </a:bodyPr>
          <a:lstStyle/>
          <a:p>
            <a:r>
              <a:rPr lang="en-US" dirty="0"/>
              <a:t>Future of AI</a:t>
            </a:r>
          </a:p>
        </p:txBody>
      </p:sp>
      <p:sp>
        <p:nvSpPr>
          <p:cNvPr id="3" name="Subtitle 2">
            <a:extLst>
              <a:ext uri="{FF2B5EF4-FFF2-40B4-BE49-F238E27FC236}">
                <a16:creationId xmlns:a16="http://schemas.microsoft.com/office/drawing/2014/main" id="{A47C995B-F31B-6F3D-29D2-CA9531107CBA}"/>
              </a:ext>
            </a:extLst>
          </p:cNvPr>
          <p:cNvSpPr>
            <a:spLocks noGrp="1"/>
          </p:cNvSpPr>
          <p:nvPr>
            <p:ph type="subTitle" idx="1"/>
          </p:nvPr>
        </p:nvSpPr>
        <p:spPr>
          <a:xfrm>
            <a:off x="1930400" y="1808480"/>
            <a:ext cx="9124452" cy="2854960"/>
          </a:xfrm>
        </p:spPr>
        <p:txBody>
          <a:bodyPr>
            <a:noAutofit/>
          </a:bodyPr>
          <a:lstStyle/>
          <a:p>
            <a:r>
              <a:rPr lang="en-US" sz="2800" cap="none" dirty="0">
                <a:latin typeface="Sitka Banner" panose="02000505000000020004" pitchFamily="2" charset="0"/>
              </a:rPr>
              <a:t>Current trends in AI include its integration with edge computing and the internet of things (</a:t>
            </a:r>
            <a:r>
              <a:rPr lang="en-US" sz="2800" cap="none" dirty="0" err="1">
                <a:latin typeface="Sitka Banner" panose="02000505000000020004" pitchFamily="2" charset="0"/>
              </a:rPr>
              <a:t>iot</a:t>
            </a:r>
            <a:r>
              <a:rPr lang="en-US" sz="2800" cap="none" dirty="0">
                <a:latin typeface="Sitka Banner" panose="02000505000000020004" pitchFamily="2" charset="0"/>
              </a:rPr>
              <a:t>). In the future, we might see AI making significant contributions to creative arts and advancements in general AI. The potential of AI is vast, and its continued evolution will shape our world in unprecedented ways.</a:t>
            </a:r>
          </a:p>
        </p:txBody>
      </p:sp>
    </p:spTree>
    <p:extLst>
      <p:ext uri="{BB962C8B-B14F-4D97-AF65-F5344CB8AC3E}">
        <p14:creationId xmlns:p14="http://schemas.microsoft.com/office/powerpoint/2010/main" val="2280030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9478-65C7-8388-FE9F-544EDBD033BD}"/>
              </a:ext>
            </a:extLst>
          </p:cNvPr>
          <p:cNvSpPr>
            <a:spLocks noGrp="1"/>
          </p:cNvSpPr>
          <p:nvPr>
            <p:ph type="title"/>
          </p:nvPr>
        </p:nvSpPr>
        <p:spPr>
          <a:xfrm>
            <a:off x="496539" y="867037"/>
            <a:ext cx="9603275" cy="1049235"/>
          </a:xfrm>
        </p:spPr>
        <p:txBody>
          <a:bodyPr/>
          <a:lstStyle/>
          <a:p>
            <a:pPr algn="ctr"/>
            <a:r>
              <a:rPr lang="en-US" dirty="0"/>
              <a:t>Conclusion</a:t>
            </a:r>
          </a:p>
        </p:txBody>
      </p:sp>
      <p:sp>
        <p:nvSpPr>
          <p:cNvPr id="3" name="Content Placeholder 2">
            <a:extLst>
              <a:ext uri="{FF2B5EF4-FFF2-40B4-BE49-F238E27FC236}">
                <a16:creationId xmlns:a16="http://schemas.microsoft.com/office/drawing/2014/main" id="{6F96D240-6199-FC21-715C-1F7698FD6DBB}"/>
              </a:ext>
            </a:extLst>
          </p:cNvPr>
          <p:cNvSpPr>
            <a:spLocks noGrp="1"/>
          </p:cNvSpPr>
          <p:nvPr>
            <p:ph idx="1"/>
          </p:nvPr>
        </p:nvSpPr>
        <p:spPr/>
        <p:txBody>
          <a:bodyPr>
            <a:normAutofit/>
          </a:bodyPr>
          <a:lstStyle/>
          <a:p>
            <a:pPr marL="0" indent="0">
              <a:buNone/>
            </a:pPr>
            <a:r>
              <a:rPr lang="en-US" sz="2800" dirty="0">
                <a:latin typeface="Sitka Banner" panose="02000505000000020004" pitchFamily="2" charset="0"/>
              </a:rPr>
              <a:t>In conclusion, Artificial Intelligence is a groundbreaking innovation that is transforming technology and various aspects of our lives. It has the potential to revolutionize industries, improve efficiency, and enhance our quality of life. However, it also presents challenges that we must address responsibly. The future of AI is promising, and I am excited to see how it will continue to evolve.</a:t>
            </a:r>
          </a:p>
        </p:txBody>
      </p:sp>
    </p:spTree>
    <p:extLst>
      <p:ext uri="{BB962C8B-B14F-4D97-AF65-F5344CB8AC3E}">
        <p14:creationId xmlns:p14="http://schemas.microsoft.com/office/powerpoint/2010/main" val="25194650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TotalTime>
  <Words>577</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Sitka Banner</vt:lpstr>
      <vt:lpstr>Gallery</vt:lpstr>
      <vt:lpstr>Introduction</vt:lpstr>
      <vt:lpstr>What is AI?</vt:lpstr>
      <vt:lpstr>Types of AI</vt:lpstr>
      <vt:lpstr>How AI Works</vt:lpstr>
      <vt:lpstr>Applications of AI</vt:lpstr>
      <vt:lpstr>Impact of AI</vt:lpstr>
      <vt:lpstr>Challenges in AI</vt:lpstr>
      <vt:lpstr>Future of AI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Mercy Muendo</dc:creator>
  <cp:lastModifiedBy>Mercy Muendo</cp:lastModifiedBy>
  <cp:revision>1</cp:revision>
  <dcterms:created xsi:type="dcterms:W3CDTF">2024-08-03T18:13:08Z</dcterms:created>
  <dcterms:modified xsi:type="dcterms:W3CDTF">2024-08-03T18:29:59Z</dcterms:modified>
</cp:coreProperties>
</file>