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60F6-8344-AD9C-068F-B0E54BA4D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493D14-25CE-71B4-532F-90654A649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6F1C1-0892-4E4F-FF73-7E31146FC911}"/>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DABF5BD8-9A83-0022-8F97-A2D799100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82C48-706E-6024-EC3E-20902CF04795}"/>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16502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89E5-0BF0-39AD-2221-250353C0ED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3AD5A7-CEE1-CFF8-54DE-CE2D62456A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856E5-EC01-397D-3871-124F5605978B}"/>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8151BFE5-7BAC-0E97-1DC9-27CAF33D6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33920-41CB-2BE6-7E54-80B35975D370}"/>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30820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78229-8428-BC85-25E1-136692AE93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8CEE64-D21C-5297-88E0-077DF66F9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CBCD5-8040-4254-21D0-C7B0F32DD5AD}"/>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19421C45-1109-A0AC-7919-07BACB7FB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38DC4-BC89-3B3E-3FE4-7568A29E84FF}"/>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200872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B59B-7B94-7EBF-6C0B-DF3DECB96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E21D1-F0BA-CC17-3E87-6200E646D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C9E8B-2AB8-3CC5-9D2E-602057496385}"/>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5072C0CD-9085-59B4-5488-7CFF8AC1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2217E-9219-438B-40DF-BED03E1DB4AB}"/>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98705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7C57-BF70-95C0-2C06-ADD00F857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200C9-17A6-6313-09C0-5324E25CD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7263A-C8FB-18AB-539E-6A9D3D6498E2}"/>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4BDD6C99-BE8A-F49B-8349-9B0DFE47C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EDD8E-59BF-ECE9-7036-3C17DBB9BF84}"/>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428927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9D6D-8A80-2CFB-E4FE-AEC2BDFF7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85B27-0FFD-9851-1F93-16C8F548B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DE4B9-93E5-E967-B878-27C7D5F1A6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D5D1B-CDBE-385D-34CA-3B0699EEEB05}"/>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6" name="Footer Placeholder 5">
            <a:extLst>
              <a:ext uri="{FF2B5EF4-FFF2-40B4-BE49-F238E27FC236}">
                <a16:creationId xmlns:a16="http://schemas.microsoft.com/office/drawing/2014/main" id="{DB5BD3AC-64B6-C85B-BE23-A20DEE8C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0BFA4-AE54-05C5-CE47-C5CE8A8C8A0E}"/>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127259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B6AB-AB3C-4A5A-8931-A702AB9EC1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C40CA5-1F61-2EEB-4F15-D8E969BD3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68F16A-4B94-00F2-5D63-0036A3D42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004B20-BBD1-5618-1BBF-CC316E90C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88CCA-918D-A66D-2066-4CA706406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A0BB1-3986-FFF5-2034-790DA2B4F5F8}"/>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8" name="Footer Placeholder 7">
            <a:extLst>
              <a:ext uri="{FF2B5EF4-FFF2-40B4-BE49-F238E27FC236}">
                <a16:creationId xmlns:a16="http://schemas.microsoft.com/office/drawing/2014/main" id="{8B2D154C-62EE-DC90-9807-9DB57C2C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EFC4EB-C6EE-4C68-2256-9CEC9149CCAE}"/>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27846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F0F9-164B-341D-F7B4-FADEBF1FF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F8E57D-186C-6135-5DA0-451952F6BA76}"/>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4" name="Footer Placeholder 3">
            <a:extLst>
              <a:ext uri="{FF2B5EF4-FFF2-40B4-BE49-F238E27FC236}">
                <a16:creationId xmlns:a16="http://schemas.microsoft.com/office/drawing/2014/main" id="{BE5F85CF-859D-6994-51B1-0B103A1B5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D9FF3C-D12D-0704-7A33-A63958D91324}"/>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10430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D8F4C-B664-367D-2384-92075C7A7F19}"/>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3" name="Footer Placeholder 2">
            <a:extLst>
              <a:ext uri="{FF2B5EF4-FFF2-40B4-BE49-F238E27FC236}">
                <a16:creationId xmlns:a16="http://schemas.microsoft.com/office/drawing/2014/main" id="{3EAF7285-53E0-6502-BD2F-62E4A05787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0586-BBF1-30D7-B77E-F39E610E39E9}"/>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134625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3B4-69F7-C6C5-078D-285499B94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CC703E-1318-81A2-B8A6-3592CC4D8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1AFC7-D4E6-ECC5-014B-774C9682B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810A0-2402-6F76-8CD3-09FB8EE1B3EE}"/>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6" name="Footer Placeholder 5">
            <a:extLst>
              <a:ext uri="{FF2B5EF4-FFF2-40B4-BE49-F238E27FC236}">
                <a16:creationId xmlns:a16="http://schemas.microsoft.com/office/drawing/2014/main" id="{86EADA09-1764-BD46-F855-918E43B9C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D8BA6-3AE2-793E-049F-20B9C16E499D}"/>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24084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C640-7277-16BB-5417-01DFE69D3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DB0AF-C1D1-212C-02B0-1DF621754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1A70F-0159-30A8-5461-0EB024372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9262A-2229-477C-649A-E8E43A2B7FD0}"/>
              </a:ext>
            </a:extLst>
          </p:cNvPr>
          <p:cNvSpPr>
            <a:spLocks noGrp="1"/>
          </p:cNvSpPr>
          <p:nvPr>
            <p:ph type="dt" sz="half" idx="10"/>
          </p:nvPr>
        </p:nvSpPr>
        <p:spPr/>
        <p:txBody>
          <a:bodyPr/>
          <a:lstStyle/>
          <a:p>
            <a:fld id="{4B289A4C-3A03-4C61-95D4-A0A391B2544B}" type="datetimeFigureOut">
              <a:rPr lang="en-US" smtClean="0"/>
              <a:t>8/3/2024</a:t>
            </a:fld>
            <a:endParaRPr lang="en-US"/>
          </a:p>
        </p:txBody>
      </p:sp>
      <p:sp>
        <p:nvSpPr>
          <p:cNvPr id="6" name="Footer Placeholder 5">
            <a:extLst>
              <a:ext uri="{FF2B5EF4-FFF2-40B4-BE49-F238E27FC236}">
                <a16:creationId xmlns:a16="http://schemas.microsoft.com/office/drawing/2014/main" id="{79F1584B-6A92-8A8D-7E43-551C06A67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E37D3-3841-2C93-0FE0-D270E41AB2A7}"/>
              </a:ext>
            </a:extLst>
          </p:cNvPr>
          <p:cNvSpPr>
            <a:spLocks noGrp="1"/>
          </p:cNvSpPr>
          <p:nvPr>
            <p:ph type="sldNum" sz="quarter" idx="12"/>
          </p:nvPr>
        </p:nvSpPr>
        <p:spPr/>
        <p:txBody>
          <a:bodyPr/>
          <a:lstStyle/>
          <a:p>
            <a:fld id="{0ADD6699-C0B2-49FE-B5BF-EC0B030210B0}" type="slidenum">
              <a:rPr lang="en-US" smtClean="0"/>
              <a:t>‹#›</a:t>
            </a:fld>
            <a:endParaRPr lang="en-US"/>
          </a:p>
        </p:txBody>
      </p:sp>
    </p:spTree>
    <p:extLst>
      <p:ext uri="{BB962C8B-B14F-4D97-AF65-F5344CB8AC3E}">
        <p14:creationId xmlns:p14="http://schemas.microsoft.com/office/powerpoint/2010/main" val="268899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B7376-8DB6-D97B-9FE3-5A06366B5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5BBC9E-A1EC-719E-5467-61A795DA6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A6B3B-0F4D-D229-E9CC-03A1F1AC6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89A4C-3A03-4C61-95D4-A0A391B2544B}" type="datetimeFigureOut">
              <a:rPr lang="en-US" smtClean="0"/>
              <a:t>8/3/2024</a:t>
            </a:fld>
            <a:endParaRPr lang="en-US"/>
          </a:p>
        </p:txBody>
      </p:sp>
      <p:sp>
        <p:nvSpPr>
          <p:cNvPr id="5" name="Footer Placeholder 4">
            <a:extLst>
              <a:ext uri="{FF2B5EF4-FFF2-40B4-BE49-F238E27FC236}">
                <a16:creationId xmlns:a16="http://schemas.microsoft.com/office/drawing/2014/main" id="{8790B479-6943-BC01-E716-EEB7E599D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840BFE-E0AC-4574-46DA-9EDBDEB5F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D6699-C0B2-49FE-B5BF-EC0B030210B0}" type="slidenum">
              <a:rPr lang="en-US" smtClean="0"/>
              <a:t>‹#›</a:t>
            </a:fld>
            <a:endParaRPr lang="en-US"/>
          </a:p>
        </p:txBody>
      </p:sp>
    </p:spTree>
    <p:extLst>
      <p:ext uri="{BB962C8B-B14F-4D97-AF65-F5344CB8AC3E}">
        <p14:creationId xmlns:p14="http://schemas.microsoft.com/office/powerpoint/2010/main" val="324122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15DE-8057-B8FE-9FC2-FDFFEAB627B5}"/>
              </a:ext>
            </a:extLst>
          </p:cNvPr>
          <p:cNvSpPr>
            <a:spLocks noGrp="1"/>
          </p:cNvSpPr>
          <p:nvPr>
            <p:ph type="ctrTitle"/>
          </p:nvPr>
        </p:nvSpPr>
        <p:spPr>
          <a:xfrm>
            <a:off x="1524000" y="2453323"/>
            <a:ext cx="9144000" cy="2387600"/>
          </a:xfrm>
        </p:spPr>
        <p:txBody>
          <a:bodyPr>
            <a:normAutofit fontScale="90000"/>
          </a:bodyPr>
          <a:lstStyle/>
          <a:p>
            <a:r>
              <a:rPr lang="en-US" sz="2200" dirty="0"/>
              <a:t>My Autobiography</a:t>
            </a:r>
            <a:br>
              <a:rPr lang="en-US" dirty="0"/>
            </a:br>
            <a:r>
              <a:rPr lang="en-US" b="1" dirty="0"/>
              <a:t>Nicholas </a:t>
            </a:r>
            <a:r>
              <a:rPr lang="en-US" b="1" dirty="0" err="1"/>
              <a:t>Mutisya</a:t>
            </a:r>
            <a:br>
              <a:rPr lang="en-US" b="1" dirty="0"/>
            </a:br>
            <a:r>
              <a:rPr lang="en-US" sz="3600" b="1" dirty="0"/>
              <a:t>C025-01-0941/2021</a:t>
            </a:r>
            <a:br>
              <a:rPr lang="en-US" dirty="0"/>
            </a:br>
            <a:endParaRPr lang="en-US" dirty="0"/>
          </a:p>
        </p:txBody>
      </p:sp>
    </p:spTree>
    <p:extLst>
      <p:ext uri="{BB962C8B-B14F-4D97-AF65-F5344CB8AC3E}">
        <p14:creationId xmlns:p14="http://schemas.microsoft.com/office/powerpoint/2010/main" val="370657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AD3F-331B-EFC1-D071-8931FA19A998}"/>
              </a:ext>
            </a:extLst>
          </p:cNvPr>
          <p:cNvSpPr>
            <a:spLocks noGrp="1"/>
          </p:cNvSpPr>
          <p:nvPr>
            <p:ph type="ctrTitle"/>
          </p:nvPr>
        </p:nvSpPr>
        <p:spPr>
          <a:xfrm>
            <a:off x="1524000" y="1122363"/>
            <a:ext cx="9144000" cy="584517"/>
          </a:xfrm>
        </p:spPr>
        <p:txBody>
          <a:bodyPr>
            <a:normAutofit fontScale="90000"/>
          </a:bodyPr>
          <a:lstStyle/>
          <a:p>
            <a:r>
              <a:rPr lang="en-US" dirty="0"/>
              <a:t>Future Aspirations</a:t>
            </a:r>
          </a:p>
        </p:txBody>
      </p:sp>
      <p:sp>
        <p:nvSpPr>
          <p:cNvPr id="3" name="Subtitle 2">
            <a:extLst>
              <a:ext uri="{FF2B5EF4-FFF2-40B4-BE49-F238E27FC236}">
                <a16:creationId xmlns:a16="http://schemas.microsoft.com/office/drawing/2014/main" id="{5C982F5D-A6B2-7304-976C-156120B095F2}"/>
              </a:ext>
            </a:extLst>
          </p:cNvPr>
          <p:cNvSpPr>
            <a:spLocks noGrp="1"/>
          </p:cNvSpPr>
          <p:nvPr>
            <p:ph type="subTitle" idx="1"/>
          </p:nvPr>
        </p:nvSpPr>
        <p:spPr>
          <a:xfrm>
            <a:off x="1524000" y="3602038"/>
            <a:ext cx="9144000" cy="2250122"/>
          </a:xfrm>
        </p:spPr>
        <p:txBody>
          <a:bodyPr>
            <a:noAutofit/>
          </a:bodyPr>
          <a:lstStyle/>
          <a:p>
            <a:pPr algn="l"/>
            <a:r>
              <a:rPr lang="en-US" sz="2800" dirty="0">
                <a:latin typeface="Sitka Banner" panose="02000505000000020004" pitchFamily="2" charset="0"/>
              </a:rPr>
              <a:t>Looking ahead, I aim to leverage my skills and experiences to make a significant impact in the field of Information Technology. I am particularly interested in innovations that improve cybersecurity measures and software solutions that enhance user experiences.</a:t>
            </a:r>
          </a:p>
        </p:txBody>
      </p:sp>
    </p:spTree>
    <p:extLst>
      <p:ext uri="{BB962C8B-B14F-4D97-AF65-F5344CB8AC3E}">
        <p14:creationId xmlns:p14="http://schemas.microsoft.com/office/powerpoint/2010/main" val="230557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B30F-B39C-435E-3F71-B300090260A2}"/>
              </a:ext>
            </a:extLst>
          </p:cNvPr>
          <p:cNvSpPr>
            <a:spLocks noGrp="1"/>
          </p:cNvSpPr>
          <p:nvPr>
            <p:ph type="title"/>
          </p:nvPr>
        </p:nvSpPr>
        <p:spPr>
          <a:xfrm>
            <a:off x="838200" y="365125"/>
            <a:ext cx="10515600" cy="102679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DF0E3ADA-8866-90A7-F912-9D17B3DE7C96}"/>
              </a:ext>
            </a:extLst>
          </p:cNvPr>
          <p:cNvSpPr>
            <a:spLocks noGrp="1"/>
          </p:cNvSpPr>
          <p:nvPr>
            <p:ph idx="1"/>
          </p:nvPr>
        </p:nvSpPr>
        <p:spPr/>
        <p:txBody>
          <a:bodyPr/>
          <a:lstStyle/>
          <a:p>
            <a:pPr marL="0" indent="0">
              <a:buNone/>
            </a:pPr>
            <a:r>
              <a:rPr lang="en-US" dirty="0">
                <a:latin typeface="Sitka Banner" panose="02000505000000020004" pitchFamily="2" charset="0"/>
              </a:rPr>
              <a:t>Thank you for allowing me to share my story. My journey has been shaped by a blend of cultural heritage, educational achievements, and a strong drive to succeed professionally and personally.</a:t>
            </a:r>
          </a:p>
        </p:txBody>
      </p:sp>
    </p:spTree>
    <p:extLst>
      <p:ext uri="{BB962C8B-B14F-4D97-AF65-F5344CB8AC3E}">
        <p14:creationId xmlns:p14="http://schemas.microsoft.com/office/powerpoint/2010/main" val="171111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92A4-E234-EE6A-E5FA-0B0001770FF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63895C2C-C107-7442-8421-898D0D442135}"/>
              </a:ext>
            </a:extLst>
          </p:cNvPr>
          <p:cNvSpPr>
            <a:spLocks noGrp="1"/>
          </p:cNvSpPr>
          <p:nvPr>
            <p:ph idx="1"/>
          </p:nvPr>
        </p:nvSpPr>
        <p:spPr>
          <a:xfrm>
            <a:off x="838200" y="2875281"/>
            <a:ext cx="10515600" cy="3301682"/>
          </a:xfrm>
        </p:spPr>
        <p:txBody>
          <a:bodyPr/>
          <a:lstStyle/>
          <a:p>
            <a:pPr marL="0" indent="0">
              <a:buNone/>
            </a:pPr>
            <a:r>
              <a:rPr lang="en-US" dirty="0">
                <a:latin typeface="Sitka Banner" panose="02000505000000020004" pitchFamily="2" charset="0"/>
              </a:rPr>
              <a:t>Hello, my name is Nicholas </a:t>
            </a:r>
            <a:r>
              <a:rPr lang="en-US" dirty="0" err="1">
                <a:latin typeface="Sitka Banner" panose="02000505000000020004" pitchFamily="2" charset="0"/>
              </a:rPr>
              <a:t>Mutisya</a:t>
            </a:r>
            <a:r>
              <a:rPr lang="en-US" dirty="0">
                <a:latin typeface="Sitka Banner" panose="02000505000000020004" pitchFamily="2" charset="0"/>
              </a:rPr>
              <a:t>. Today, I'll share my journey from </a:t>
            </a:r>
            <a:r>
              <a:rPr lang="en-US" dirty="0" err="1">
                <a:latin typeface="Sitka Banner" panose="02000505000000020004" pitchFamily="2" charset="0"/>
              </a:rPr>
              <a:t>Mithumo</a:t>
            </a:r>
            <a:r>
              <a:rPr lang="en-US" dirty="0">
                <a:latin typeface="Sitka Banner" panose="02000505000000020004" pitchFamily="2" charset="0"/>
              </a:rPr>
              <a:t> village to the </a:t>
            </a:r>
            <a:r>
              <a:rPr lang="en-US" dirty="0" err="1">
                <a:latin typeface="Sitka Banner" panose="02000505000000020004" pitchFamily="2" charset="0"/>
              </a:rPr>
              <a:t>Dedan</a:t>
            </a:r>
            <a:r>
              <a:rPr lang="en-US" dirty="0">
                <a:latin typeface="Sitka Banner" panose="02000505000000020004" pitchFamily="2" charset="0"/>
              </a:rPr>
              <a:t> Kimathi University of Technology, detailing my educational path, professional experiences, and personal insights.</a:t>
            </a:r>
          </a:p>
        </p:txBody>
      </p:sp>
    </p:spTree>
    <p:extLst>
      <p:ext uri="{BB962C8B-B14F-4D97-AF65-F5344CB8AC3E}">
        <p14:creationId xmlns:p14="http://schemas.microsoft.com/office/powerpoint/2010/main" val="13057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16E1-08CE-13E6-9158-E965538EA9FD}"/>
              </a:ext>
            </a:extLst>
          </p:cNvPr>
          <p:cNvSpPr>
            <a:spLocks noGrp="1"/>
          </p:cNvSpPr>
          <p:nvPr>
            <p:ph type="title"/>
          </p:nvPr>
        </p:nvSpPr>
        <p:spPr>
          <a:xfrm>
            <a:off x="0" y="548005"/>
            <a:ext cx="10515600" cy="1325563"/>
          </a:xfrm>
        </p:spPr>
        <p:txBody>
          <a:bodyPr/>
          <a:lstStyle/>
          <a:p>
            <a:pPr algn="ctr"/>
            <a:r>
              <a:rPr lang="en-US" dirty="0"/>
              <a:t>Early Life</a:t>
            </a:r>
          </a:p>
        </p:txBody>
      </p:sp>
      <p:sp>
        <p:nvSpPr>
          <p:cNvPr id="3" name="Content Placeholder 2">
            <a:extLst>
              <a:ext uri="{FF2B5EF4-FFF2-40B4-BE49-F238E27FC236}">
                <a16:creationId xmlns:a16="http://schemas.microsoft.com/office/drawing/2014/main" id="{6B52944A-0394-62AE-F3B4-37E6FD04EDBD}"/>
              </a:ext>
            </a:extLst>
          </p:cNvPr>
          <p:cNvSpPr>
            <a:spLocks noGrp="1"/>
          </p:cNvSpPr>
          <p:nvPr>
            <p:ph idx="1"/>
          </p:nvPr>
        </p:nvSpPr>
        <p:spPr>
          <a:xfrm flipH="1">
            <a:off x="843280" y="3815397"/>
            <a:ext cx="10281920" cy="2270443"/>
          </a:xfrm>
        </p:spPr>
        <p:txBody>
          <a:bodyPr>
            <a:normAutofit/>
          </a:bodyPr>
          <a:lstStyle/>
          <a:p>
            <a:pPr marL="0" indent="0">
              <a:buNone/>
            </a:pPr>
            <a:r>
              <a:rPr lang="en-US" dirty="0">
                <a:latin typeface="Sitka Banner" panose="02000505000000020004" pitchFamily="2" charset="0"/>
              </a:rPr>
              <a:t>I was born and raised in </a:t>
            </a:r>
            <a:r>
              <a:rPr lang="en-US" dirty="0" err="1">
                <a:latin typeface="Sitka Banner" panose="02000505000000020004" pitchFamily="2" charset="0"/>
              </a:rPr>
              <a:t>Mithumo</a:t>
            </a:r>
            <a:r>
              <a:rPr lang="en-US" dirty="0">
                <a:latin typeface="Sitka Banner" panose="02000505000000020004" pitchFamily="2" charset="0"/>
              </a:rPr>
              <a:t> village, located in </a:t>
            </a:r>
            <a:r>
              <a:rPr lang="en-US" dirty="0" err="1">
                <a:latin typeface="Sitka Banner" panose="02000505000000020004" pitchFamily="2" charset="0"/>
              </a:rPr>
              <a:t>Mbooni</a:t>
            </a:r>
            <a:r>
              <a:rPr lang="en-US" dirty="0">
                <a:latin typeface="Sitka Banner" panose="02000505000000020004" pitchFamily="2" charset="0"/>
              </a:rPr>
              <a:t>, Makueni County. My parents, Agnes and Joseph, raised me alongside my two sisters, Joy and Eva, and two brothers, Dominic and Jack. Growing up in a vibrant community, I learned the values of cooperation and resilience from a very young age.</a:t>
            </a:r>
          </a:p>
        </p:txBody>
      </p:sp>
      <p:pic>
        <p:nvPicPr>
          <p:cNvPr id="1026" name="Picture 2" descr="KALAWANI Market, Mbooni Sub-County, Makueni County.">
            <a:extLst>
              <a:ext uri="{FF2B5EF4-FFF2-40B4-BE49-F238E27FC236}">
                <a16:creationId xmlns:a16="http://schemas.microsoft.com/office/drawing/2014/main" id="{ED0653A7-055F-EBA4-21CE-CD47639D3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509226" y="1399380"/>
            <a:ext cx="4124961" cy="202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2B81-D847-8179-5AA6-4D2AC2441D98}"/>
              </a:ext>
            </a:extLst>
          </p:cNvPr>
          <p:cNvSpPr>
            <a:spLocks noGrp="1"/>
          </p:cNvSpPr>
          <p:nvPr>
            <p:ph type="ctrTitle"/>
          </p:nvPr>
        </p:nvSpPr>
        <p:spPr>
          <a:xfrm>
            <a:off x="508000" y="990284"/>
            <a:ext cx="9144000" cy="1062037"/>
          </a:xfrm>
        </p:spPr>
        <p:txBody>
          <a:bodyPr/>
          <a:lstStyle/>
          <a:p>
            <a:r>
              <a:rPr lang="en-US" dirty="0"/>
              <a:t>Primary Education</a:t>
            </a:r>
          </a:p>
        </p:txBody>
      </p:sp>
      <p:sp>
        <p:nvSpPr>
          <p:cNvPr id="3" name="Subtitle 2">
            <a:extLst>
              <a:ext uri="{FF2B5EF4-FFF2-40B4-BE49-F238E27FC236}">
                <a16:creationId xmlns:a16="http://schemas.microsoft.com/office/drawing/2014/main" id="{F6ABCE7D-3B36-62A8-3219-6FE25322CE08}"/>
              </a:ext>
            </a:extLst>
          </p:cNvPr>
          <p:cNvSpPr>
            <a:spLocks noGrp="1"/>
          </p:cNvSpPr>
          <p:nvPr>
            <p:ph type="subTitle" idx="1"/>
          </p:nvPr>
        </p:nvSpPr>
        <p:spPr>
          <a:xfrm flipH="1">
            <a:off x="1158240" y="3986602"/>
            <a:ext cx="10058400" cy="2170358"/>
          </a:xfrm>
        </p:spPr>
        <p:txBody>
          <a:bodyPr>
            <a:noAutofit/>
          </a:bodyPr>
          <a:lstStyle/>
          <a:p>
            <a:pPr algn="l"/>
            <a:r>
              <a:rPr lang="en-US" sz="2800" dirty="0">
                <a:latin typeface="Sitka Banner" panose="02000505000000020004" pitchFamily="2" charset="0"/>
              </a:rPr>
              <a:t>My educational journey began at </a:t>
            </a:r>
            <a:r>
              <a:rPr lang="en-US" sz="2800" dirty="0" err="1">
                <a:latin typeface="Sitka Banner" panose="02000505000000020004" pitchFamily="2" charset="0"/>
              </a:rPr>
              <a:t>Mithumo</a:t>
            </a:r>
            <a:r>
              <a:rPr lang="en-US" sz="2800" dirty="0">
                <a:latin typeface="Sitka Banner" panose="02000505000000020004" pitchFamily="2" charset="0"/>
              </a:rPr>
              <a:t> Primary School, where I studied from 2008 to 2016. During this period, I was actively involved in various school activities, which helped lay a strong foundation in teamwork and leadership. My interest in sciences was nurtured alongside a growing passion for creative arts.</a:t>
            </a:r>
          </a:p>
        </p:txBody>
      </p:sp>
      <p:pic>
        <p:nvPicPr>
          <p:cNvPr id="2050" name="Picture 2" descr="Adventures of an American RN in Kenya: A Visitor From Home">
            <a:extLst>
              <a:ext uri="{FF2B5EF4-FFF2-40B4-BE49-F238E27FC236}">
                <a16:creationId xmlns:a16="http://schemas.microsoft.com/office/drawing/2014/main" id="{ECFCEF57-D780-FF77-1AA7-63143901B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22320" y="2052321"/>
            <a:ext cx="4602480" cy="193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0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E222-AC76-261F-741A-36B0A3AC5481}"/>
              </a:ext>
            </a:extLst>
          </p:cNvPr>
          <p:cNvSpPr>
            <a:spLocks noGrp="1"/>
          </p:cNvSpPr>
          <p:nvPr>
            <p:ph type="title"/>
          </p:nvPr>
        </p:nvSpPr>
        <p:spPr/>
        <p:txBody>
          <a:bodyPr/>
          <a:lstStyle/>
          <a:p>
            <a:pPr algn="ctr"/>
            <a:r>
              <a:rPr lang="en-US" dirty="0"/>
              <a:t>Secondary Education</a:t>
            </a:r>
          </a:p>
        </p:txBody>
      </p:sp>
      <p:sp>
        <p:nvSpPr>
          <p:cNvPr id="3" name="Content Placeholder 2">
            <a:extLst>
              <a:ext uri="{FF2B5EF4-FFF2-40B4-BE49-F238E27FC236}">
                <a16:creationId xmlns:a16="http://schemas.microsoft.com/office/drawing/2014/main" id="{45883D73-5B40-9A21-2896-824157D344D4}"/>
              </a:ext>
            </a:extLst>
          </p:cNvPr>
          <p:cNvSpPr>
            <a:spLocks noGrp="1"/>
          </p:cNvSpPr>
          <p:nvPr>
            <p:ph idx="1"/>
          </p:nvPr>
        </p:nvSpPr>
        <p:spPr>
          <a:xfrm>
            <a:off x="838200" y="3428999"/>
            <a:ext cx="10515600" cy="2747963"/>
          </a:xfrm>
        </p:spPr>
        <p:txBody>
          <a:bodyPr/>
          <a:lstStyle/>
          <a:p>
            <a:pPr marL="0" indent="0">
              <a:buNone/>
            </a:pPr>
            <a:r>
              <a:rPr lang="en-US" dirty="0">
                <a:latin typeface="Sitka Banner" panose="02000505000000020004" pitchFamily="2" charset="0"/>
              </a:rPr>
              <a:t>I continued my education at The </a:t>
            </a:r>
            <a:r>
              <a:rPr lang="en-US" dirty="0" err="1">
                <a:latin typeface="Sitka Banner" panose="02000505000000020004" pitchFamily="2" charset="0"/>
              </a:rPr>
              <a:t>Kitondo</a:t>
            </a:r>
            <a:r>
              <a:rPr lang="en-US" dirty="0">
                <a:latin typeface="Sitka Banner" panose="02000505000000020004" pitchFamily="2" charset="0"/>
              </a:rPr>
              <a:t> School from 2017 to 2020. Excelling in the Kenya Certificate of Secondary Education, I earned a scholarship that highlighted my academic dedication. I participated in debates and science clubs, which sharpened my public speaking skills and fostered a keen analytical mindset.</a:t>
            </a:r>
          </a:p>
        </p:txBody>
      </p:sp>
    </p:spTree>
    <p:extLst>
      <p:ext uri="{BB962C8B-B14F-4D97-AF65-F5344CB8AC3E}">
        <p14:creationId xmlns:p14="http://schemas.microsoft.com/office/powerpoint/2010/main" val="89786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D259-BDE8-9B5B-F502-8D2FA5585C30}"/>
              </a:ext>
            </a:extLst>
          </p:cNvPr>
          <p:cNvSpPr>
            <a:spLocks noGrp="1"/>
          </p:cNvSpPr>
          <p:nvPr>
            <p:ph type="title"/>
          </p:nvPr>
        </p:nvSpPr>
        <p:spPr/>
        <p:txBody>
          <a:bodyPr/>
          <a:lstStyle/>
          <a:p>
            <a:pPr algn="ctr"/>
            <a:r>
              <a:rPr lang="en-US" dirty="0"/>
              <a:t>University Education</a:t>
            </a:r>
            <a:br>
              <a:rPr lang="en-US" dirty="0"/>
            </a:br>
            <a:endParaRPr lang="en-US" dirty="0"/>
          </a:p>
        </p:txBody>
      </p:sp>
      <p:sp>
        <p:nvSpPr>
          <p:cNvPr id="3" name="Content Placeholder 2">
            <a:extLst>
              <a:ext uri="{FF2B5EF4-FFF2-40B4-BE49-F238E27FC236}">
                <a16:creationId xmlns:a16="http://schemas.microsoft.com/office/drawing/2014/main" id="{B59A747C-D762-444C-FEFA-C62F847AC791}"/>
              </a:ext>
            </a:extLst>
          </p:cNvPr>
          <p:cNvSpPr>
            <a:spLocks noGrp="1"/>
          </p:cNvSpPr>
          <p:nvPr>
            <p:ph idx="1"/>
          </p:nvPr>
        </p:nvSpPr>
        <p:spPr>
          <a:xfrm>
            <a:off x="838200" y="3799839"/>
            <a:ext cx="10515600" cy="2377123"/>
          </a:xfrm>
        </p:spPr>
        <p:txBody>
          <a:bodyPr/>
          <a:lstStyle/>
          <a:p>
            <a:pPr marL="0" indent="0">
              <a:buNone/>
            </a:pPr>
            <a:r>
              <a:rPr lang="en-US" dirty="0">
                <a:latin typeface="Sitka Banner" panose="02000505000000020004" pitchFamily="2" charset="0"/>
              </a:rPr>
              <a:t>I am currently pursuing a Bachelor of Science in Information Technology at </a:t>
            </a:r>
            <a:r>
              <a:rPr lang="en-US" dirty="0" err="1">
                <a:latin typeface="Sitka Banner" panose="02000505000000020004" pitchFamily="2" charset="0"/>
              </a:rPr>
              <a:t>Dedan</a:t>
            </a:r>
            <a:r>
              <a:rPr lang="en-US" dirty="0">
                <a:latin typeface="Sitka Banner" panose="02000505000000020004" pitchFamily="2" charset="0"/>
              </a:rPr>
              <a:t> Kimathi University of Technology, with an expected graduation year of 2024. My studies focus on software development and cybersecurity, preparing me for a future where I can contribute to digital innovation and safeguarding digital assets.</a:t>
            </a:r>
          </a:p>
        </p:txBody>
      </p:sp>
      <p:pic>
        <p:nvPicPr>
          <p:cNvPr id="5122" name="Picture 2" descr="Dedan Kimathi University of Technology - Dedan Kimathi University of  Technology">
            <a:extLst>
              <a:ext uri="{FF2B5EF4-FFF2-40B4-BE49-F238E27FC236}">
                <a16:creationId xmlns:a16="http://schemas.microsoft.com/office/drawing/2014/main" id="{948BFA0B-0D23-2943-2ADC-7D0808AFE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600" y="1305560"/>
            <a:ext cx="4572000" cy="212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7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6E7C-C011-B2B8-46CB-904E9BC45922}"/>
              </a:ext>
            </a:extLst>
          </p:cNvPr>
          <p:cNvSpPr>
            <a:spLocks noGrp="1"/>
          </p:cNvSpPr>
          <p:nvPr>
            <p:ph type="ctrTitle"/>
          </p:nvPr>
        </p:nvSpPr>
        <p:spPr>
          <a:xfrm>
            <a:off x="2482426" y="1536224"/>
            <a:ext cx="8663093" cy="736917"/>
          </a:xfrm>
        </p:spPr>
        <p:txBody>
          <a:bodyPr>
            <a:normAutofit fontScale="90000"/>
          </a:bodyPr>
          <a:lstStyle/>
          <a:p>
            <a:r>
              <a:rPr lang="en-US" dirty="0"/>
              <a:t>Professional Experience</a:t>
            </a:r>
          </a:p>
        </p:txBody>
      </p:sp>
      <p:sp>
        <p:nvSpPr>
          <p:cNvPr id="3" name="Subtitle 2">
            <a:extLst>
              <a:ext uri="{FF2B5EF4-FFF2-40B4-BE49-F238E27FC236}">
                <a16:creationId xmlns:a16="http://schemas.microsoft.com/office/drawing/2014/main" id="{2885A715-C513-85D8-37A4-58DAC5F46482}"/>
              </a:ext>
            </a:extLst>
          </p:cNvPr>
          <p:cNvSpPr>
            <a:spLocks noGrp="1"/>
          </p:cNvSpPr>
          <p:nvPr>
            <p:ph type="subTitle" idx="1"/>
          </p:nvPr>
        </p:nvSpPr>
        <p:spPr>
          <a:xfrm>
            <a:off x="254000" y="2936240"/>
            <a:ext cx="11297920" cy="2799396"/>
          </a:xfrm>
        </p:spPr>
        <p:txBody>
          <a:bodyPr>
            <a:noAutofit/>
          </a:bodyPr>
          <a:lstStyle/>
          <a:p>
            <a:pPr algn="l"/>
            <a:r>
              <a:rPr lang="en-US" sz="2800" dirty="0">
                <a:latin typeface="Sitka Banner" panose="02000505000000020004" pitchFamily="2" charset="0"/>
              </a:rPr>
              <a:t>In January 2024, I began an internship with </a:t>
            </a:r>
            <a:r>
              <a:rPr lang="en-US" sz="2800" dirty="0" err="1">
                <a:latin typeface="Sitka Banner" panose="02000505000000020004" pitchFamily="2" charset="0"/>
              </a:rPr>
              <a:t>Eneza</a:t>
            </a:r>
            <a:r>
              <a:rPr lang="en-US" sz="2800" dirty="0">
                <a:latin typeface="Sitka Banner" panose="02000505000000020004" pitchFamily="2" charset="0"/>
              </a:rPr>
              <a:t> Education as a Content Intern. This role involves uploading educational content to platforms, ensuring alignment with educational standards, and collaborating on projects aimed at enhancing digital learning. My experience here has been instrumental in applying theoretical knowledge in practical settings.</a:t>
            </a:r>
          </a:p>
        </p:txBody>
      </p:sp>
      <p:pic>
        <p:nvPicPr>
          <p:cNvPr id="4098" name="Picture 2" descr="10 excellent benefits of Work Experience | Sector News | CareersPortal.ie">
            <a:extLst>
              <a:ext uri="{FF2B5EF4-FFF2-40B4-BE49-F238E27FC236}">
                <a16:creationId xmlns:a16="http://schemas.microsoft.com/office/drawing/2014/main" id="{F6731381-587B-8836-FCFE-C60E6F251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26" y="645477"/>
            <a:ext cx="2976880" cy="229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65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19F3-6C07-2012-7F64-F9B1213521C0}"/>
              </a:ext>
            </a:extLst>
          </p:cNvPr>
          <p:cNvSpPr>
            <a:spLocks noGrp="1"/>
          </p:cNvSpPr>
          <p:nvPr>
            <p:ph type="title"/>
          </p:nvPr>
        </p:nvSpPr>
        <p:spPr/>
        <p:txBody>
          <a:bodyPr/>
          <a:lstStyle/>
          <a:p>
            <a:pPr algn="ctr"/>
            <a:r>
              <a:rPr lang="en-US" dirty="0"/>
              <a:t>Leadership Experience</a:t>
            </a:r>
          </a:p>
        </p:txBody>
      </p:sp>
      <p:sp>
        <p:nvSpPr>
          <p:cNvPr id="3" name="Content Placeholder 2">
            <a:extLst>
              <a:ext uri="{FF2B5EF4-FFF2-40B4-BE49-F238E27FC236}">
                <a16:creationId xmlns:a16="http://schemas.microsoft.com/office/drawing/2014/main" id="{BD7C8665-E867-1D91-D7D5-90FB2B9BDD0E}"/>
              </a:ext>
            </a:extLst>
          </p:cNvPr>
          <p:cNvSpPr>
            <a:spLocks noGrp="1"/>
          </p:cNvSpPr>
          <p:nvPr>
            <p:ph idx="1"/>
          </p:nvPr>
        </p:nvSpPr>
        <p:spPr>
          <a:xfrm>
            <a:off x="838200" y="2946399"/>
            <a:ext cx="10515600" cy="3230563"/>
          </a:xfrm>
        </p:spPr>
        <p:txBody>
          <a:bodyPr/>
          <a:lstStyle/>
          <a:p>
            <a:pPr marL="0" indent="0">
              <a:buNone/>
            </a:pPr>
            <a:r>
              <a:rPr lang="en-US" dirty="0">
                <a:latin typeface="Sitka Banner" panose="02000505000000020004" pitchFamily="2" charset="0"/>
              </a:rPr>
              <a:t>During my time at The </a:t>
            </a:r>
            <a:r>
              <a:rPr lang="en-US" dirty="0" err="1">
                <a:latin typeface="Sitka Banner" panose="02000505000000020004" pitchFamily="2" charset="0"/>
              </a:rPr>
              <a:t>Kitondo</a:t>
            </a:r>
            <a:r>
              <a:rPr lang="en-US" dirty="0">
                <a:latin typeface="Sitka Banner" panose="02000505000000020004" pitchFamily="2" charset="0"/>
              </a:rPr>
              <a:t> School, I served as a student leader, where I led a team of student representatives in organizing school events, fundraisers, and community service activities. This role not only enhanced my leadership skills but also deepened my commitment to community service</a:t>
            </a:r>
          </a:p>
        </p:txBody>
      </p:sp>
    </p:spTree>
    <p:extLst>
      <p:ext uri="{BB962C8B-B14F-4D97-AF65-F5344CB8AC3E}">
        <p14:creationId xmlns:p14="http://schemas.microsoft.com/office/powerpoint/2010/main" val="245775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4A32-9807-A1CB-F79C-40344E7376BF}"/>
              </a:ext>
            </a:extLst>
          </p:cNvPr>
          <p:cNvSpPr>
            <a:spLocks noGrp="1"/>
          </p:cNvSpPr>
          <p:nvPr>
            <p:ph type="title"/>
          </p:nvPr>
        </p:nvSpPr>
        <p:spPr/>
        <p:txBody>
          <a:bodyPr/>
          <a:lstStyle/>
          <a:p>
            <a:pPr algn="ctr"/>
            <a:r>
              <a:rPr lang="en-US" dirty="0"/>
              <a:t>Skills and Competencies</a:t>
            </a:r>
          </a:p>
        </p:txBody>
      </p:sp>
      <p:sp>
        <p:nvSpPr>
          <p:cNvPr id="3" name="Content Placeholder 2">
            <a:extLst>
              <a:ext uri="{FF2B5EF4-FFF2-40B4-BE49-F238E27FC236}">
                <a16:creationId xmlns:a16="http://schemas.microsoft.com/office/drawing/2014/main" id="{6B054E1D-F837-D64A-600C-770FF8B3AECD}"/>
              </a:ext>
            </a:extLst>
          </p:cNvPr>
          <p:cNvSpPr>
            <a:spLocks noGrp="1"/>
          </p:cNvSpPr>
          <p:nvPr>
            <p:ph idx="1"/>
          </p:nvPr>
        </p:nvSpPr>
        <p:spPr>
          <a:xfrm>
            <a:off x="838200" y="2875279"/>
            <a:ext cx="10515600" cy="3301683"/>
          </a:xfrm>
        </p:spPr>
        <p:txBody>
          <a:bodyPr/>
          <a:lstStyle/>
          <a:p>
            <a:pPr marL="0" indent="0">
              <a:buNone/>
            </a:pPr>
            <a:r>
              <a:rPr lang="en-US" dirty="0">
                <a:latin typeface="Sitka Banner" panose="02000505000000020004" pitchFamily="2" charset="0"/>
              </a:rPr>
              <a:t>Throughout my academic and professional journey, I have developed a robust set of skills including advanced proficiency in web development using HTML, CSS, JavaScript, and Android app development using Java and XML. My strong communication skills complement my technical abilities, enabling me to work effectively in diverse teams.</a:t>
            </a:r>
          </a:p>
        </p:txBody>
      </p:sp>
      <p:pic>
        <p:nvPicPr>
          <p:cNvPr id="3076" name="Picture 4" descr="Skills vs. Competencies – What's the Difference? - Writing Explained">
            <a:extLst>
              <a:ext uri="{FF2B5EF4-FFF2-40B4-BE49-F238E27FC236}">
                <a16:creationId xmlns:a16="http://schemas.microsoft.com/office/drawing/2014/main" id="{F866AA7B-EAA1-8CD2-76AB-3956FB9F3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70" y="26193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69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Sitka Banner</vt:lpstr>
      <vt:lpstr>Office Theme</vt:lpstr>
      <vt:lpstr>My Autobiography Nicholas Mutisya C025-01-0941/2021 </vt:lpstr>
      <vt:lpstr>Introduction</vt:lpstr>
      <vt:lpstr>Early Life</vt:lpstr>
      <vt:lpstr>Primary Education</vt:lpstr>
      <vt:lpstr>Secondary Education</vt:lpstr>
      <vt:lpstr>University Education </vt:lpstr>
      <vt:lpstr>Professional Experience</vt:lpstr>
      <vt:lpstr>Leadership Experience</vt:lpstr>
      <vt:lpstr>Skills and Competencies</vt:lpstr>
      <vt:lpstr>Future Aspirations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Muendo</dc:creator>
  <cp:lastModifiedBy>Mercy Muendo</cp:lastModifiedBy>
  <cp:revision>1</cp:revision>
  <dcterms:created xsi:type="dcterms:W3CDTF">2024-08-03T20:47:15Z</dcterms:created>
  <dcterms:modified xsi:type="dcterms:W3CDTF">2024-08-03T20:47:43Z</dcterms:modified>
</cp:coreProperties>
</file>