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6291"/>
  </p:normalViewPr>
  <p:slideViewPr>
    <p:cSldViewPr snapToGrid="0" snapToObjects="1">
      <p:cViewPr varScale="1">
        <p:scale>
          <a:sx n="115" d="100"/>
          <a:sy n="115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534F-2526-0240-BBF7-5A87ECEC5A3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E35-8F18-4440-AC0E-1A6D841E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227" y="168166"/>
            <a:ext cx="1355835" cy="76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surf_fz.py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3751" y="237916"/>
            <a:ext cx="1560788" cy="69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gen_plot.py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64880" y="168166"/>
            <a:ext cx="35419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pts_m</a:t>
            </a:r>
            <a:r>
              <a:rPr lang="en-US" dirty="0" smtClean="0"/>
              <a:t>, </a:t>
            </a:r>
            <a:r>
              <a:rPr lang="en-US" dirty="0" err="1" smtClean="0"/>
              <a:t>rot_mat_m</a:t>
            </a:r>
            <a:r>
              <a:rPr lang="en-US" dirty="0" smtClean="0"/>
              <a:t>, </a:t>
            </a:r>
            <a:r>
              <a:rPr lang="en-US" dirty="0" err="1" smtClean="0"/>
              <a:t>symm_grp_m</a:t>
            </a:r>
            <a:r>
              <a:rPr lang="en-US" dirty="0" smtClean="0"/>
              <a:t>, </a:t>
            </a:r>
            <a:r>
              <a:rPr lang="en-US" dirty="0" err="1" smtClean="0"/>
              <a:t>s_m</a:t>
            </a:r>
            <a:r>
              <a:rPr lang="en-US" dirty="0" smtClean="0"/>
              <a:t> = </a:t>
            </a:r>
            <a:r>
              <a:rPr lang="en-US" dirty="0" err="1" smtClean="0"/>
              <a:t>get_bpn</a:t>
            </a:r>
            <a:r>
              <a:rPr lang="en-US" dirty="0" smtClean="0"/>
              <a:t>(r, sig)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91519" y="168166"/>
            <a:ext cx="26591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hkl_data</a:t>
            </a:r>
            <a:r>
              <a:rPr lang="en-US" dirty="0" smtClean="0"/>
              <a:t> = </a:t>
            </a:r>
            <a:r>
              <a:rPr lang="en-US" dirty="0" err="1" smtClean="0"/>
              <a:t>hkl</a:t>
            </a:r>
            <a:r>
              <a:rPr lang="en-US" dirty="0" smtClean="0"/>
              <a:t>(r, sig, '</a:t>
            </a:r>
            <a:r>
              <a:rPr lang="en-US" dirty="0" err="1" smtClean="0"/>
              <a:t>cF_Id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7062" y="1687404"/>
            <a:ext cx="35120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gb_fz</a:t>
            </a:r>
            <a:r>
              <a:rPr lang="en-US" dirty="0" smtClean="0"/>
              <a:t> = </a:t>
            </a:r>
            <a:r>
              <a:rPr lang="en-US" dirty="0" err="1" smtClean="0"/>
              <a:t>find_bpn</a:t>
            </a:r>
            <a:r>
              <a:rPr lang="en-US" dirty="0" smtClean="0"/>
              <a:t>(</a:t>
            </a:r>
            <a:r>
              <a:rPr lang="en-US" dirty="0" err="1" smtClean="0"/>
              <a:t>mil_ind_csl</a:t>
            </a:r>
            <a:r>
              <a:rPr lang="en-US" dirty="0" smtClean="0"/>
              <a:t>, </a:t>
            </a:r>
            <a:r>
              <a:rPr lang="en-US" dirty="0" err="1" smtClean="0"/>
              <a:t>l_csl_go</a:t>
            </a:r>
            <a:r>
              <a:rPr lang="en-US" dirty="0" smtClean="0"/>
              <a:t>, </a:t>
            </a:r>
            <a:r>
              <a:rPr lang="en-US" dirty="0" err="1" smtClean="0"/>
              <a:t>sig_mis_go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Patala</dc:creator>
  <cp:lastModifiedBy>Srikanth Patala</cp:lastModifiedBy>
  <cp:revision>7</cp:revision>
  <dcterms:created xsi:type="dcterms:W3CDTF">2015-06-21T21:06:11Z</dcterms:created>
  <dcterms:modified xsi:type="dcterms:W3CDTF">2015-06-22T13:51:32Z</dcterms:modified>
</cp:coreProperties>
</file>