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4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7135B-3BB6-D448-989F-7BC5360C7155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DC33-017C-B646-93AF-AD1A33D9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2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DC33-017C-B646-93AF-AD1A33D91A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3F8C-F112-E147-A2D3-802C8D8E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D5EE3-25DD-514C-A1D7-9EDA995E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BC23-70F3-0F4C-96B4-508B0C5E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CBD9-1DA5-5945-93CF-6467D797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52FB-7C34-5745-A93B-A6DA8CA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CD6A-1E9D-E641-908B-66DAD77A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55255-A0F9-6D4A-93D8-F9F0D63C3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E20B-5912-A948-985F-01C111E4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E151-025A-2649-A55D-A5187A54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3908-1479-2D45-B3B4-D6571DB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B04D-C00C-7647-AB9D-5EF44227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6185F-F8B9-A74F-8BA4-EDDBC2A2D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99AB-C26C-AB4F-AB82-8CDBA61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EE05-4C3E-0C44-AA55-C645DD54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3993-6993-F74E-AD4A-0797F56D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0607-82AD-074E-8E19-E2B241B1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A98C-D46E-D941-AFF7-A213DBCC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3ACF-3EA4-C842-A62F-B407CD35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B02D-5284-8D48-966B-954595FF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4FC0-F321-6B49-9DAC-6C115DE9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3702-0BB7-1941-939E-57AFC28E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139F-8BB8-D94A-B1DA-938D37D0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7C396-612B-DA42-A479-5655E338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0E0A-53BB-654F-8560-7F3C4D41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A340-A2A4-D14B-BE7E-0C48530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71C3-E73C-7043-9D88-4DA99E0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6DA7-528B-5249-ADD2-97A1B641D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5C2A-3D7D-C04C-92EF-0AFE5DD3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E714-67B3-9649-986C-8BDB1623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6C3FF-5C51-D74F-9618-FA11F035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EF6FE-838C-3A4E-8DCE-EAB65FCC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E410-7904-5C48-971A-5280BEC2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373A-80A2-CB4F-AE2E-90D44E7D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EFB98-06DE-2444-B0C6-6FD5C86F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039F-95C7-694D-A79D-C28E97A5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6720A-EFE1-F44D-9D70-C1D164D3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2B23C-23BE-F149-B76A-9F6F7B60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91ECC-D649-AE40-8232-A7822C59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DCCC-4DA8-3943-B5C7-67172D47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3DA-88A0-B64F-B5E0-1994F048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254BB-AE0A-0C45-AD8E-9797106C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108BF-910C-054F-87BB-890D63C3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AFA77-6E5E-7B4D-A2D4-023533BF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FDAF-4DED-4A43-B44C-B93AF03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A048-30B6-B841-817A-9B9422E6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F56A0-999D-A04E-8D39-0F575820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7C0-60CD-E743-95C6-92783695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972E-F050-6040-8BD1-3FD97718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DE6CB-669E-4A42-8115-61FAA68D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7942-F107-FB4D-AAA9-D5A6429B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8C79-A380-5F4D-88A6-29F95D0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1559-6FAE-3A42-A7E7-1B176BB6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C79-1758-6441-AB97-22E1086C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A63BC-38E4-F74C-A056-21CFBB441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C849-B63F-B043-8410-2867CA08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2794-C492-FF44-AC9A-A5D57ED2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2C99-3FD6-A647-BE48-0B247A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9622-747C-EE43-929A-7B5B48B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7905-96B0-E546-9BFB-0FE384FD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3051-2566-FD45-8FEC-8E6775CB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9B57-8037-8943-97FD-8DB3FCDFF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FC47-D919-4B46-8555-2AC20F01C94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30EE-CB7F-2A48-A15B-649AAC296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5CC5-F507-AF48-A9B2-A3B9061D5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C4A2-307C-ED44-B4D1-8E6FE754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6E70-C889-2447-9C49-7D5070A56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A7CA8-2D67-9445-94EA-4E88FB204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7540-6BD1-E541-9947-08F96904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1EBE-8E77-AE43-B2F7-D6C67ABD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processing of experimental data.</a:t>
            </a:r>
          </a:p>
          <a:p>
            <a:r>
              <a:rPr lang="en-US" dirty="0"/>
              <a:t>Make figures with symmetrized basis </a:t>
            </a:r>
            <a:r>
              <a:rPr lang="en-US"/>
              <a:t>functions expansion </a:t>
            </a:r>
            <a:r>
              <a:rPr lang="en-US" dirty="0"/>
              <a:t>(No Reisz correction)</a:t>
            </a:r>
          </a:p>
          <a:p>
            <a:pPr lvl="1"/>
            <a:r>
              <a:rPr lang="en-US" dirty="0"/>
              <a:t>Constant null-boundary</a:t>
            </a:r>
          </a:p>
          <a:p>
            <a:pPr lvl="1"/>
            <a:r>
              <a:rPr lang="en-US" dirty="0"/>
              <a:t>No null-boundary</a:t>
            </a:r>
          </a:p>
          <a:p>
            <a:r>
              <a:rPr lang="en-US" dirty="0"/>
              <a:t>Make figure with Ringing artifacts</a:t>
            </a:r>
          </a:p>
          <a:p>
            <a:r>
              <a:rPr lang="en-US" dirty="0"/>
              <a:t>Code for Reisz correction</a:t>
            </a:r>
          </a:p>
          <a:p>
            <a:r>
              <a:rPr lang="en-US" dirty="0"/>
              <a:t>Make figures with Reisz correction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1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CBA1-D7F7-C442-92AB-D8F4D172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processing of 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BFF2-FEE8-984A-997B-8DDAF4BE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quaternion in the text file</a:t>
            </a:r>
          </a:p>
          <a:p>
            <a:pPr lvl="1"/>
            <a:r>
              <a:rPr lang="en-US" dirty="0"/>
              <a:t>Corresponds to a rotation matrix</a:t>
            </a:r>
          </a:p>
          <a:p>
            <a:r>
              <a:rPr lang="en-US" dirty="0"/>
              <a:t>The orientation of grain A (active convention)</a:t>
            </a:r>
          </a:p>
          <a:p>
            <a:pPr lvl="1"/>
            <a:r>
              <a:rPr lang="en-US" dirty="0"/>
              <a:t>Equal to the rotation matrix corresponding to the quaternion</a:t>
            </a:r>
          </a:p>
        </p:txBody>
      </p:sp>
    </p:spTree>
    <p:extLst>
      <p:ext uri="{BB962C8B-B14F-4D97-AF65-F5344CB8AC3E}">
        <p14:creationId xmlns:p14="http://schemas.microsoft.com/office/powerpoint/2010/main" val="19094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770-84E2-0246-B091-0308FC71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figures with symmetrized basis function (No Reisz correction)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EE56-B9CC-7D48-9D50-FE319045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and without null-boundary condition</a:t>
            </a:r>
          </a:p>
          <a:p>
            <a:pPr lvl="1"/>
            <a:r>
              <a:rPr lang="en-US" dirty="0"/>
              <a:t>Fix misorientation</a:t>
            </a:r>
          </a:p>
          <a:p>
            <a:pPr lvl="2"/>
            <a:r>
              <a:rPr lang="en-US" dirty="0"/>
              <a:t>Sigma 3 misorientation</a:t>
            </a:r>
          </a:p>
          <a:p>
            <a:pPr lvl="2"/>
            <a:r>
              <a:rPr lang="en-US" dirty="0"/>
              <a:t>[100] 45-degree misorientation</a:t>
            </a:r>
          </a:p>
          <a:p>
            <a:pPr lvl="1"/>
            <a:r>
              <a:rPr lang="en-US" dirty="0"/>
              <a:t>Changing misorientation angle 0, 5, 10 degrees</a:t>
            </a:r>
          </a:p>
          <a:p>
            <a:pPr lvl="2"/>
            <a:r>
              <a:rPr lang="en-US" dirty="0"/>
              <a:t>Along [111] axis</a:t>
            </a:r>
          </a:p>
          <a:p>
            <a:pPr lvl="2"/>
            <a:r>
              <a:rPr lang="en-US" dirty="0"/>
              <a:t>Along [110] axis</a:t>
            </a:r>
          </a:p>
          <a:p>
            <a:pPr lvl="2"/>
            <a:r>
              <a:rPr lang="en-US" dirty="0"/>
              <a:t>Along [100] axis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248E-6577-0C42-872D-0961C51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Ringing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DB9E-B404-3041-AAE6-9A533346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Sigma 3 misorientation</a:t>
            </a:r>
          </a:p>
          <a:p>
            <a:pPr lvl="1"/>
            <a:r>
              <a:rPr lang="en-US" dirty="0"/>
              <a:t>1D plot with function from [111] to [1 0 -1] boundary-plane orientations</a:t>
            </a:r>
          </a:p>
          <a:p>
            <a:pPr lvl="1"/>
            <a:r>
              <a:rPr lang="en-US" dirty="0"/>
              <a:t>1D plot with function from [111] to [1 -2 1] boundary-plane orientations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D309-044C-834D-8137-DB36B2A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Reisz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F189-948D-984C-9CDF-9E25B4F7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770-84E2-0246-B091-0308FC71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figures with symmetrized basis function (With Reisz correction)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EE56-B9CC-7D48-9D50-FE319045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constant null-boundary condition</a:t>
            </a:r>
          </a:p>
          <a:p>
            <a:pPr lvl="1"/>
            <a:r>
              <a:rPr lang="en-US" dirty="0"/>
              <a:t>Fix misorientation</a:t>
            </a:r>
          </a:p>
          <a:p>
            <a:pPr lvl="2"/>
            <a:r>
              <a:rPr lang="en-US" dirty="0"/>
              <a:t>Sigma 3 misorientation</a:t>
            </a:r>
          </a:p>
          <a:p>
            <a:pPr lvl="2"/>
            <a:r>
              <a:rPr lang="en-US" dirty="0"/>
              <a:t>[100] 45-degree misorientation</a:t>
            </a:r>
          </a:p>
          <a:p>
            <a:pPr lvl="1"/>
            <a:r>
              <a:rPr lang="en-US" dirty="0"/>
              <a:t>Changing misorientation angle 0, 5, 10 degrees</a:t>
            </a:r>
          </a:p>
          <a:p>
            <a:pPr lvl="2"/>
            <a:r>
              <a:rPr lang="en-US" dirty="0"/>
              <a:t>Along [111] axis</a:t>
            </a:r>
          </a:p>
          <a:p>
            <a:pPr lvl="2"/>
            <a:r>
              <a:rPr lang="en-US" dirty="0"/>
              <a:t>Along [110] axis</a:t>
            </a:r>
          </a:p>
          <a:p>
            <a:pPr lvl="2"/>
            <a:r>
              <a:rPr lang="en-US" dirty="0"/>
              <a:t>Along [100] axis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220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Applications Paper</vt:lpstr>
      <vt:lpstr>Tasks</vt:lpstr>
      <vt:lpstr>Check the processing of experimental data</vt:lpstr>
      <vt:lpstr>Make figures with symmetrized basis function (No Reisz correction)</vt:lpstr>
      <vt:lpstr>Show Ringing artifacts</vt:lpstr>
      <vt:lpstr>Code for Reisz correction</vt:lpstr>
      <vt:lpstr>Make figures with symmetrized basis function (With Reisz correction)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Paper</dc:title>
  <dc:creator>Srikanth Patala</dc:creator>
  <cp:lastModifiedBy>Srikanth Patala</cp:lastModifiedBy>
  <cp:revision>13</cp:revision>
  <dcterms:created xsi:type="dcterms:W3CDTF">2021-01-07T18:50:44Z</dcterms:created>
  <dcterms:modified xsi:type="dcterms:W3CDTF">2021-01-07T19:21:03Z</dcterms:modified>
</cp:coreProperties>
</file>