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7" r:id="rId3"/>
    <p:sldId id="317" r:id="rId5"/>
    <p:sldId id="392" r:id="rId6"/>
    <p:sldId id="393" r:id="rId7"/>
    <p:sldId id="394" r:id="rId8"/>
    <p:sldId id="395" r:id="rId9"/>
    <p:sldId id="396" r:id="rId10"/>
    <p:sldId id="397" r:id="rId11"/>
    <p:sldId id="399" r:id="rId12"/>
    <p:sldId id="39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  <a:endParaRPr lang="en-US" sz="4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  <a:endParaRPr lang="en-US" sz="16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7" name="Picture Placeholder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8" name="Picture Placeholder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5" name="Text Placeholder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7" name="Text Placeholder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9" name="Text Placeholder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306" y="687567"/>
            <a:ext cx="4403323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STUDENT</a:t>
            </a:r>
            <a:r>
              <a:rPr lang="en-IN" altLang="en-US" dirty="0"/>
              <a:t> DATABASE</a:t>
            </a:r>
            <a:r>
              <a:rPr lang="en-US" dirty="0"/>
              <a:t> MANAGEMENT SYSTEM</a:t>
            </a:r>
            <a:endParaRPr lang="en-US" dirty="0"/>
          </a:p>
        </p:txBody>
      </p:sp>
      <p:pic>
        <p:nvPicPr>
          <p:cNvPr id="14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452360" cy="6858000"/>
          </a:xfrm>
        </p:spPr>
      </p:pic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7670306" y="3275737"/>
            <a:ext cx="4403322" cy="3515680"/>
          </a:xfrm>
        </p:spPr>
        <p:txBody>
          <a:bodyPr>
            <a:normAutofit/>
          </a:bodyPr>
          <a:lstStyle/>
          <a:p>
            <a:r>
              <a:rPr lang="en-US" dirty="0"/>
              <a:t>A PRESENTATION BY,</a:t>
            </a:r>
            <a:endParaRPr lang="en-US" dirty="0"/>
          </a:p>
          <a:p>
            <a:r>
              <a:rPr lang="en-US" dirty="0"/>
              <a:t>SHIVAM KUMAR: 2000220100206</a:t>
            </a:r>
            <a:endParaRPr lang="en-US" dirty="0"/>
          </a:p>
          <a:p>
            <a:r>
              <a:rPr lang="en-US" dirty="0"/>
              <a:t>SHIVAM RAJ SINGH: 2000330100210</a:t>
            </a:r>
            <a:endParaRPr lang="en-US" dirty="0"/>
          </a:p>
          <a:p>
            <a:r>
              <a:rPr lang="en-US" dirty="0"/>
              <a:t>COURSE: B. TECH (CSE)</a:t>
            </a:r>
            <a:endParaRPr lang="en-US" dirty="0"/>
          </a:p>
          <a:p>
            <a:r>
              <a:rPr lang="en-US" dirty="0"/>
              <a:t>SEC/BATCH: D / D1</a:t>
            </a:r>
            <a:endParaRPr lang="en-US" dirty="0"/>
          </a:p>
          <a:p>
            <a:r>
              <a:rPr lang="en-US" dirty="0"/>
              <a:t>GUIDED BY: MRS. GEETANJALI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Grp="1" noRot="1" noChangeAspect="1" noMove="1" noResize="1" noUngrp="1"/>
          </p:cNvGrpSpPr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STUDENT DATA</a:t>
            </a:r>
            <a:r>
              <a:rPr lang="en-IN" altLang="en-US" dirty="0"/>
              <a:t>BASE</a:t>
            </a:r>
            <a:r>
              <a:rPr lang="en-US" dirty="0"/>
              <a:t> MANAGEMET SYSTEM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Login Page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-2177415"/>
            <a:ext cx="16407130" cy="922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POSSIBLE PROGRAM OUTPUTS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1086</Words>
  <Application>WPS Presentation</Application>
  <PresentationFormat>Widescreen</PresentationFormat>
  <Paragraphs>132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Gill Sans MT</vt:lpstr>
      <vt:lpstr>Walbaum Display</vt:lpstr>
      <vt:lpstr>Segoe Print</vt:lpstr>
      <vt:lpstr>Microsoft YaHei</vt:lpstr>
      <vt:lpstr>Arial Unicode MS</vt:lpstr>
      <vt:lpstr>Calibri</vt:lpstr>
      <vt:lpstr>3DFloatVTI</vt:lpstr>
      <vt:lpstr>STUDENT MANAGEMENT SYSTEM</vt:lpstr>
      <vt:lpstr>STUDENT DATA MANAGEMENT SYSTEM</vt:lpstr>
      <vt:lpstr>PowerPoint 演示文稿</vt:lpstr>
      <vt:lpstr>PowerPoint 演示文稿</vt:lpstr>
      <vt:lpstr>PowerPoint 演示文稿</vt:lpstr>
      <vt:lpstr>POSSIBLE PROGRAM OUTPUTS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Arastu Gupta</dc:creator>
  <cp:lastModifiedBy>SHIVAM RAJ SINGH</cp:lastModifiedBy>
  <cp:revision>2</cp:revision>
  <dcterms:created xsi:type="dcterms:W3CDTF">2021-11-30T17:44:00Z</dcterms:created>
  <dcterms:modified xsi:type="dcterms:W3CDTF">2022-03-15T07:16:41Z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13FAFC36FB48468EBFCD450527EC47DF</vt:lpwstr>
  </property>
  <property fmtid="{D5CDD505-2E9C-101B-9397-08002B2CF9AE}" pid="4" name="KSOProductBuildVer">
    <vt:lpwstr>1033-11.2.0.10451</vt:lpwstr>
  </property>
</Properties>
</file>