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5385D68-92C7-4D12-B6B0-4E62CDEC90F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Bosh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Bosh and bosh-lite architecture overview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on-boarding or getting started guide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of deploying applications using bosh-lite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i.e.deploying a basic script, i.e. helloworld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Templates for data services applications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Templates/basic manifest files for basic scripts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 scripts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generated config scripts. i.e. for stop/start etc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error message from bosh to help with trouble-shooting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additional services as part of application setup, i.e. refresh data from source?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Snapshot of data?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2016-11-01T11:52:52Z</dcterms:created>
  <dc:creator/>
  <dc:description/>
  <dc:language>en-GB</dc:language>
  <cp:lastModifiedBy/>
  <dcterms:modified xsi:type="dcterms:W3CDTF">2016-11-01T12:25:13Z</dcterms:modified>
  <cp:revision>2</cp:revision>
  <dc:subject/>
  <dc:title/>
</cp:coreProperties>
</file>