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63" r:id="rId5"/>
    <p:sldId id="258" r:id="rId6"/>
    <p:sldId id="266" r:id="rId7"/>
    <p:sldId id="259" r:id="rId8"/>
    <p:sldId id="265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00" autoAdjust="0"/>
    <p:restoredTop sz="94660"/>
  </p:normalViewPr>
  <p:slideViewPr>
    <p:cSldViewPr snapToGrid="0">
      <p:cViewPr>
        <p:scale>
          <a:sx n="50" d="100"/>
          <a:sy n="50" d="100"/>
        </p:scale>
        <p:origin x="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Introduction To Docker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89BD2-5522-4B41-B2DD-A97DCFE6779C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 smtClean="0"/>
              <a:t>Abhishek S Onkar, Deloitte 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6F4F-4BB0-4E30-A1EC-1ADB4182D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2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Introduction To Docker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AA6AF-0188-4F85-A9A3-E82B8DEC2BEB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 smtClean="0"/>
              <a:t>Abhishek S Onkar, Deloitte 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71B4F-FDBA-4404-A3B0-66BD01BF58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22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Abhishek S Onkar, Consultant Deloitte 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5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732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46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Abhishek S Onkar, Consultant Deloitte 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97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457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43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Abhishek S Onkar, Consultant Deloitte 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6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1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6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526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C299B-ACF7-4005-8466-7B664221FF3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CCAC67-B276-4F56-9ABE-B01C9DCD50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Docker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GETTING STARTED WITH </a:t>
            </a:r>
            <a:r>
              <a:rPr lang="en-US" sz="3200" dirty="0" smtClean="0"/>
              <a:t>DOCKER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51" y="241781"/>
            <a:ext cx="2562225" cy="1919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40895" y="5027120"/>
            <a:ext cx="334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Abhishek Onkar </a:t>
            </a:r>
          </a:p>
          <a:p>
            <a:r>
              <a:rPr lang="en-US" dirty="0" smtClean="0"/>
              <a:t>Ajay Athreya</a:t>
            </a:r>
          </a:p>
          <a:p>
            <a:r>
              <a:rPr lang="en-US" dirty="0" smtClean="0"/>
              <a:t>Rohit </a:t>
            </a:r>
            <a:r>
              <a:rPr lang="en-US" dirty="0" err="1" smtClean="0"/>
              <a:t>Akhairakma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82380"/>
            <a:ext cx="3997876" cy="3449638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182380"/>
            <a:ext cx="480653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6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Q&amp;A</a:t>
            </a:r>
            <a:endParaRPr lang="en-US" sz="6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798513"/>
            <a:ext cx="811213" cy="5048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97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History and Why Docker?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Introduction to Docker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Docker Containers and Images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Docker Architecture and Docker Engine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Docker 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Docker CLI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Docker Hands On Demo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/>
            <a:r>
              <a:rPr lang="en-US" dirty="0"/>
              <a:t>Originally a proprietary system started by Solomon </a:t>
            </a:r>
            <a:r>
              <a:rPr lang="en-US" dirty="0" err="1"/>
              <a:t>Hykes</a:t>
            </a:r>
            <a:r>
              <a:rPr lang="en-US" dirty="0"/>
              <a:t>, Docker was shifted to open source in early 2013.</a:t>
            </a:r>
          </a:p>
          <a:p>
            <a:pPr marL="171450" indent="-171450"/>
            <a:r>
              <a:rPr lang="en-US" dirty="0"/>
              <a:t>Its popularity grew steadily and exploded in 2014. By 2015, more than 300 million container downloads had occurred. </a:t>
            </a:r>
          </a:p>
          <a:p>
            <a:pPr marL="171450" indent="-171450"/>
            <a:r>
              <a:rPr lang="en-US" dirty="0"/>
              <a:t>Today, there are over 3.5 million applications placed in containers and over 3.7 billion containerized applications have been downloaded. Almost all IT and cloud companies have adopted Docker.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is a platform that allows developers to develop, ship and deploy applications using Container Virtualization Technology.</a:t>
            </a:r>
          </a:p>
          <a:p>
            <a:r>
              <a:rPr lang="en-US" dirty="0" smtClean="0"/>
              <a:t>It carves up a running </a:t>
            </a:r>
            <a:r>
              <a:rPr lang="en-US" dirty="0" err="1" smtClean="0"/>
              <a:t>linux</a:t>
            </a:r>
            <a:r>
              <a:rPr lang="en-US" dirty="0" smtClean="0"/>
              <a:t> system into small containers, each of which has its own code and dependencies.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898" y="2235199"/>
            <a:ext cx="4381985" cy="316807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93" y="2094416"/>
            <a:ext cx="3390951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BASED VM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PRO’s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Better resource pooling- One machine, many VMs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Easy scalability – new instances of VM can be created easily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VM can be in cloud</a:t>
            </a:r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Con’s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Each VM still requires CPU </a:t>
            </a:r>
            <a:r>
              <a:rPr lang="en-US" dirty="0" err="1" smtClean="0"/>
              <a:t>allocation,Storage</a:t>
            </a:r>
            <a:r>
              <a:rPr lang="en-US" dirty="0" smtClean="0"/>
              <a:t>  and 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more VMs we run, the more resources we need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Guest OS leads to wasted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guarantee of Application Portability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0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42" y="2450109"/>
            <a:ext cx="3055766" cy="3073236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25" y="2450109"/>
            <a:ext cx="3060857" cy="3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AND IMAGES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61" y="1846263"/>
            <a:ext cx="8475404" cy="40227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vs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do not require Guest OS</a:t>
            </a:r>
          </a:p>
          <a:p>
            <a:r>
              <a:rPr lang="en-US" dirty="0" smtClean="0"/>
              <a:t>More lightweight </a:t>
            </a:r>
          </a:p>
          <a:p>
            <a:r>
              <a:rPr lang="en-US" dirty="0" smtClean="0"/>
              <a:t>More Containers/Machine can be run compared to VMs/Machine</a:t>
            </a:r>
          </a:p>
          <a:p>
            <a:r>
              <a:rPr lang="en-US" dirty="0" smtClean="0"/>
              <a:t>Require less CPU, RAM and storage 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1792</TotalTime>
  <Words>263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Docker</vt:lpstr>
      <vt:lpstr>Contents</vt:lpstr>
      <vt:lpstr>History of Docker</vt:lpstr>
      <vt:lpstr>Introduction To Docker</vt:lpstr>
      <vt:lpstr>History</vt:lpstr>
      <vt:lpstr>HYPERVISOR BASED VM</vt:lpstr>
      <vt:lpstr>Docker Container</vt:lpstr>
      <vt:lpstr>CONTAINERS AND IMAGES</vt:lpstr>
      <vt:lpstr>Containers vs VM</vt:lpstr>
      <vt:lpstr>Docker Architecture</vt:lpstr>
      <vt:lpstr>Q&amp;A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Onkar, Abhishek</dc:creator>
  <cp:lastModifiedBy>Athreya, Ajay</cp:lastModifiedBy>
  <cp:revision>80</cp:revision>
  <dcterms:created xsi:type="dcterms:W3CDTF">2018-04-07T04:05:58Z</dcterms:created>
  <dcterms:modified xsi:type="dcterms:W3CDTF">2018-04-08T14:46:25Z</dcterms:modified>
</cp:coreProperties>
</file>