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Enterprise Knowledge Graph Builder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Executive Summary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Differentiation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Market saturation</a:t>
            </a:r>
          </a:p>
          <a:p>
            <a:r>
              <a:t>Differentiation from established solutions</a:t>
            </a:r>
          </a:p>
          <a:p>
            <a:r>
              <a:t>Enterprise adoption barriers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Realistic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 technical barrier (ML expertise, compute)</a:t>
            </a:r>
          </a:p>
          <a:p>
            <a:r>
              <a:t>Market penetration: established players, integration challenges</a:t>
            </a:r>
          </a:p>
          <a:p>
            <a:r>
              <a:t>Investment: $1–3M for MVP, 12–24 months to market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Vertical Focus: Industry-specific solutions</a:t>
            </a:r>
          </a:p>
          <a:p>
            <a:r>
              <a:t>Integration-First: Seamless enterprise system connection</a:t>
            </a:r>
          </a:p>
          <a:p>
            <a:r>
              <a:t>Open Source Foundation: Reduce costs, build community</a:t>
            </a:r>
          </a:p>
          <a:p>
            <a:r>
              <a:t>Acquisition Strategy: Build innovative, integrable components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Target underserved industries</a:t>
            </a:r>
          </a:p>
          <a:p>
            <a:r>
              <a:t>Build on existing RAG capabilities</a:t>
            </a:r>
          </a:p>
          <a:p>
            <a:r>
              <a:t>Incremental development path</a:t>
            </a:r>
          </a:p>
          <a:p>
            <a:r>
              <a:t>Mid-market positioning as domain experts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 for a domain-specific area with clear pain points.</a:t>
            </a:r>
          </a:p>
          <a:p>
            <a:r>
              <a:t>Focus on integration with existing enterprise platforms instead of building from scratch.</a:t>
            </a:r>
          </a:p>
          <a:p>
            <a:r>
              <a:t>Start small, validate early, and scale gradually based on real-world feedback.</a:t>
            </a:r>
          </a:p>
          <a:p>
            <a:r>
              <a:t>Ensure rapid time-to-value with minimal investment while differentiating through domain expertise.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Summary: Enterprise Knowledge Graph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a system that transforms unstructured documents into a structured, queryable knowledge network.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Knowledge Discovery: Uncover hidden connections between projects, technologies, and teams</a:t>
            </a:r>
          </a:p>
          <a:p>
            <a:r>
              <a:t>Expertise Location: Quickly identify internal experts on specific topics</a:t>
            </a:r>
          </a:p>
          <a:p>
            <a:r>
              <a:t>Decision Support: Provide contextual information for strategic decisions</a:t>
            </a:r>
          </a:p>
          <a:p>
            <a:r>
              <a:t>Onboarding Acceleration: Help new employees navigate organizational knowledge</a:t>
            </a:r>
          </a:p>
          <a:p>
            <a:r>
              <a:t>Risk Mitigation: Identify dependencies and impacts across systems and processes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Architecture - Key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Document Acquisition &amp; Processing: Multi-source ingestion, format handling, context preservation</a:t>
            </a:r>
          </a:p>
          <a:p>
            <a:r>
              <a:t>Entity &amp; Relationship Extraction: Entity detection, relationship mapping, confidence scoring</a:t>
            </a:r>
          </a:p>
          <a:p>
            <a:r>
              <a:t>Knowledge Graph Database: Optimized storage, complex queries, provenance tracking</a:t>
            </a:r>
          </a:p>
          <a:p>
            <a:r>
              <a:t>Query &amp; Visualization Interface: Natural language query, interactive graphs, API access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Team: 3–5 engineers (ML, backend, frontend)</a:t>
            </a:r>
          </a:p>
          <a:p>
            <a:r>
              <a:t>Infrastructure: Scalable cloud environment</a:t>
            </a:r>
          </a:p>
          <a:p>
            <a:r>
              <a:t>Data Access: Organizational repositories</a:t>
            </a:r>
          </a:p>
          <a:p>
            <a:r>
              <a:t>Experts: Domain-specific SMEs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ROI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Time Savings: 5–10 hours/week per knowledge worker</a:t>
            </a:r>
          </a:p>
          <a:p>
            <a:r>
              <a:t>Knowledge Retention: 30% improvement</a:t>
            </a:r>
          </a:p>
          <a:p>
            <a:r>
              <a:t>Decision Quality: 25% faster strategic decisions</a:t>
            </a:r>
          </a:p>
          <a:p>
            <a:r>
              <a:t>Onboarding Efficiency: 40% time reduction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Leverages existing infrastructure</a:t>
            </a:r>
          </a:p>
          <a:p>
            <a:r>
              <a:t>Context-aware relationship mapping</a:t>
            </a:r>
          </a:p>
          <a:p>
            <a:r>
              <a:t>Seamless integration with current systems</a:t>
            </a:r>
          </a:p>
          <a:p>
            <a:r>
              <a:t>Focused on specific organizational domains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Approve PoC (2–3 months)</a:t>
            </a:r>
          </a:p>
          <a:p>
            <a:r>
              <a:t>Identify high-value documents</a:t>
            </a:r>
          </a:p>
          <a:p>
            <a:r>
              <a:t>Assemble cross-functional team</a:t>
            </a:r>
          </a:p>
          <a:p>
            <a:r>
              <a:t>Develop success metrics and evaluation framework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Established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Google Knowledge Graph</a:t>
            </a:r>
          </a:p>
          <a:p>
            <a:r>
              <a:t>Microsoft Project Cortex / Viva Topics</a:t>
            </a:r>
          </a:p>
          <a:p>
            <a:r>
              <a:t>Amazon Kendra</a:t>
            </a:r>
          </a:p>
          <a:p>
            <a:r>
              <a:t>IBM Watson Discovery</a:t>
            </a:r>
          </a:p>
          <a:p>
            <a:r>
              <a:t>Diffbot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