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B6CC1DC3-B629-40E3-B1E4-7EFE9DCEED7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6EF17-B50D-4E4D-B996-8C0576D5E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1DC3-B629-40E3-B1E4-7EFE9DCEED7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6EF17-B50D-4E4D-B996-8C0576D5E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B6CC1DC3-B629-40E3-B1E4-7EFE9DCEED7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486EF17-B50D-4E4D-B996-8C0576D5E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1DC3-B629-40E3-B1E4-7EFE9DCEED7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86EF17-B50D-4E4D-B996-8C0576D5E8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1DC3-B629-40E3-B1E4-7EFE9DCEED7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486EF17-B50D-4E4D-B996-8C0576D5E8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CC1DC3-B629-40E3-B1E4-7EFE9DCEED7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86EF17-B50D-4E4D-B996-8C0576D5E8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6CC1DC3-B629-40E3-B1E4-7EFE9DCEED7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86EF17-B50D-4E4D-B996-8C0576D5E8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1DC3-B629-40E3-B1E4-7EFE9DCEED7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86EF17-B50D-4E4D-B996-8C0576D5E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1DC3-B629-40E3-B1E4-7EFE9DCEED7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6EF17-B50D-4E4D-B996-8C0576D5E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C1DC3-B629-40E3-B1E4-7EFE9DCEED7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86EF17-B50D-4E4D-B996-8C0576D5E8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B6CC1DC3-B629-40E3-B1E4-7EFE9DCEED7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486EF17-B50D-4E4D-B996-8C0576D5E8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CC1DC3-B629-40E3-B1E4-7EFE9DCEED79}" type="datetimeFigureOut">
              <a:rPr lang="en-US" smtClean="0"/>
              <a:pPr/>
              <a:t>5/28/2013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486EF17-B50D-4E4D-B996-8C0576D5E8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Participatory Action Research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Challenges of Implementation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Ideal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Communities and community members engaged in the research as active agents (design, implementation and communication of outcomes)</a:t>
            </a:r>
          </a:p>
          <a:p>
            <a:r>
              <a:rPr lang="en-AU" dirty="0" smtClean="0"/>
              <a:t>Learning continues to inform community reflection and action (and that of other communities)</a:t>
            </a:r>
          </a:p>
          <a:p>
            <a:r>
              <a:rPr lang="en-AU" dirty="0" smtClean="0"/>
              <a:t>Learning continues to inform the research process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44824"/>
            <a:ext cx="8153400" cy="4251176"/>
          </a:xfrm>
        </p:spPr>
        <p:txBody>
          <a:bodyPr/>
          <a:lstStyle/>
          <a:p>
            <a:r>
              <a:rPr lang="en-US" dirty="0" smtClean="0"/>
              <a:t>Research project has no grassroots base or ownership</a:t>
            </a:r>
          </a:p>
          <a:p>
            <a:r>
              <a:rPr lang="en-US" dirty="0" smtClean="0"/>
              <a:t>The communities investigated are in crisis.  Action research would be a luxury</a:t>
            </a:r>
          </a:p>
          <a:p>
            <a:r>
              <a:rPr lang="en-US" dirty="0" smtClean="0"/>
              <a:t>Partner time, resources and ability to commit (OAU restructuring)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72816"/>
            <a:ext cx="8153400" cy="4323184"/>
          </a:xfrm>
        </p:spPr>
        <p:txBody>
          <a:bodyPr/>
          <a:lstStyle/>
          <a:p>
            <a:r>
              <a:rPr lang="en-US" dirty="0" smtClean="0"/>
              <a:t>Collaboration between academics and practitioners</a:t>
            </a:r>
          </a:p>
          <a:p>
            <a:r>
              <a:rPr lang="en-US" dirty="0" smtClean="0"/>
              <a:t>Use of participatory research methodology drawn from PAR tools</a:t>
            </a:r>
          </a:p>
          <a:p>
            <a:r>
              <a:rPr lang="en-US" dirty="0" smtClean="0"/>
              <a:t>Feedback and validation with participating communities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Focusing on using the learning from the research to inform the work of Oxfam and its affiliates</a:t>
            </a:r>
          </a:p>
          <a:p>
            <a:pPr lvl="1"/>
            <a:r>
              <a:rPr lang="en-US" dirty="0" smtClean="0"/>
              <a:t>Opportunities to disseminate findings to Oxfam and extended NGO community (national and local)</a:t>
            </a:r>
          </a:p>
          <a:p>
            <a:pPr lvl="1"/>
            <a:r>
              <a:rPr lang="en-US" dirty="0" smtClean="0"/>
              <a:t>Opportunities to feed into strategizing around the water governance </a:t>
            </a:r>
            <a:r>
              <a:rPr lang="en-US" dirty="0" err="1" smtClean="0"/>
              <a:t>programme</a:t>
            </a:r>
            <a:r>
              <a:rPr lang="en-US" dirty="0" smtClean="0"/>
              <a:t> and downward accountability to the affected communities</a:t>
            </a:r>
          </a:p>
          <a:p>
            <a:pPr lvl="1"/>
            <a:r>
              <a:rPr lang="en-US" dirty="0" smtClean="0"/>
              <a:t>Through this, opportunities for follow up and support </a:t>
            </a:r>
            <a:r>
              <a:rPr lang="en-US" dirty="0" smtClean="0"/>
              <a:t>community </a:t>
            </a:r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Opportunities to feed into other Oxfam initiatives such as the Active Citizenship and Accountability hub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Complexity of research can make it difficult to pin point findings that can be used for learning and application</a:t>
            </a:r>
          </a:p>
          <a:p>
            <a:r>
              <a:rPr lang="en-AU" dirty="0" smtClean="0"/>
              <a:t>Partners in the research need to plan and budget for activities and, ensure they have the available time, money, human and material resources to implement initiatives. </a:t>
            </a:r>
          </a:p>
          <a:p>
            <a:r>
              <a:rPr lang="en-AU" dirty="0" smtClean="0"/>
              <a:t>Need to keep abreast of rapidly changing situation and ensure action research contributes to, rather than hampers, the need for immediate action. 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ambition for Participatory Action Research has to be matched with the reality of the research context</a:t>
            </a:r>
          </a:p>
          <a:p>
            <a:r>
              <a:rPr lang="en-US" dirty="0" smtClean="0"/>
              <a:t>Involvement of “research subjects” requires their ownership over the process from the beginning</a:t>
            </a:r>
          </a:p>
          <a:p>
            <a:r>
              <a:rPr lang="en-US" dirty="0" smtClean="0"/>
              <a:t>Timing, resources, length of commitment are important considerations</a:t>
            </a:r>
          </a:p>
          <a:p>
            <a:r>
              <a:rPr lang="en-US" dirty="0" smtClean="0"/>
              <a:t>Rapidly changing political and policy context may prove contrary to the slower cycle of learning and action</a:t>
            </a:r>
          </a:p>
          <a:p>
            <a:r>
              <a:rPr lang="en-US" dirty="0" smtClean="0"/>
              <a:t>Research and development partners need to develop strong-two way information sharing</a:t>
            </a:r>
          </a:p>
          <a:p>
            <a:r>
              <a:rPr lang="en-US" dirty="0" smtClean="0"/>
              <a:t>Some participation and applied learning are better than none!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126</TotalTime>
  <Words>345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Median</vt:lpstr>
      <vt:lpstr>Participatory Action Research</vt:lpstr>
      <vt:lpstr>The Ideal Scenario</vt:lpstr>
      <vt:lpstr>The Challenges</vt:lpstr>
      <vt:lpstr>What We Did</vt:lpstr>
      <vt:lpstr>The Way Forward</vt:lpstr>
      <vt:lpstr>Remaining Challenges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Participatory Action Research</dc:title>
  <dc:creator>Ruth</dc:creator>
  <cp:lastModifiedBy>Ruth</cp:lastModifiedBy>
  <cp:revision>12</cp:revision>
  <dcterms:created xsi:type="dcterms:W3CDTF">2013-05-24T10:20:03Z</dcterms:created>
  <dcterms:modified xsi:type="dcterms:W3CDTF">2013-05-28T02:38:19Z</dcterms:modified>
</cp:coreProperties>
</file>