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Old Standard TT" panose="020B0604020202020204" charset="0"/>
      <p:regular r:id="rId22"/>
      <p:bold r:id="rId23"/>
      <p:italic r:id="rId24"/>
    </p:embeddedFont>
    <p:embeddedFont>
      <p:font typeface="Alegrey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18EE52-379D-46B4-984C-8ACE9F76563D}">
  <a:tblStyle styleId="{F618EE52-379D-46B4-984C-8ACE9F76563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System Activity Analysis from System Performance measures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Source - A Regression dataset in Assessment category of Delve Datasets from the Computer science department of the University of Toronto.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128 Mb of memory - running in multi-user university department.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73600" y="746250"/>
            <a:ext cx="8490900" cy="78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Computer System Activity Analysis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                                   BIA 652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636125" y="3339325"/>
            <a:ext cx="33915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Akshay Kumar Vikram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Parth Khadilkar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Saketh Patibandla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Sharvari Joshi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084025" y="3383575"/>
            <a:ext cx="2433600" cy="48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Prof. Khasha Dehnad </a:t>
            </a:r>
            <a:r>
              <a:rPr lang="en" sz="1800"/>
              <a:t>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Varimax rotation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0200"/>
            <a:ext cx="3189599" cy="36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962" y="1171587"/>
            <a:ext cx="35909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587" y="2565400"/>
            <a:ext cx="35814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Dimensionality reduction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2805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removed the variables with a main loading min cutoff .50 and cross loading max cutoff of .3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Freemen, wchar and rchar variable were removed.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925" y="445025"/>
            <a:ext cx="3313422" cy="37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15899"/>
            <a:ext cx="35814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Building a regression model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lread, lwrite, scall, scread, swrite, fork, exec, pgout, ppgout, pgfree, pgscan, atch, pgin, ppgin, pflt, vflt, runqsz, runocc, freeswap,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Predicted variables: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Usr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Sys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model for sys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71587"/>
            <a:ext cx="391477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87" y="1171587"/>
            <a:ext cx="37052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model for usr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71587"/>
            <a:ext cx="391477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325" y="1171587"/>
            <a:ext cx="36957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84375" y="7497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Comparison of Predicted and Actual Result for PCA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579725"/>
            <a:ext cx="8520600" cy="398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>
              <a:spcBef>
                <a:spcPts val="0"/>
              </a:spcBef>
              <a:buNone/>
            </a:pPr>
            <a:r>
              <a:rPr lang="en"/>
              <a:t>              USR								 	   SYS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49" y="1132200"/>
            <a:ext cx="1542975" cy="381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700" y="1132225"/>
            <a:ext cx="1664000" cy="38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175" y="1132200"/>
            <a:ext cx="1542975" cy="38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2150" y="1132200"/>
            <a:ext cx="1429649" cy="38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9700" y="149000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Comparison of Predicted and Actual Result for FA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653725"/>
            <a:ext cx="8520600" cy="42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USR                                                      SYS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450" y="1134775"/>
            <a:ext cx="1359375" cy="37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825" y="1134775"/>
            <a:ext cx="1551575" cy="37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49" y="1210775"/>
            <a:ext cx="1106324" cy="363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2075" y="1210775"/>
            <a:ext cx="1656600" cy="36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Comparisons of MAE and RMSE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1014150" y="1710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{F618EE52-379D-46B4-984C-8ACE9F76563D}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PCA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Result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Result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MAE usr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2.149400363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MAE usr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2.841863780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RMSE usr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3.0504854866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RMSE usr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4.033195189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MAE sys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10.202401193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MAE sys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2.169344594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RMSE sys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15.915186959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RMSE sys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3.0735914687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As observed, the MSE and RMSE for sys mode using PCA is high, therefore we would recommend using Factor Analysis Model for prediction of usr and sys.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46100" y="2303700"/>
            <a:ext cx="3866700" cy="53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00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the Data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CompActiv Dataset - Collection of computer system activity measures.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Data from Sun Sparcstation 20/712.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Tasks range from accessing the net to running cpu bound programs.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Collected on 2 occasions with system activity gathered every 5 seconds.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Final Dataset is taken from both occasions with equal number of observations from each collection epoch in a random order.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Data consists of 8192 records.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9900"/>
                </a:solidFill>
              </a:rPr>
              <a:t>www.cs.toronto.edu/~delve/data/comp-activ/desc.html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8" name="Shape 68" descr="La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200" y="0"/>
            <a:ext cx="2547801" cy="13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- Attributes 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 descr="Data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4333875" cy="33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Data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700" y="1171600"/>
            <a:ext cx="4095600" cy="33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Usr and sys are predicted separately.</a:t>
            </a:r>
          </a:p>
        </p:txBody>
      </p:sp>
      <p:pic>
        <p:nvPicPr>
          <p:cNvPr id="83" name="Shape 83" descr="Metho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125" y="711875"/>
            <a:ext cx="3919350" cy="42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149000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Principal Component Analysis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641400"/>
            <a:ext cx="8520600" cy="392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legreya"/>
            </a:pPr>
            <a:r>
              <a:rPr lang="en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The main purposes of a principal component analysis are the analysis of data to identify patterns and finding patterns to reduce the dimensions of the dataset with minimal loss of information.</a:t>
            </a:r>
          </a:p>
          <a:p>
            <a:pPr marL="4572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legreya"/>
            </a:pPr>
            <a:r>
              <a:rPr lang="en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Used when the independent variables are correlated.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99" y="2127474"/>
            <a:ext cx="8329899" cy="278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Output Analysis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148975" y="2167150"/>
            <a:ext cx="309600" cy="37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135400" y="2167150"/>
            <a:ext cx="309600" cy="37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0" y="927473"/>
            <a:ext cx="2054224" cy="306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550" y="927475"/>
            <a:ext cx="2620275" cy="30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575" y="927475"/>
            <a:ext cx="3567324" cy="34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94700" y="4107050"/>
            <a:ext cx="1628100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Eigen Values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31650" y="4107050"/>
            <a:ext cx="1628100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Factor Pattern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387449" y="4416775"/>
            <a:ext cx="2246700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Principal 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1243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Principal Component Regression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579725"/>
            <a:ext cx="8520600" cy="398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Dependent Variable: sys - Portion of time (%) that cpus run in system mode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Independent Variable: Principal Component 1 -  Principal Component 7</a:t>
            </a:r>
            <a:r>
              <a:rPr lang="en"/>
              <a:t>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50" y="1353324"/>
            <a:ext cx="3799024" cy="34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1243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legreya"/>
                <a:ea typeface="Alegreya"/>
                <a:cs typeface="Alegreya"/>
                <a:sym typeface="Alegreya"/>
              </a:rPr>
              <a:t>Principal Component Regression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8675" y="579725"/>
            <a:ext cx="8967300" cy="398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Dependent Variable: usr- Portion of time (%) that cpus run in user mode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Independent Variable: Principal Component 1 -  Principal Component 7</a:t>
            </a:r>
            <a:r>
              <a:rPr lang="en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99" y="1270424"/>
            <a:ext cx="4052849" cy="36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 analysis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6782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 rotation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574800"/>
            <a:ext cx="45815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299" y="1210625"/>
            <a:ext cx="309531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442</Words>
  <Application>Microsoft Office PowerPoint</Application>
  <PresentationFormat>On-screen Show (16:9)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Old Standard TT</vt:lpstr>
      <vt:lpstr>Alegreya</vt:lpstr>
      <vt:lpstr>paperback</vt:lpstr>
      <vt:lpstr>Computer System Activity Analysis                                            BIA 652</vt:lpstr>
      <vt:lpstr>About the Data</vt:lpstr>
      <vt:lpstr>Dataset - Attributes </vt:lpstr>
      <vt:lpstr>Method</vt:lpstr>
      <vt:lpstr>Principal Component Analysis</vt:lpstr>
      <vt:lpstr>Output Analysis</vt:lpstr>
      <vt:lpstr>Principal Component Regression</vt:lpstr>
      <vt:lpstr>Principal Component Regression</vt:lpstr>
      <vt:lpstr>Factor analysis</vt:lpstr>
      <vt:lpstr>Varimax rotation</vt:lpstr>
      <vt:lpstr>Dimensionality reduction</vt:lpstr>
      <vt:lpstr>Building a regression model</vt:lpstr>
      <vt:lpstr>Regression model for sys</vt:lpstr>
      <vt:lpstr>Regression model for usr</vt:lpstr>
      <vt:lpstr>Comparison of Predicted and Actual Result for PCA</vt:lpstr>
      <vt:lpstr>Comparison of Predicted and Actual Result for FA </vt:lpstr>
      <vt:lpstr>Comparisons of MAE and RMSE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Activity Analysis                                            BIA 652</dc:title>
  <cp:lastModifiedBy>Sunny</cp:lastModifiedBy>
  <cp:revision>2</cp:revision>
  <dcterms:modified xsi:type="dcterms:W3CDTF">2016-12-13T23:39:04Z</dcterms:modified>
</cp:coreProperties>
</file>