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Questrial" panose="020B0604020202020204" charset="0"/>
      <p:regular r:id="rId19"/>
    </p:embeddedFont>
    <p:embeddedFont>
      <p:font typeface="Muli"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head w/ No Bullets">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27012" y="205977"/>
            <a:ext cx="7923600" cy="857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Questrial"/>
              <a:buNone/>
              <a:defRPr sz="3400" b="1" i="0" u="none" strike="noStrike" cap="none">
                <a:solidFill>
                  <a:schemeClr val="dk1"/>
                </a:solidFill>
                <a:latin typeface="Questrial"/>
                <a:ea typeface="Questrial"/>
                <a:cs typeface="Questrial"/>
                <a:sym typeface="Quest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227012" y="1189365"/>
            <a:ext cx="8691600" cy="6036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Questrial"/>
              <a:buNone/>
              <a:defRPr sz="2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Questrial"/>
              <a:buNone/>
              <a:defRPr sz="2200" b="0" i="0" u="none" strike="noStrike" cap="none">
                <a:solidFill>
                  <a:schemeClr val="dk1"/>
                </a:solidFill>
                <a:latin typeface="Questrial"/>
                <a:ea typeface="Questrial"/>
                <a:cs typeface="Questrial"/>
                <a:sym typeface="Questrial"/>
              </a:defRPr>
            </a:lvl2pPr>
            <a:lvl3pPr marL="914400" marR="0" lvl="2" indent="0" algn="l" rtl="0">
              <a:lnSpc>
                <a:spcPct val="100000"/>
              </a:lnSpc>
              <a:spcBef>
                <a:spcPts val="0"/>
              </a:spcBef>
              <a:spcAft>
                <a:spcPts val="0"/>
              </a:spcAft>
              <a:buClr>
                <a:srgbClr val="000000"/>
              </a:buClr>
              <a:buFont typeface="Questrial"/>
              <a:buNone/>
              <a:defRPr sz="27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Questrial"/>
              <a:buNone/>
              <a:defRPr sz="27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Questrial"/>
              <a:buNone/>
              <a:defRPr sz="27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8708567" y="4897386"/>
            <a:ext cx="370200" cy="164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t>‹#›</a:t>
            </a:fld>
            <a:endParaRPr lang="en" sz="1200" b="0" i="0" u="none" strike="noStrike" cap="none">
              <a:solidFill>
                <a:schemeClr val="dk1"/>
              </a:solidFill>
              <a:latin typeface="Calibri"/>
              <a:ea typeface="Calibri"/>
              <a:cs typeface="Calibri"/>
              <a:sym typeface="Calibri"/>
            </a:endParaRPr>
          </a:p>
        </p:txBody>
      </p:sp>
      <p:sp>
        <p:nvSpPr>
          <p:cNvPr id="13" name="Shape 13"/>
          <p:cNvSpPr txBox="1">
            <a:spLocks noGrp="1"/>
          </p:cNvSpPr>
          <p:nvPr>
            <p:ph type="body" idx="2"/>
          </p:nvPr>
        </p:nvSpPr>
        <p:spPr>
          <a:xfrm>
            <a:off x="227012" y="1930211"/>
            <a:ext cx="8691600" cy="2657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1200"/>
              </a:spcAft>
              <a:buClr>
                <a:srgbClr val="000000"/>
              </a:buClr>
              <a:buFont typeface="Arial"/>
              <a:buNone/>
              <a:defRPr sz="1800" b="0" i="0" u="none" strike="noStrike" cap="none">
                <a:solidFill>
                  <a:srgbClr val="000000"/>
                </a:solidFill>
                <a:latin typeface="Arial"/>
                <a:ea typeface="Arial"/>
                <a:cs typeface="Arial"/>
                <a:sym typeface="Arial"/>
              </a:defRPr>
            </a:lvl1pPr>
            <a:lvl2pPr marL="742950" marR="0" lvl="1" indent="19050" algn="l" rtl="0">
              <a:lnSpc>
                <a:spcPct val="100000"/>
              </a:lnSpc>
              <a:spcBef>
                <a:spcPts val="0"/>
              </a:spcBef>
              <a:spcAft>
                <a:spcPts val="1200"/>
              </a:spcAft>
              <a:buClr>
                <a:srgbClr val="000000"/>
              </a:buClr>
              <a:buSzPct val="100000"/>
              <a:buFont typeface="Arial"/>
              <a:buChar char="•"/>
              <a:defRPr sz="1600" b="0" i="0" u="none" strike="noStrike" cap="none">
                <a:solidFill>
                  <a:srgbClr val="000000"/>
                </a:solidFill>
                <a:latin typeface="Arial"/>
                <a:ea typeface="Arial"/>
                <a:cs typeface="Arial"/>
                <a:sym typeface="Arial"/>
              </a:defRPr>
            </a:lvl2pPr>
            <a:lvl3pPr marL="1143000" marR="0" lvl="2" indent="38100" algn="l" rtl="0">
              <a:lnSpc>
                <a:spcPct val="100000"/>
              </a:lnSpc>
              <a:spcBef>
                <a:spcPts val="0"/>
              </a:spcBef>
              <a:spcAft>
                <a:spcPts val="1200"/>
              </a:spcAft>
              <a:buClr>
                <a:srgbClr val="000000"/>
              </a:buClr>
              <a:buSzPct val="100000"/>
              <a:buFont typeface="Arial"/>
              <a:buChar char="•"/>
              <a:defRPr sz="1400" b="0" i="0" u="none" strike="noStrike" cap="none">
                <a:solidFill>
                  <a:srgbClr val="000000"/>
                </a:solidFill>
                <a:latin typeface="Arial"/>
                <a:ea typeface="Arial"/>
                <a:cs typeface="Arial"/>
                <a:sym typeface="Arial"/>
              </a:defRPr>
            </a:lvl3pPr>
            <a:lvl4pPr marL="1600200" marR="0" lvl="3" indent="0" algn="l" rtl="0">
              <a:lnSpc>
                <a:spcPct val="100000"/>
              </a:lnSpc>
              <a:spcBef>
                <a:spcPts val="0"/>
              </a:spcBef>
              <a:spcAft>
                <a:spcPts val="1200"/>
              </a:spcAft>
              <a:buClr>
                <a:srgbClr val="000000"/>
              </a:buClr>
              <a:buSzPct val="100000"/>
              <a:buFont typeface="Arial"/>
              <a:buChar char="•"/>
              <a:defRPr sz="1200" b="0" i="0" u="none" strike="noStrike" cap="none">
                <a:solidFill>
                  <a:srgbClr val="000000"/>
                </a:solidFill>
                <a:latin typeface="Arial"/>
                <a:ea typeface="Arial"/>
                <a:cs typeface="Arial"/>
                <a:sym typeface="Arial"/>
              </a:defRPr>
            </a:lvl4pPr>
            <a:lvl5pPr marL="2057400" marR="0" lvl="4" indent="-34925" algn="l" rtl="0">
              <a:lnSpc>
                <a:spcPct val="100000"/>
              </a:lnSpc>
              <a:spcBef>
                <a:spcPts val="0"/>
              </a:spcBef>
              <a:spcAft>
                <a:spcPts val="1200"/>
              </a:spcAft>
              <a:buClr>
                <a:srgbClr val="000000"/>
              </a:buClr>
              <a:buSzPct val="95454"/>
              <a:buFont typeface="Arial"/>
              <a:buChar char="•"/>
              <a:defRPr sz="105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mpus Aerial 1">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Shape 16"/>
          <p:cNvSpPr txBox="1">
            <a:spLocks noGrp="1"/>
          </p:cNvSpPr>
          <p:nvPr>
            <p:ph type="body" idx="1"/>
          </p:nvPr>
        </p:nvSpPr>
        <p:spPr>
          <a:xfrm>
            <a:off x="123825" y="1023255"/>
            <a:ext cx="5776200" cy="1507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Questrial"/>
              <a:buNone/>
              <a:defRPr sz="3200" b="1" i="0" u="none" strike="noStrike" cap="none">
                <a:solidFill>
                  <a:srgbClr val="000000"/>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115888" y="3673928"/>
            <a:ext cx="5784300" cy="94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Questrial"/>
              <a:buNone/>
              <a:defRPr sz="1800" b="0" i="0" u="none" strike="noStrike" cap="none">
                <a:solidFill>
                  <a:srgbClr val="000000"/>
                </a:solidFill>
                <a:latin typeface="Questrial"/>
                <a:ea typeface="Questrial"/>
                <a:cs typeface="Questrial"/>
                <a:sym typeface="Questrial"/>
              </a:defRPr>
            </a:lvl1pPr>
            <a:lvl2pPr marL="457200" marR="0" lvl="1"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3"/>
          </p:nvPr>
        </p:nvSpPr>
        <p:spPr>
          <a:xfrm>
            <a:off x="123825" y="2634342"/>
            <a:ext cx="5776200" cy="903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Questrial"/>
              <a:buNone/>
              <a:defRPr sz="2400" b="0" i="1" u="none" strike="noStrike" cap="none">
                <a:solidFill>
                  <a:srgbClr val="000000"/>
                </a:solidFill>
                <a:latin typeface="Questrial"/>
                <a:ea typeface="Questrial"/>
                <a:cs typeface="Questrial"/>
                <a:sym typeface="Questrial"/>
              </a:defRPr>
            </a:lvl1pPr>
            <a:lvl2pPr marL="457200" marR="0" lvl="1"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Calibri"/>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pic>
        <p:nvPicPr>
          <p:cNvPr id="19" name="Shape 19"/>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20" name="Shape 20"/>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21" name="Shape 21"/>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22" name="Shape 22"/>
          <p:cNvSpPr txBox="1">
            <a:spLocks noGrp="1"/>
          </p:cNvSpPr>
          <p:nvPr>
            <p:ph type="ftr" idx="11"/>
          </p:nvPr>
        </p:nvSpPr>
        <p:spPr>
          <a:xfrm>
            <a:off x="6047030" y="4890278"/>
            <a:ext cx="2938200" cy="1509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888888"/>
              </a:buClr>
              <a:buFont typeface="Questrial"/>
              <a:buNone/>
              <a:defRPr sz="1200" b="0" i="0" u="none" strike="noStrike" cap="none">
                <a:solidFill>
                  <a:srgbClr val="888888"/>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3"/>
        <p:cNvGrpSpPr/>
        <p:nvPr/>
      </p:nvGrpSpPr>
      <p:grpSpPr>
        <a:xfrm>
          <a:off x="0" y="0"/>
          <a:ext cx="0" cy="0"/>
          <a:chOff x="0" y="0"/>
          <a:chExt cx="0" cy="0"/>
        </a:xfrm>
      </p:grpSpPr>
      <p:sp>
        <p:nvSpPr>
          <p:cNvPr id="24" name="Shape 24"/>
          <p:cNvSpPr txBox="1">
            <a:spLocks noGrp="1"/>
          </p:cNvSpPr>
          <p:nvPr>
            <p:ph type="dt" idx="10"/>
          </p:nvPr>
        </p:nvSpPr>
        <p:spPr>
          <a:xfrm>
            <a:off x="914399" y="4767263"/>
            <a:ext cx="16764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1"/>
                </a:solidFill>
                <a:latin typeface="Calibri"/>
                <a:ea typeface="Calibri"/>
                <a:cs typeface="Calibri"/>
                <a:sym typeface="Calibri"/>
              </a:defRPr>
            </a:lvl1pPr>
            <a:lvl2pPr marL="609493" marR="0" lvl="1" indent="-12593" algn="l" rtl="0">
              <a:spcBef>
                <a:spcPts val="0"/>
              </a:spcBef>
              <a:buNone/>
              <a:defRPr sz="2400" b="0" i="0" u="none" strike="noStrike" cap="none">
                <a:solidFill>
                  <a:schemeClr val="lt1"/>
                </a:solidFill>
                <a:latin typeface="Calibri"/>
                <a:ea typeface="Calibri"/>
                <a:cs typeface="Calibri"/>
                <a:sym typeface="Calibri"/>
              </a:defRPr>
            </a:lvl2pPr>
            <a:lvl3pPr marL="1218986" marR="0" lvl="2" indent="-12486" algn="l" rtl="0">
              <a:spcBef>
                <a:spcPts val="0"/>
              </a:spcBef>
              <a:buNone/>
              <a:defRPr sz="2400" b="0" i="0" u="none" strike="noStrike" cap="none">
                <a:solidFill>
                  <a:schemeClr val="lt1"/>
                </a:solidFill>
                <a:latin typeface="Calibri"/>
                <a:ea typeface="Calibri"/>
                <a:cs typeface="Calibri"/>
                <a:sym typeface="Calibri"/>
              </a:defRPr>
            </a:lvl3pPr>
            <a:lvl4pPr marL="1828479" marR="0" lvl="3" indent="-12379" algn="l" rtl="0">
              <a:spcBef>
                <a:spcPts val="0"/>
              </a:spcBef>
              <a:buNone/>
              <a:defRPr sz="2400" b="0" i="0" u="none" strike="noStrike" cap="none">
                <a:solidFill>
                  <a:schemeClr val="lt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lt1"/>
                </a:solidFill>
                <a:latin typeface="Calibri"/>
                <a:ea typeface="Calibri"/>
                <a:cs typeface="Calibri"/>
                <a:sym typeface="Calibri"/>
              </a:defRPr>
            </a:lvl5pPr>
            <a:lvl6pPr marL="3047466" marR="0" lvl="5" indent="-12166" algn="l" rtl="0">
              <a:spcBef>
                <a:spcPts val="0"/>
              </a:spcBef>
              <a:buNone/>
              <a:defRPr sz="2400" b="0" i="0" u="none" strike="noStrike" cap="none">
                <a:solidFill>
                  <a:schemeClr val="lt1"/>
                </a:solidFill>
                <a:latin typeface="Calibri"/>
                <a:ea typeface="Calibri"/>
                <a:cs typeface="Calibri"/>
                <a:sym typeface="Calibri"/>
              </a:defRPr>
            </a:lvl6pPr>
            <a:lvl7pPr marL="3656959" marR="0" lvl="6" indent="-12059" algn="l" rtl="0">
              <a:spcBef>
                <a:spcPts val="0"/>
              </a:spcBef>
              <a:buNone/>
              <a:defRPr sz="2400" b="0" i="0" u="none" strike="noStrike" cap="none">
                <a:solidFill>
                  <a:schemeClr val="lt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lt1"/>
                </a:solidFill>
                <a:latin typeface="Calibri"/>
                <a:ea typeface="Calibri"/>
                <a:cs typeface="Calibri"/>
                <a:sym typeface="Calibri"/>
              </a:defRPr>
            </a:lvl8pPr>
            <a:lvl9pPr marL="4875946" marR="0" lvl="8" indent="-11846" algn="l" rtl="0">
              <a:spcBef>
                <a:spcPts val="0"/>
              </a:spcBef>
              <a:buNone/>
              <a:defRPr sz="2400" b="0" i="0" u="none" strike="noStrike" cap="none">
                <a:solidFill>
                  <a:schemeClr val="lt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2590800" y="4767263"/>
            <a:ext cx="39624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chemeClr val="lt1"/>
                </a:solidFill>
                <a:latin typeface="Calibri"/>
                <a:ea typeface="Calibri"/>
                <a:cs typeface="Calibri"/>
                <a:sym typeface="Calibri"/>
              </a:defRPr>
            </a:lvl1pPr>
            <a:lvl2pPr marL="609493" marR="0" lvl="1" indent="-12593" algn="l" rtl="0">
              <a:spcBef>
                <a:spcPts val="0"/>
              </a:spcBef>
              <a:buNone/>
              <a:defRPr sz="2400" b="0" i="0" u="none" strike="noStrike" cap="none">
                <a:solidFill>
                  <a:schemeClr val="lt1"/>
                </a:solidFill>
                <a:latin typeface="Calibri"/>
                <a:ea typeface="Calibri"/>
                <a:cs typeface="Calibri"/>
                <a:sym typeface="Calibri"/>
              </a:defRPr>
            </a:lvl2pPr>
            <a:lvl3pPr marL="1218986" marR="0" lvl="2" indent="-12486" algn="l" rtl="0">
              <a:spcBef>
                <a:spcPts val="0"/>
              </a:spcBef>
              <a:buNone/>
              <a:defRPr sz="2400" b="0" i="0" u="none" strike="noStrike" cap="none">
                <a:solidFill>
                  <a:schemeClr val="lt1"/>
                </a:solidFill>
                <a:latin typeface="Calibri"/>
                <a:ea typeface="Calibri"/>
                <a:cs typeface="Calibri"/>
                <a:sym typeface="Calibri"/>
              </a:defRPr>
            </a:lvl3pPr>
            <a:lvl4pPr marL="1828479" marR="0" lvl="3" indent="-12379" algn="l" rtl="0">
              <a:spcBef>
                <a:spcPts val="0"/>
              </a:spcBef>
              <a:buNone/>
              <a:defRPr sz="2400" b="0" i="0" u="none" strike="noStrike" cap="none">
                <a:solidFill>
                  <a:schemeClr val="lt1"/>
                </a:solidFill>
                <a:latin typeface="Calibri"/>
                <a:ea typeface="Calibri"/>
                <a:cs typeface="Calibri"/>
                <a:sym typeface="Calibri"/>
              </a:defRPr>
            </a:lvl4pPr>
            <a:lvl5pPr marL="2437973" marR="0" lvl="4" indent="-12273" algn="l" rtl="0">
              <a:spcBef>
                <a:spcPts val="0"/>
              </a:spcBef>
              <a:buNone/>
              <a:defRPr sz="2400" b="0" i="0" u="none" strike="noStrike" cap="none">
                <a:solidFill>
                  <a:schemeClr val="lt1"/>
                </a:solidFill>
                <a:latin typeface="Calibri"/>
                <a:ea typeface="Calibri"/>
                <a:cs typeface="Calibri"/>
                <a:sym typeface="Calibri"/>
              </a:defRPr>
            </a:lvl5pPr>
            <a:lvl6pPr marL="3047466" marR="0" lvl="5" indent="-12166" algn="l" rtl="0">
              <a:spcBef>
                <a:spcPts val="0"/>
              </a:spcBef>
              <a:buNone/>
              <a:defRPr sz="2400" b="0" i="0" u="none" strike="noStrike" cap="none">
                <a:solidFill>
                  <a:schemeClr val="lt1"/>
                </a:solidFill>
                <a:latin typeface="Calibri"/>
                <a:ea typeface="Calibri"/>
                <a:cs typeface="Calibri"/>
                <a:sym typeface="Calibri"/>
              </a:defRPr>
            </a:lvl6pPr>
            <a:lvl7pPr marL="3656959" marR="0" lvl="6" indent="-12059" algn="l" rtl="0">
              <a:spcBef>
                <a:spcPts val="0"/>
              </a:spcBef>
              <a:buNone/>
              <a:defRPr sz="2400" b="0" i="0" u="none" strike="noStrike" cap="none">
                <a:solidFill>
                  <a:schemeClr val="lt1"/>
                </a:solidFill>
                <a:latin typeface="Calibri"/>
                <a:ea typeface="Calibri"/>
                <a:cs typeface="Calibri"/>
                <a:sym typeface="Calibri"/>
              </a:defRPr>
            </a:lvl7pPr>
            <a:lvl8pPr marL="4266453" marR="0" lvl="7" indent="-11953" algn="l" rtl="0">
              <a:spcBef>
                <a:spcPts val="0"/>
              </a:spcBef>
              <a:buNone/>
              <a:defRPr sz="2400" b="0" i="0" u="none" strike="noStrike" cap="none">
                <a:solidFill>
                  <a:schemeClr val="lt1"/>
                </a:solidFill>
                <a:latin typeface="Calibri"/>
                <a:ea typeface="Calibri"/>
                <a:cs typeface="Calibri"/>
                <a:sym typeface="Calibri"/>
              </a:defRPr>
            </a:lvl8pPr>
            <a:lvl9pPr marL="4875946" marR="0" lvl="8" indent="-11846" algn="l" rtl="0">
              <a:spcBef>
                <a:spcPts val="0"/>
              </a:spcBef>
              <a:buNone/>
              <a:defRPr sz="2400" b="0" i="0" u="none" strike="noStrike" cap="none">
                <a:solidFill>
                  <a:schemeClr val="lt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7924800" y="4767263"/>
            <a:ext cx="762000" cy="273900"/>
          </a:xfrm>
          <a:prstGeom prst="rect">
            <a:avLst/>
          </a:prstGeom>
          <a:noFill/>
          <a:ln>
            <a:noFill/>
          </a:ln>
        </p:spPr>
        <p:txBody>
          <a:bodyPr lIns="121875" tIns="60925" rIns="121875" bIns="60925" anchor="ctr" anchorCtr="0">
            <a:noAutofit/>
          </a:bodyPr>
          <a:lstStyle/>
          <a:p>
            <a:pPr marL="0" marR="0" lvl="0" indent="0" algn="r" rtl="0">
              <a:spcBef>
                <a:spcPts val="0"/>
              </a:spcBef>
              <a:buSzPct val="25000"/>
              <a:buNone/>
            </a:pPr>
            <a:fld id="{00000000-1234-1234-1234-123412341234}" type="slidenum">
              <a:rPr lang="en" sz="1200" b="0" i="0" u="none" strike="noStrike" cap="none">
                <a:solidFill>
                  <a:schemeClr val="lt1"/>
                </a:solidFill>
                <a:latin typeface="Calibri"/>
                <a:ea typeface="Calibri"/>
                <a:cs typeface="Calibri"/>
                <a:sym typeface="Calibri"/>
              </a:rPr>
              <a:t>‹#›</a:t>
            </a:fld>
            <a:endParaRPr lang="en" sz="12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311708" y="744575"/>
            <a:ext cx="8520600" cy="2052600"/>
          </a:xfrm>
          <a:prstGeom prst="rect">
            <a:avLst/>
          </a:prstGeom>
          <a:noFill/>
          <a:ln>
            <a:noFill/>
          </a:ln>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29" name="Shape 29"/>
          <p:cNvSpPr txBox="1">
            <a:spLocks noGrp="1"/>
          </p:cNvSpPr>
          <p:nvPr>
            <p:ph type="subTitle" idx="1"/>
          </p:nvPr>
        </p:nvSpPr>
        <p:spPr>
          <a:xfrm>
            <a:off x="311700" y="2834125"/>
            <a:ext cx="8520600" cy="792600"/>
          </a:xfrm>
          <a:prstGeom prst="rect">
            <a:avLst/>
          </a:prstGeom>
          <a:noFill/>
          <a:ln>
            <a:noFill/>
          </a:ln>
        </p:spPr>
        <p:txBody>
          <a:bodyPr lIns="91425" tIns="91425" rIns="91425" bIns="91425" anchor="ctr"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45700" rIns="91425" bIns="45700" anchor="t"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3575050" y="204787"/>
            <a:ext cx="5111700" cy="43899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445025"/>
            <a:ext cx="8520600" cy="5727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11700" y="1152475"/>
            <a:ext cx="8520600" cy="3416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45700" rIns="91425" bIns="45700" anchor="t"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0">
            <a:alphaModFix/>
          </a:blip>
          <a:srcRect/>
          <a:stretch/>
        </p:blipFill>
        <p:spPr>
          <a:xfrm>
            <a:off x="0" y="4704586"/>
            <a:ext cx="9144000" cy="438900"/>
          </a:xfrm>
          <a:prstGeom prst="rect">
            <a:avLst/>
          </a:prstGeom>
          <a:noFill/>
          <a:ln>
            <a:noFill/>
          </a:ln>
        </p:spPr>
      </p:pic>
      <p:pic>
        <p:nvPicPr>
          <p:cNvPr id="7" name="Shape 7"/>
          <p:cNvPicPr preferRelativeResize="0"/>
          <p:nvPr/>
        </p:nvPicPr>
        <p:blipFill rotWithShape="1">
          <a:blip r:embed="rId11">
            <a:alphaModFix/>
          </a:blip>
          <a:srcRect/>
          <a:stretch/>
        </p:blipFill>
        <p:spPr>
          <a:xfrm>
            <a:off x="0" y="0"/>
            <a:ext cx="9144000" cy="731400"/>
          </a:xfrm>
          <a:prstGeom prst="rect">
            <a:avLst/>
          </a:prstGeom>
          <a:noFill/>
          <a:ln>
            <a:noFill/>
          </a:ln>
        </p:spPr>
      </p:pic>
      <p:sp>
        <p:nvSpPr>
          <p:cNvPr id="8" name="Shape 8"/>
          <p:cNvSpPr txBox="1">
            <a:spLocks noGrp="1"/>
          </p:cNvSpPr>
          <p:nvPr>
            <p:ph type="sldNum" idx="12"/>
          </p:nvPr>
        </p:nvSpPr>
        <p:spPr>
          <a:xfrm>
            <a:off x="8686800" y="4897386"/>
            <a:ext cx="407700" cy="169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8.jp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jp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9" name="Shape 59" descr="Capture.PNG"/>
          <p:cNvPicPr preferRelativeResize="0"/>
          <p:nvPr/>
        </p:nvPicPr>
        <p:blipFill>
          <a:blip r:embed="rId3">
            <a:alphaModFix/>
          </a:blip>
          <a:stretch>
            <a:fillRect/>
          </a:stretch>
        </p:blipFill>
        <p:spPr>
          <a:xfrm>
            <a:off x="119774" y="1261299"/>
            <a:ext cx="3734299" cy="1463749"/>
          </a:xfrm>
          <a:prstGeom prst="rect">
            <a:avLst/>
          </a:prstGeom>
          <a:noFill/>
          <a:ln>
            <a:noFill/>
          </a:ln>
        </p:spPr>
      </p:pic>
      <p:pic>
        <p:nvPicPr>
          <p:cNvPr id="60" name="Shape 60" descr="Google AdWords.jpg"/>
          <p:cNvPicPr preferRelativeResize="0"/>
          <p:nvPr/>
        </p:nvPicPr>
        <p:blipFill>
          <a:blip r:embed="rId4">
            <a:alphaModFix/>
          </a:blip>
          <a:stretch>
            <a:fillRect/>
          </a:stretch>
        </p:blipFill>
        <p:spPr>
          <a:xfrm>
            <a:off x="1364976" y="873799"/>
            <a:ext cx="2356300" cy="1212674"/>
          </a:xfrm>
          <a:prstGeom prst="rect">
            <a:avLst/>
          </a:prstGeom>
          <a:noFill/>
          <a:ln>
            <a:noFill/>
          </a:ln>
        </p:spPr>
      </p:pic>
      <p:sp>
        <p:nvSpPr>
          <p:cNvPr id="61" name="Shape 61"/>
          <p:cNvSpPr txBox="1">
            <a:spLocks noGrp="1"/>
          </p:cNvSpPr>
          <p:nvPr>
            <p:ph type="body" idx="2"/>
          </p:nvPr>
        </p:nvSpPr>
        <p:spPr>
          <a:xfrm>
            <a:off x="119774" y="3191592"/>
            <a:ext cx="2254800" cy="692700"/>
          </a:xfrm>
          <a:prstGeom prst="rect">
            <a:avLst/>
          </a:prstGeom>
        </p:spPr>
        <p:txBody>
          <a:bodyPr lIns="91425" tIns="91425" rIns="91425" bIns="91425" anchor="t" anchorCtr="0">
            <a:noAutofit/>
          </a:bodyPr>
          <a:lstStyle/>
          <a:p>
            <a:pPr lvl="0" rtl="0">
              <a:spcBef>
                <a:spcPts val="0"/>
              </a:spcBef>
              <a:buNone/>
            </a:pPr>
            <a:r>
              <a:rPr lang="en" sz="1600" dirty="0">
                <a:latin typeface="Muli"/>
                <a:ea typeface="Muli"/>
                <a:cs typeface="Muli"/>
                <a:sym typeface="Muli"/>
              </a:rPr>
              <a:t>Patibandla, Saketh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l="3623" b="3772"/>
          <a:stretch/>
        </p:blipFill>
        <p:spPr>
          <a:xfrm>
            <a:off x="317750" y="1531621"/>
            <a:ext cx="4455549" cy="1686825"/>
          </a:xfrm>
          <a:prstGeom prst="rect">
            <a:avLst/>
          </a:prstGeom>
          <a:noFill/>
          <a:ln>
            <a:noFill/>
          </a:ln>
        </p:spPr>
      </p:pic>
      <p:pic>
        <p:nvPicPr>
          <p:cNvPr id="131" name="Shape 131" descr="Google AdWords.jpg"/>
          <p:cNvPicPr preferRelativeResize="0"/>
          <p:nvPr/>
        </p:nvPicPr>
        <p:blipFill>
          <a:blip r:embed="rId4">
            <a:alphaModFix/>
          </a:blip>
          <a:stretch>
            <a:fillRect/>
          </a:stretch>
        </p:blipFill>
        <p:spPr>
          <a:xfrm>
            <a:off x="0" y="74874"/>
            <a:ext cx="1641449" cy="844774"/>
          </a:xfrm>
          <a:prstGeom prst="rect">
            <a:avLst/>
          </a:prstGeom>
          <a:noFill/>
          <a:ln>
            <a:noFill/>
          </a:ln>
        </p:spPr>
      </p:pic>
      <p:pic>
        <p:nvPicPr>
          <p:cNvPr id="132" name="Shape 132"/>
          <p:cNvPicPr preferRelativeResize="0"/>
          <p:nvPr/>
        </p:nvPicPr>
        <p:blipFill>
          <a:blip r:embed="rId5">
            <a:alphaModFix/>
          </a:blip>
          <a:stretch>
            <a:fillRect/>
          </a:stretch>
        </p:blipFill>
        <p:spPr>
          <a:xfrm>
            <a:off x="4898879" y="1226550"/>
            <a:ext cx="3901071" cy="269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346950"/>
            <a:ext cx="8520600" cy="572700"/>
          </a:xfrm>
          <a:prstGeom prst="rect">
            <a:avLst/>
          </a:prstGeom>
        </p:spPr>
        <p:txBody>
          <a:bodyPr lIns="91425" tIns="91425" rIns="91425" bIns="91425" anchor="ctr" anchorCtr="0">
            <a:noAutofit/>
          </a:bodyPr>
          <a:lstStyle/>
          <a:p>
            <a:pPr lvl="0" algn="ctr">
              <a:spcBef>
                <a:spcPts val="0"/>
              </a:spcBef>
              <a:buNone/>
            </a:pPr>
            <a:r>
              <a:rPr lang="en" b="1"/>
              <a:t>Results out of Experiment</a:t>
            </a:r>
          </a:p>
        </p:txBody>
      </p:sp>
      <p:pic>
        <p:nvPicPr>
          <p:cNvPr id="138" name="Shape 138"/>
          <p:cNvPicPr preferRelativeResize="0"/>
          <p:nvPr/>
        </p:nvPicPr>
        <p:blipFill>
          <a:blip r:embed="rId3">
            <a:alphaModFix/>
          </a:blip>
          <a:stretch>
            <a:fillRect/>
          </a:stretch>
        </p:blipFill>
        <p:spPr>
          <a:xfrm>
            <a:off x="4823375" y="1148000"/>
            <a:ext cx="3924300" cy="1457325"/>
          </a:xfrm>
          <a:prstGeom prst="rect">
            <a:avLst/>
          </a:prstGeom>
          <a:noFill/>
          <a:ln>
            <a:noFill/>
          </a:ln>
        </p:spPr>
      </p:pic>
      <p:pic>
        <p:nvPicPr>
          <p:cNvPr id="139" name="Shape 139"/>
          <p:cNvPicPr preferRelativeResize="0"/>
          <p:nvPr/>
        </p:nvPicPr>
        <p:blipFill>
          <a:blip r:embed="rId4">
            <a:alphaModFix/>
          </a:blip>
          <a:stretch>
            <a:fillRect/>
          </a:stretch>
        </p:blipFill>
        <p:spPr>
          <a:xfrm>
            <a:off x="465612" y="3172850"/>
            <a:ext cx="3876675" cy="1400175"/>
          </a:xfrm>
          <a:prstGeom prst="rect">
            <a:avLst/>
          </a:prstGeom>
          <a:noFill/>
          <a:ln>
            <a:noFill/>
          </a:ln>
        </p:spPr>
      </p:pic>
      <p:pic>
        <p:nvPicPr>
          <p:cNvPr id="140" name="Shape 140" descr="Google AdWords.jpg"/>
          <p:cNvPicPr preferRelativeResize="0"/>
          <p:nvPr/>
        </p:nvPicPr>
        <p:blipFill>
          <a:blip r:embed="rId5">
            <a:alphaModFix/>
          </a:blip>
          <a:stretch>
            <a:fillRect/>
          </a:stretch>
        </p:blipFill>
        <p:spPr>
          <a:xfrm>
            <a:off x="0" y="74874"/>
            <a:ext cx="1641449" cy="844774"/>
          </a:xfrm>
          <a:prstGeom prst="rect">
            <a:avLst/>
          </a:prstGeom>
          <a:noFill/>
          <a:ln>
            <a:noFill/>
          </a:ln>
        </p:spPr>
      </p:pic>
      <p:pic>
        <p:nvPicPr>
          <p:cNvPr id="141" name="Shape 141"/>
          <p:cNvPicPr preferRelativeResize="0"/>
          <p:nvPr/>
        </p:nvPicPr>
        <p:blipFill>
          <a:blip r:embed="rId6">
            <a:alphaModFix/>
          </a:blip>
          <a:stretch>
            <a:fillRect/>
          </a:stretch>
        </p:blipFill>
        <p:spPr>
          <a:xfrm>
            <a:off x="5966874" y="2735599"/>
            <a:ext cx="1903425" cy="1826324"/>
          </a:xfrm>
          <a:prstGeom prst="rect">
            <a:avLst/>
          </a:prstGeom>
          <a:noFill/>
          <a:ln>
            <a:noFill/>
          </a:ln>
        </p:spPr>
      </p:pic>
      <p:pic>
        <p:nvPicPr>
          <p:cNvPr id="142" name="Shape 142"/>
          <p:cNvPicPr preferRelativeResize="0"/>
          <p:nvPr/>
        </p:nvPicPr>
        <p:blipFill>
          <a:blip r:embed="rId7">
            <a:alphaModFix/>
          </a:blip>
          <a:stretch>
            <a:fillRect/>
          </a:stretch>
        </p:blipFill>
        <p:spPr>
          <a:xfrm>
            <a:off x="970850" y="964750"/>
            <a:ext cx="2669276" cy="2001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2177749" y="1646776"/>
            <a:ext cx="3420700" cy="1710350"/>
          </a:xfrm>
          <a:prstGeom prst="rect">
            <a:avLst/>
          </a:prstGeom>
          <a:noFill/>
          <a:ln>
            <a:noFill/>
          </a:ln>
        </p:spPr>
      </p:pic>
      <p:pic>
        <p:nvPicPr>
          <p:cNvPr id="148" name="Shape 148"/>
          <p:cNvPicPr preferRelativeResize="0"/>
          <p:nvPr/>
        </p:nvPicPr>
        <p:blipFill>
          <a:blip r:embed="rId4">
            <a:alphaModFix/>
          </a:blip>
          <a:stretch>
            <a:fillRect/>
          </a:stretch>
        </p:blipFill>
        <p:spPr>
          <a:xfrm>
            <a:off x="5931574" y="1065312"/>
            <a:ext cx="3012850" cy="3012850"/>
          </a:xfrm>
          <a:prstGeom prst="rect">
            <a:avLst/>
          </a:prstGeom>
          <a:noFill/>
          <a:ln>
            <a:noFill/>
          </a:ln>
        </p:spPr>
      </p:pic>
      <p:pic>
        <p:nvPicPr>
          <p:cNvPr id="149" name="Shape 149" descr="Google AdWords.jpg"/>
          <p:cNvPicPr preferRelativeResize="0"/>
          <p:nvPr/>
        </p:nvPicPr>
        <p:blipFill>
          <a:blip r:embed="rId5">
            <a:alphaModFix/>
          </a:blip>
          <a:stretch>
            <a:fillRect/>
          </a:stretch>
        </p:blipFill>
        <p:spPr>
          <a:xfrm>
            <a:off x="203175" y="2149362"/>
            <a:ext cx="1641449" cy="844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lgn="ctr">
              <a:spcBef>
                <a:spcPts val="0"/>
              </a:spcBef>
              <a:buNone/>
            </a:pPr>
            <a:r>
              <a:rPr lang="en" b="1"/>
              <a:t>Google Online Marketing Challenge (GOMC)</a:t>
            </a:r>
          </a:p>
        </p:txBody>
      </p:sp>
      <p:sp>
        <p:nvSpPr>
          <p:cNvPr id="67" name="Shape 67"/>
          <p:cNvSpPr txBox="1">
            <a:spLocks noGrp="1"/>
          </p:cNvSpPr>
          <p:nvPr>
            <p:ph type="body" idx="1"/>
          </p:nvPr>
        </p:nvSpPr>
        <p:spPr>
          <a:xfrm>
            <a:off x="311700" y="844775"/>
            <a:ext cx="8520600" cy="3721500"/>
          </a:xfrm>
          <a:prstGeom prst="rect">
            <a:avLst/>
          </a:prstGeom>
        </p:spPr>
        <p:txBody>
          <a:bodyPr lIns="91425" tIns="91425" rIns="91425" bIns="91425" anchor="ctr" anchorCtr="0">
            <a:noAutofit/>
          </a:bodyPr>
          <a:lstStyle/>
          <a:p>
            <a:pPr marL="457200" lvl="0" indent="-298450" rtl="0">
              <a:lnSpc>
                <a:spcPct val="115000"/>
              </a:lnSpc>
              <a:spcBef>
                <a:spcPts val="0"/>
              </a:spcBef>
              <a:buClr>
                <a:schemeClr val="dk1"/>
              </a:buClr>
              <a:buSzPct val="100000"/>
            </a:pPr>
            <a:r>
              <a:rPr lang="en" sz="1100">
                <a:solidFill>
                  <a:schemeClr val="dk1"/>
                </a:solidFill>
              </a:rPr>
              <a:t>The Google Online Marketing Challenge is a unique opportunity for students to experience and create online marketing campaigns using Google AdWords. Over 110,000 students and professors from almost 100 countries have participated in the past 9 years.</a:t>
            </a:r>
          </a:p>
          <a:p>
            <a:pPr marL="457200" lvl="0" indent="-298450" algn="just" rtl="0">
              <a:lnSpc>
                <a:spcPct val="115000"/>
              </a:lnSpc>
              <a:spcBef>
                <a:spcPts val="0"/>
              </a:spcBef>
              <a:buClr>
                <a:schemeClr val="dk1"/>
              </a:buClr>
              <a:buSzPct val="100000"/>
            </a:pPr>
            <a:r>
              <a:rPr lang="en" sz="1100">
                <a:solidFill>
                  <a:schemeClr val="dk1"/>
                </a:solidFill>
              </a:rPr>
              <a:t>With a $250 AdWords advertising budget provided by Google, students develop and run an online advertising campaign for a business or non-profit organization over a three week period.</a:t>
            </a:r>
          </a:p>
          <a:p>
            <a:pPr marL="457200" lvl="0" indent="-298450" algn="just" rtl="0">
              <a:lnSpc>
                <a:spcPct val="115000"/>
              </a:lnSpc>
              <a:spcBef>
                <a:spcPts val="0"/>
              </a:spcBef>
              <a:buClr>
                <a:schemeClr val="dk1"/>
              </a:buClr>
              <a:buSzPct val="100000"/>
            </a:pPr>
            <a:r>
              <a:rPr lang="en" sz="1100">
                <a:solidFill>
                  <a:schemeClr val="dk1"/>
                </a:solidFill>
              </a:rPr>
              <a:t>The teams that develop and communicate the most successful campaigns win awesome prizes, including trips to Google offices. Students also have the opportunity to participate in the optional AdWords Certification category by studying and passing the necessary exams to become an AdWords Certified individual in the Google Partners platform</a:t>
            </a:r>
            <a:r>
              <a:rPr lang="en" sz="1100">
                <a:solidFill>
                  <a:srgbClr val="444444"/>
                </a:solidFill>
              </a:rPr>
              <a:t>.</a:t>
            </a:r>
          </a:p>
          <a:p>
            <a:pPr lvl="0" algn="just" rtl="0">
              <a:lnSpc>
                <a:spcPct val="115000"/>
              </a:lnSpc>
              <a:spcBef>
                <a:spcPts val="0"/>
              </a:spcBef>
              <a:buNone/>
            </a:pPr>
            <a:endParaRPr sz="1100">
              <a:solidFill>
                <a:srgbClr val="444444"/>
              </a:solidFill>
            </a:endParaRPr>
          </a:p>
          <a:p>
            <a:pPr lvl="0" algn="ctr" rtl="0">
              <a:lnSpc>
                <a:spcPct val="115000"/>
              </a:lnSpc>
              <a:spcBef>
                <a:spcPts val="0"/>
              </a:spcBef>
              <a:buNone/>
            </a:pPr>
            <a:r>
              <a:rPr lang="en" b="1">
                <a:solidFill>
                  <a:schemeClr val="dk1"/>
                </a:solidFill>
              </a:rPr>
              <a:t>Client and Market Analysis</a:t>
            </a:r>
          </a:p>
          <a:p>
            <a:pPr lvl="0" rtl="0">
              <a:lnSpc>
                <a:spcPct val="115000"/>
              </a:lnSpc>
              <a:spcBef>
                <a:spcPts val="0"/>
              </a:spcBef>
              <a:buNone/>
            </a:pPr>
            <a:endParaRPr sz="1100" b="1" u="sng">
              <a:solidFill>
                <a:schemeClr val="dk1"/>
              </a:solidFill>
            </a:endParaRPr>
          </a:p>
          <a:p>
            <a:pPr marL="457200" lvl="0" indent="-298450" algn="just" rtl="0">
              <a:lnSpc>
                <a:spcPct val="115000"/>
              </a:lnSpc>
              <a:spcBef>
                <a:spcPts val="0"/>
              </a:spcBef>
              <a:buClr>
                <a:schemeClr val="dk1"/>
              </a:buClr>
              <a:buSzPct val="100000"/>
            </a:pPr>
            <a:r>
              <a:rPr lang="en" sz="1100">
                <a:solidFill>
                  <a:schemeClr val="dk1"/>
                </a:solidFill>
              </a:rPr>
              <a:t>Aether Game Cafe (AGC) is a blend of traditional coffee shop and board games playcenter located in Hoboken, New Jersey.</a:t>
            </a:r>
          </a:p>
          <a:p>
            <a:pPr marL="457200" lvl="0" indent="-298450" algn="just" rtl="0">
              <a:lnSpc>
                <a:spcPct val="115000"/>
              </a:lnSpc>
              <a:spcBef>
                <a:spcPts val="0"/>
              </a:spcBef>
              <a:buClr>
                <a:schemeClr val="dk1"/>
              </a:buClr>
              <a:buSzPct val="100000"/>
            </a:pPr>
            <a:r>
              <a:rPr lang="en" sz="1100">
                <a:solidFill>
                  <a:schemeClr val="dk1"/>
                </a:solidFill>
              </a:rPr>
              <a:t>It attracts several gaming enthusiasts, it hosts several weekly events that unite various spheres of the gaming community.</a:t>
            </a:r>
          </a:p>
          <a:p>
            <a:pPr marL="457200" lvl="0" indent="-298450" algn="just" rtl="0">
              <a:lnSpc>
                <a:spcPct val="115000"/>
              </a:lnSpc>
              <a:spcBef>
                <a:spcPts val="0"/>
              </a:spcBef>
              <a:buClr>
                <a:schemeClr val="dk1"/>
              </a:buClr>
              <a:buSzPct val="100000"/>
            </a:pPr>
            <a:r>
              <a:rPr lang="en" sz="1100">
                <a:solidFill>
                  <a:schemeClr val="dk1"/>
                </a:solidFill>
              </a:rPr>
              <a:t>AGC’s unique selling point is the wide variety of games they offer and the ambience they provide for a community get-together.</a:t>
            </a:r>
          </a:p>
          <a:p>
            <a:pPr marL="457200" lvl="0" indent="-298450" algn="just" rtl="0">
              <a:lnSpc>
                <a:spcPct val="115000"/>
              </a:lnSpc>
              <a:spcBef>
                <a:spcPts val="0"/>
              </a:spcBef>
              <a:buClr>
                <a:schemeClr val="dk1"/>
              </a:buClr>
              <a:buSzPct val="100000"/>
            </a:pPr>
            <a:r>
              <a:rPr lang="en" sz="1100">
                <a:solidFill>
                  <a:schemeClr val="dk1"/>
                </a:solidFill>
              </a:rPr>
              <a:t>AGC relies only on ‘Word of Mouth’ for its marketing which indicates the presence of a good scope for widening the game cafe’s customer base.</a:t>
            </a:r>
          </a:p>
          <a:p>
            <a:pPr lvl="0" algn="just" rtl="0">
              <a:lnSpc>
                <a:spcPct val="115000"/>
              </a:lnSpc>
              <a:spcBef>
                <a:spcPts val="0"/>
              </a:spcBef>
              <a:buNone/>
            </a:pPr>
            <a:endParaRPr sz="1200">
              <a:solidFill>
                <a:srgbClr val="444444"/>
              </a:solidFill>
            </a:endParaRPr>
          </a:p>
          <a:p>
            <a:pPr lvl="0">
              <a:spcBef>
                <a:spcPts val="0"/>
              </a:spcBef>
              <a:buNone/>
            </a:pPr>
            <a:endParaRPr/>
          </a:p>
        </p:txBody>
      </p:sp>
      <p:pic>
        <p:nvPicPr>
          <p:cNvPr id="68" name="Shape 68" descr="Google AdWords.jpg"/>
          <p:cNvPicPr preferRelativeResize="0"/>
          <p:nvPr/>
        </p:nvPicPr>
        <p:blipFill>
          <a:blip r:embed="rId3">
            <a:alphaModFix/>
          </a:blip>
          <a:stretch>
            <a:fillRect/>
          </a:stretch>
        </p:blipFill>
        <p:spPr>
          <a:xfrm>
            <a:off x="0" y="74874"/>
            <a:ext cx="1641449" cy="844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lgn="ctr">
              <a:spcBef>
                <a:spcPts val="0"/>
              </a:spcBef>
              <a:buNone/>
            </a:pPr>
            <a:r>
              <a:rPr lang="en" b="1"/>
              <a:t>Factors &amp; Sample Ads</a:t>
            </a:r>
          </a:p>
        </p:txBody>
      </p:sp>
      <p:pic>
        <p:nvPicPr>
          <p:cNvPr id="74" name="Shape 74" descr="Google AdWords.jpg"/>
          <p:cNvPicPr preferRelativeResize="0"/>
          <p:nvPr/>
        </p:nvPicPr>
        <p:blipFill>
          <a:blip r:embed="rId3">
            <a:alphaModFix/>
          </a:blip>
          <a:stretch>
            <a:fillRect/>
          </a:stretch>
        </p:blipFill>
        <p:spPr>
          <a:xfrm>
            <a:off x="0" y="74874"/>
            <a:ext cx="1641449" cy="844774"/>
          </a:xfrm>
          <a:prstGeom prst="rect">
            <a:avLst/>
          </a:prstGeom>
          <a:noFill/>
          <a:ln>
            <a:noFill/>
          </a:ln>
        </p:spPr>
      </p:pic>
      <p:pic>
        <p:nvPicPr>
          <p:cNvPr id="75" name="Shape 75"/>
          <p:cNvPicPr preferRelativeResize="0"/>
          <p:nvPr/>
        </p:nvPicPr>
        <p:blipFill>
          <a:blip r:embed="rId4">
            <a:alphaModFix/>
          </a:blip>
          <a:stretch>
            <a:fillRect/>
          </a:stretch>
        </p:blipFill>
        <p:spPr>
          <a:xfrm>
            <a:off x="311700" y="1122825"/>
            <a:ext cx="4903474" cy="3125975"/>
          </a:xfrm>
          <a:prstGeom prst="rect">
            <a:avLst/>
          </a:prstGeom>
          <a:noFill/>
          <a:ln>
            <a:noFill/>
          </a:ln>
        </p:spPr>
      </p:pic>
      <p:pic>
        <p:nvPicPr>
          <p:cNvPr id="76" name="Shape 76"/>
          <p:cNvPicPr preferRelativeResize="0"/>
          <p:nvPr/>
        </p:nvPicPr>
        <p:blipFill>
          <a:blip r:embed="rId5">
            <a:alphaModFix/>
          </a:blip>
          <a:stretch>
            <a:fillRect/>
          </a:stretch>
        </p:blipFill>
        <p:spPr>
          <a:xfrm>
            <a:off x="5215174" y="1017725"/>
            <a:ext cx="3624025" cy="1291114"/>
          </a:xfrm>
          <a:prstGeom prst="rect">
            <a:avLst/>
          </a:prstGeom>
          <a:noFill/>
          <a:ln>
            <a:noFill/>
          </a:ln>
        </p:spPr>
      </p:pic>
      <p:pic>
        <p:nvPicPr>
          <p:cNvPr id="77" name="Shape 77"/>
          <p:cNvPicPr preferRelativeResize="0"/>
          <p:nvPr/>
        </p:nvPicPr>
        <p:blipFill>
          <a:blip r:embed="rId6">
            <a:alphaModFix/>
          </a:blip>
          <a:stretch>
            <a:fillRect/>
          </a:stretch>
        </p:blipFill>
        <p:spPr>
          <a:xfrm>
            <a:off x="5215174" y="2685789"/>
            <a:ext cx="3624025" cy="13018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1920600" y="847425"/>
            <a:ext cx="5302825" cy="981225"/>
          </a:xfrm>
          <a:prstGeom prst="rect">
            <a:avLst/>
          </a:prstGeom>
          <a:noFill/>
          <a:ln>
            <a:noFill/>
          </a:ln>
        </p:spPr>
      </p:pic>
      <p:sp>
        <p:nvSpPr>
          <p:cNvPr id="83" name="Shape 83"/>
          <p:cNvSpPr txBox="1">
            <a:spLocks noGrp="1"/>
          </p:cNvSpPr>
          <p:nvPr>
            <p:ph type="title"/>
          </p:nvPr>
        </p:nvSpPr>
        <p:spPr>
          <a:xfrm>
            <a:off x="311712" y="274725"/>
            <a:ext cx="8520600" cy="572700"/>
          </a:xfrm>
          <a:prstGeom prst="rect">
            <a:avLst/>
          </a:prstGeom>
        </p:spPr>
        <p:txBody>
          <a:bodyPr lIns="91425" tIns="91425" rIns="91425" bIns="91425" anchor="ctr" anchorCtr="0">
            <a:noAutofit/>
          </a:bodyPr>
          <a:lstStyle/>
          <a:p>
            <a:pPr lvl="0" algn="ctr" rtl="0">
              <a:spcBef>
                <a:spcPts val="0"/>
              </a:spcBef>
              <a:buNone/>
            </a:pPr>
            <a:r>
              <a:rPr lang="en" b="1"/>
              <a:t>Blocks</a:t>
            </a:r>
          </a:p>
        </p:txBody>
      </p:sp>
      <p:pic>
        <p:nvPicPr>
          <p:cNvPr id="84" name="Shape 84"/>
          <p:cNvPicPr preferRelativeResize="0"/>
          <p:nvPr/>
        </p:nvPicPr>
        <p:blipFill>
          <a:blip r:embed="rId4">
            <a:alphaModFix/>
          </a:blip>
          <a:stretch>
            <a:fillRect/>
          </a:stretch>
        </p:blipFill>
        <p:spPr>
          <a:xfrm>
            <a:off x="836750" y="1988749"/>
            <a:ext cx="3263972" cy="2588000"/>
          </a:xfrm>
          <a:prstGeom prst="rect">
            <a:avLst/>
          </a:prstGeom>
          <a:noFill/>
          <a:ln>
            <a:noFill/>
          </a:ln>
        </p:spPr>
      </p:pic>
      <p:pic>
        <p:nvPicPr>
          <p:cNvPr id="85" name="Shape 85"/>
          <p:cNvPicPr preferRelativeResize="0"/>
          <p:nvPr/>
        </p:nvPicPr>
        <p:blipFill>
          <a:blip r:embed="rId5">
            <a:alphaModFix/>
          </a:blip>
          <a:stretch>
            <a:fillRect/>
          </a:stretch>
        </p:blipFill>
        <p:spPr>
          <a:xfrm>
            <a:off x="4911424" y="1988750"/>
            <a:ext cx="2984028" cy="2588000"/>
          </a:xfrm>
          <a:prstGeom prst="rect">
            <a:avLst/>
          </a:prstGeom>
          <a:noFill/>
          <a:ln>
            <a:noFill/>
          </a:ln>
        </p:spPr>
      </p:pic>
      <p:pic>
        <p:nvPicPr>
          <p:cNvPr id="86" name="Shape 86" descr="Google AdWords.jpg"/>
          <p:cNvPicPr preferRelativeResize="0"/>
          <p:nvPr/>
        </p:nvPicPr>
        <p:blipFill>
          <a:blip r:embed="rId6">
            <a:alphaModFix/>
          </a:blip>
          <a:stretch>
            <a:fillRect/>
          </a:stretch>
        </p:blipFill>
        <p:spPr>
          <a:xfrm>
            <a:off x="0" y="74874"/>
            <a:ext cx="1641449" cy="844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311700" y="1152475"/>
            <a:ext cx="3999900" cy="3416400"/>
          </a:xfrm>
          <a:prstGeom prst="rect">
            <a:avLst/>
          </a:prstGeom>
          <a:noFill/>
          <a:ln>
            <a:noFill/>
          </a:ln>
        </p:spPr>
        <p:txBody>
          <a:bodyPr lIns="91425" tIns="91425" rIns="91425" bIns="91425" anchor="t" anchorCtr="0">
            <a:noAutofit/>
          </a:bodyPr>
          <a:lstStyle/>
          <a:p>
            <a:pPr marL="457200" lvl="0" indent="-254000" rtl="0">
              <a:lnSpc>
                <a:spcPct val="115000"/>
              </a:lnSpc>
              <a:spcBef>
                <a:spcPts val="0"/>
              </a:spcBef>
              <a:buClr>
                <a:srgbClr val="595959"/>
              </a:buClr>
              <a:buSzPct val="100000"/>
              <a:buChar char="●"/>
            </a:pPr>
            <a:r>
              <a:rPr lang="en" sz="1800">
                <a:solidFill>
                  <a:srgbClr val="595959"/>
                </a:solidFill>
              </a:rPr>
              <a:t>2</a:t>
            </a:r>
            <a:r>
              <a:rPr lang="en" sz="1800" baseline="30000">
                <a:solidFill>
                  <a:srgbClr val="595959"/>
                </a:solidFill>
              </a:rPr>
              <a:t>5-2 </a:t>
            </a:r>
            <a:r>
              <a:rPr lang="en" sz="1800">
                <a:solidFill>
                  <a:srgbClr val="595959"/>
                </a:solidFill>
              </a:rPr>
              <a:t>Design: </a:t>
            </a:r>
          </a:p>
          <a:p>
            <a:pPr lvl="0" indent="457200" rtl="0">
              <a:lnSpc>
                <a:spcPct val="115000"/>
              </a:lnSpc>
              <a:spcBef>
                <a:spcPts val="0"/>
              </a:spcBef>
              <a:buNone/>
            </a:pPr>
            <a:r>
              <a:rPr lang="en" sz="1800">
                <a:solidFill>
                  <a:srgbClr val="595959"/>
                </a:solidFill>
              </a:rPr>
              <a:t>4 Factors and 1 Block</a:t>
            </a:r>
          </a:p>
          <a:p>
            <a:pPr marL="457200" lvl="0" indent="-139700" rtl="0">
              <a:lnSpc>
                <a:spcPct val="115000"/>
              </a:lnSpc>
              <a:spcBef>
                <a:spcPts val="1600"/>
              </a:spcBef>
              <a:buClr>
                <a:srgbClr val="595959"/>
              </a:buClr>
              <a:buChar char="●"/>
            </a:pPr>
            <a:r>
              <a:rPr lang="en">
                <a:solidFill>
                  <a:srgbClr val="595959"/>
                </a:solidFill>
              </a:rPr>
              <a:t>32-run design = Full Factorial </a:t>
            </a:r>
          </a:p>
          <a:p>
            <a:pPr lvl="0" rtl="0">
              <a:lnSpc>
                <a:spcPct val="115000"/>
              </a:lnSpc>
              <a:spcBef>
                <a:spcPts val="0"/>
              </a:spcBef>
              <a:buNone/>
            </a:pPr>
            <a:endParaRPr>
              <a:solidFill>
                <a:srgbClr val="595959"/>
              </a:solidFill>
            </a:endParaRPr>
          </a:p>
          <a:p>
            <a:pPr marL="457200" lvl="0" indent="-139700" rtl="0">
              <a:lnSpc>
                <a:spcPct val="115000"/>
              </a:lnSpc>
              <a:spcBef>
                <a:spcPts val="0"/>
              </a:spcBef>
              <a:buClr>
                <a:srgbClr val="595959"/>
              </a:buClr>
              <a:buChar char="●"/>
            </a:pPr>
            <a:r>
              <a:rPr lang="en">
                <a:solidFill>
                  <a:srgbClr val="595959"/>
                </a:solidFill>
              </a:rPr>
              <a:t>8-run design = Resolution III: Main effects are confounded with two way interactions</a:t>
            </a:r>
          </a:p>
          <a:p>
            <a:pPr lvl="0" rtl="0">
              <a:lnSpc>
                <a:spcPct val="115000"/>
              </a:lnSpc>
              <a:spcBef>
                <a:spcPts val="0"/>
              </a:spcBef>
              <a:buNone/>
            </a:pPr>
            <a:endParaRPr>
              <a:solidFill>
                <a:srgbClr val="595959"/>
              </a:solidFill>
            </a:endParaRPr>
          </a:p>
          <a:p>
            <a:pPr lvl="0" rtl="0">
              <a:lnSpc>
                <a:spcPct val="115000"/>
              </a:lnSpc>
              <a:spcBef>
                <a:spcPts val="0"/>
              </a:spcBef>
              <a:buNone/>
            </a:pPr>
            <a:r>
              <a:rPr lang="en">
                <a:solidFill>
                  <a:srgbClr val="595959"/>
                </a:solidFill>
              </a:rPr>
              <a:t>So why only 8 runs?</a:t>
            </a:r>
          </a:p>
          <a:p>
            <a:pPr lvl="0" rtl="0">
              <a:lnSpc>
                <a:spcPct val="115000"/>
              </a:lnSpc>
              <a:spcBef>
                <a:spcPts val="0"/>
              </a:spcBef>
              <a:buNone/>
            </a:pPr>
            <a:endParaRPr sz="600">
              <a:solidFill>
                <a:srgbClr val="595959"/>
              </a:solidFill>
            </a:endParaRPr>
          </a:p>
          <a:p>
            <a:pPr marL="457200" lvl="0" indent="-228600" rtl="0">
              <a:lnSpc>
                <a:spcPct val="115000"/>
              </a:lnSpc>
              <a:spcBef>
                <a:spcPts val="0"/>
              </a:spcBef>
              <a:buClr>
                <a:srgbClr val="595959"/>
              </a:buClr>
              <a:buAutoNum type="arabicPeriod"/>
            </a:pPr>
            <a:r>
              <a:rPr lang="en">
                <a:solidFill>
                  <a:srgbClr val="595959"/>
                </a:solidFill>
              </a:rPr>
              <a:t>Time = Money</a:t>
            </a:r>
          </a:p>
          <a:p>
            <a:pPr marL="457200" lvl="0" indent="-228600" rtl="0">
              <a:lnSpc>
                <a:spcPct val="115000"/>
              </a:lnSpc>
              <a:spcBef>
                <a:spcPts val="0"/>
              </a:spcBef>
              <a:buClr>
                <a:srgbClr val="595959"/>
              </a:buClr>
              <a:buAutoNum type="arabicPeriod"/>
            </a:pPr>
            <a:r>
              <a:rPr lang="en">
                <a:solidFill>
                  <a:srgbClr val="595959"/>
                </a:solidFill>
              </a:rPr>
              <a:t>Sparsity of effects</a:t>
            </a:r>
          </a:p>
          <a:p>
            <a:pPr marL="457200" lvl="0" indent="-228600" rtl="0">
              <a:lnSpc>
                <a:spcPct val="115000"/>
              </a:lnSpc>
              <a:spcBef>
                <a:spcPts val="0"/>
              </a:spcBef>
              <a:buClr>
                <a:srgbClr val="595959"/>
              </a:buClr>
              <a:buAutoNum type="arabicPeriod"/>
            </a:pPr>
            <a:r>
              <a:rPr lang="en">
                <a:solidFill>
                  <a:srgbClr val="595959"/>
                </a:solidFill>
              </a:rPr>
              <a:t>Confound with blocking factor</a:t>
            </a:r>
          </a:p>
        </p:txBody>
      </p:sp>
      <p:pic>
        <p:nvPicPr>
          <p:cNvPr id="92" name="Shape 92" descr="resolution.png"/>
          <p:cNvPicPr preferRelativeResize="0"/>
          <p:nvPr/>
        </p:nvPicPr>
        <p:blipFill>
          <a:blip r:embed="rId3">
            <a:alphaModFix/>
          </a:blip>
          <a:stretch>
            <a:fillRect/>
          </a:stretch>
        </p:blipFill>
        <p:spPr>
          <a:xfrm>
            <a:off x="4311600" y="650225"/>
            <a:ext cx="4295200" cy="3918649"/>
          </a:xfrm>
          <a:prstGeom prst="rect">
            <a:avLst/>
          </a:prstGeom>
          <a:noFill/>
          <a:ln>
            <a:noFill/>
          </a:ln>
        </p:spPr>
      </p:pic>
      <p:pic>
        <p:nvPicPr>
          <p:cNvPr id="93" name="Shape 93" descr="Google AdWords.jpg"/>
          <p:cNvPicPr preferRelativeResize="0"/>
          <p:nvPr/>
        </p:nvPicPr>
        <p:blipFill>
          <a:blip r:embed="rId4">
            <a:alphaModFix/>
          </a:blip>
          <a:stretch>
            <a:fillRect/>
          </a:stretch>
        </p:blipFill>
        <p:spPr>
          <a:xfrm>
            <a:off x="0" y="74874"/>
            <a:ext cx="1641449" cy="844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0" y="1331600"/>
            <a:ext cx="3482349" cy="2191000"/>
          </a:xfrm>
          <a:prstGeom prst="rect">
            <a:avLst/>
          </a:prstGeom>
          <a:noFill/>
          <a:ln>
            <a:noFill/>
          </a:ln>
        </p:spPr>
      </p:pic>
      <p:pic>
        <p:nvPicPr>
          <p:cNvPr id="99" name="Shape 99" descr="Google AdWords.jpg"/>
          <p:cNvPicPr preferRelativeResize="0"/>
          <p:nvPr/>
        </p:nvPicPr>
        <p:blipFill>
          <a:blip r:embed="rId4">
            <a:alphaModFix/>
          </a:blip>
          <a:stretch>
            <a:fillRect/>
          </a:stretch>
        </p:blipFill>
        <p:spPr>
          <a:xfrm>
            <a:off x="0" y="74874"/>
            <a:ext cx="1641449" cy="844774"/>
          </a:xfrm>
          <a:prstGeom prst="rect">
            <a:avLst/>
          </a:prstGeom>
          <a:noFill/>
          <a:ln>
            <a:noFill/>
          </a:ln>
        </p:spPr>
      </p:pic>
      <p:pic>
        <p:nvPicPr>
          <p:cNvPr id="100" name="Shape 100"/>
          <p:cNvPicPr preferRelativeResize="0"/>
          <p:nvPr/>
        </p:nvPicPr>
        <p:blipFill>
          <a:blip r:embed="rId5">
            <a:alphaModFix/>
          </a:blip>
          <a:stretch>
            <a:fillRect/>
          </a:stretch>
        </p:blipFill>
        <p:spPr>
          <a:xfrm>
            <a:off x="3436624" y="557012"/>
            <a:ext cx="4998699" cy="4029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lgn="ctr">
              <a:spcBef>
                <a:spcPts val="0"/>
              </a:spcBef>
              <a:buNone/>
            </a:pPr>
            <a:r>
              <a:rPr lang="en" b="1"/>
              <a:t>Evaluation of Results</a:t>
            </a:r>
          </a:p>
        </p:txBody>
      </p:sp>
      <p:sp>
        <p:nvSpPr>
          <p:cNvPr id="106" name="Shape 106"/>
          <p:cNvSpPr txBox="1">
            <a:spLocks noGrp="1"/>
          </p:cNvSpPr>
          <p:nvPr>
            <p:ph type="body" idx="1"/>
          </p:nvPr>
        </p:nvSpPr>
        <p:spPr>
          <a:xfrm>
            <a:off x="265750" y="919650"/>
            <a:ext cx="4285500" cy="1760400"/>
          </a:xfrm>
          <a:prstGeom prst="rect">
            <a:avLst/>
          </a:prstGeom>
        </p:spPr>
        <p:txBody>
          <a:bodyPr lIns="91425" tIns="91425" rIns="91425" bIns="91425" anchor="ctr" anchorCtr="0">
            <a:noAutofit/>
          </a:bodyPr>
          <a:lstStyle/>
          <a:p>
            <a:pPr lvl="0">
              <a:spcBef>
                <a:spcPts val="0"/>
              </a:spcBef>
              <a:buClr>
                <a:schemeClr val="dk1"/>
              </a:buClr>
              <a:buSzPct val="78571"/>
              <a:buFont typeface="Arial"/>
              <a:buNone/>
            </a:pPr>
            <a:r>
              <a:rPr lang="en">
                <a:solidFill>
                  <a:schemeClr val="dk1"/>
                </a:solidFill>
              </a:rPr>
              <a:t>The factors D and C, and the block is significant.</a:t>
            </a:r>
          </a:p>
          <a:p>
            <a:pPr lvl="0">
              <a:spcBef>
                <a:spcPts val="0"/>
              </a:spcBef>
              <a:buNone/>
            </a:pPr>
            <a:endParaRPr/>
          </a:p>
          <a:p>
            <a:pPr lvl="0" rtl="0">
              <a:lnSpc>
                <a:spcPct val="150000"/>
              </a:lnSpc>
              <a:spcBef>
                <a:spcPts val="0"/>
              </a:spcBef>
              <a:buNone/>
            </a:pPr>
            <a:r>
              <a:rPr lang="en"/>
              <a:t>D - </a:t>
            </a:r>
            <a:r>
              <a:rPr lang="en">
                <a:solidFill>
                  <a:schemeClr val="dk1"/>
                </a:solidFill>
              </a:rPr>
              <a:t>Time (First Half / Second half)</a:t>
            </a:r>
          </a:p>
          <a:p>
            <a:pPr lvl="0" rtl="0">
              <a:lnSpc>
                <a:spcPct val="150000"/>
              </a:lnSpc>
              <a:spcBef>
                <a:spcPts val="0"/>
              </a:spcBef>
              <a:buNone/>
            </a:pPr>
            <a:r>
              <a:rPr lang="en"/>
              <a:t>C - </a:t>
            </a:r>
            <a:r>
              <a:rPr lang="en">
                <a:solidFill>
                  <a:schemeClr val="dk1"/>
                </a:solidFill>
              </a:rPr>
              <a:t>Description (Free Beverage / Free Prize)</a:t>
            </a:r>
          </a:p>
          <a:p>
            <a:pPr lvl="0">
              <a:lnSpc>
                <a:spcPct val="150000"/>
              </a:lnSpc>
              <a:spcBef>
                <a:spcPts val="0"/>
              </a:spcBef>
              <a:buNone/>
            </a:pPr>
            <a:r>
              <a:rPr lang="en"/>
              <a:t>Block - Location (Hudson County / New York City)</a:t>
            </a:r>
          </a:p>
        </p:txBody>
      </p:sp>
      <p:pic>
        <p:nvPicPr>
          <p:cNvPr id="107" name="Shape 107" descr="Google AdWords.jpg"/>
          <p:cNvPicPr preferRelativeResize="0"/>
          <p:nvPr/>
        </p:nvPicPr>
        <p:blipFill>
          <a:blip r:embed="rId3">
            <a:alphaModFix/>
          </a:blip>
          <a:stretch>
            <a:fillRect/>
          </a:stretch>
        </p:blipFill>
        <p:spPr>
          <a:xfrm>
            <a:off x="0" y="74874"/>
            <a:ext cx="1641449" cy="844774"/>
          </a:xfrm>
          <a:prstGeom prst="rect">
            <a:avLst/>
          </a:prstGeom>
          <a:noFill/>
          <a:ln>
            <a:noFill/>
          </a:ln>
        </p:spPr>
      </p:pic>
      <p:pic>
        <p:nvPicPr>
          <p:cNvPr id="108" name="Shape 108"/>
          <p:cNvPicPr preferRelativeResize="0"/>
          <p:nvPr/>
        </p:nvPicPr>
        <p:blipFill>
          <a:blip r:embed="rId4">
            <a:alphaModFix/>
          </a:blip>
          <a:stretch>
            <a:fillRect/>
          </a:stretch>
        </p:blipFill>
        <p:spPr>
          <a:xfrm>
            <a:off x="4512249" y="1017725"/>
            <a:ext cx="4444800" cy="3466352"/>
          </a:xfrm>
          <a:prstGeom prst="rect">
            <a:avLst/>
          </a:prstGeom>
          <a:noFill/>
          <a:ln>
            <a:noFill/>
          </a:ln>
        </p:spPr>
      </p:pic>
      <p:pic>
        <p:nvPicPr>
          <p:cNvPr id="109" name="Shape 109" descr="significance.PNG"/>
          <p:cNvPicPr preferRelativeResize="0"/>
          <p:nvPr/>
        </p:nvPicPr>
        <p:blipFill>
          <a:blip r:embed="rId5">
            <a:alphaModFix/>
          </a:blip>
          <a:stretch>
            <a:fillRect/>
          </a:stretch>
        </p:blipFill>
        <p:spPr>
          <a:xfrm>
            <a:off x="265744" y="2766219"/>
            <a:ext cx="4077649" cy="138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5358400" y="1152475"/>
            <a:ext cx="3473700" cy="34164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pic>
        <p:nvPicPr>
          <p:cNvPr id="115" name="Shape 115" descr="Google AdWords.jpg"/>
          <p:cNvPicPr preferRelativeResize="0"/>
          <p:nvPr/>
        </p:nvPicPr>
        <p:blipFill>
          <a:blip r:embed="rId3">
            <a:alphaModFix/>
          </a:blip>
          <a:stretch>
            <a:fillRect/>
          </a:stretch>
        </p:blipFill>
        <p:spPr>
          <a:xfrm>
            <a:off x="0" y="74874"/>
            <a:ext cx="1641449" cy="844774"/>
          </a:xfrm>
          <a:prstGeom prst="rect">
            <a:avLst/>
          </a:prstGeom>
          <a:noFill/>
          <a:ln>
            <a:noFill/>
          </a:ln>
        </p:spPr>
      </p:pic>
      <p:pic>
        <p:nvPicPr>
          <p:cNvPr id="116" name="Shape 116" descr="Pareto.PNG"/>
          <p:cNvPicPr preferRelativeResize="0"/>
          <p:nvPr/>
        </p:nvPicPr>
        <p:blipFill>
          <a:blip r:embed="rId4">
            <a:alphaModFix/>
          </a:blip>
          <a:stretch>
            <a:fillRect/>
          </a:stretch>
        </p:blipFill>
        <p:spPr>
          <a:xfrm>
            <a:off x="200025" y="1377787"/>
            <a:ext cx="6125924" cy="2387924"/>
          </a:xfrm>
          <a:prstGeom prst="rect">
            <a:avLst/>
          </a:prstGeom>
          <a:noFill/>
          <a:ln>
            <a:noFill/>
          </a:ln>
        </p:spPr>
      </p:pic>
      <p:sp>
        <p:nvSpPr>
          <p:cNvPr id="117" name="Shape 117"/>
          <p:cNvSpPr txBox="1"/>
          <p:nvPr/>
        </p:nvSpPr>
        <p:spPr>
          <a:xfrm>
            <a:off x="6652250" y="1588750"/>
            <a:ext cx="2320200" cy="2331600"/>
          </a:xfrm>
          <a:prstGeom prst="rect">
            <a:avLst/>
          </a:prstGeom>
          <a:noFill/>
          <a:ln>
            <a:noFill/>
          </a:ln>
        </p:spPr>
        <p:txBody>
          <a:bodyPr lIns="91425" tIns="91425" rIns="91425" bIns="91425" anchor="t" anchorCtr="0">
            <a:noAutofit/>
          </a:bodyPr>
          <a:lstStyle/>
          <a:p>
            <a:pPr lvl="0">
              <a:lnSpc>
                <a:spcPct val="150000"/>
              </a:lnSpc>
              <a:spcBef>
                <a:spcPts val="0"/>
              </a:spcBef>
              <a:buNone/>
            </a:pPr>
            <a:r>
              <a:rPr lang="en" sz="2400"/>
              <a:t>Significant drop off after C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lIns="91425" tIns="91425" rIns="91425" bIns="91425" anchor="ctr" anchorCtr="0">
            <a:noAutofit/>
          </a:bodyPr>
          <a:lstStyle/>
          <a:p>
            <a:pPr lvl="0" algn="ctr">
              <a:spcBef>
                <a:spcPts val="0"/>
              </a:spcBef>
              <a:buNone/>
            </a:pPr>
            <a:r>
              <a:rPr lang="en" b="1"/>
              <a:t>Model</a:t>
            </a:r>
          </a:p>
        </p:txBody>
      </p:sp>
      <p:sp>
        <p:nvSpPr>
          <p:cNvPr id="123" name="Shape 123"/>
          <p:cNvSpPr txBox="1">
            <a:spLocks noGrp="1"/>
          </p:cNvSpPr>
          <p:nvPr>
            <p:ph type="body" idx="1"/>
          </p:nvPr>
        </p:nvSpPr>
        <p:spPr>
          <a:xfrm>
            <a:off x="4461050" y="1093375"/>
            <a:ext cx="4257000" cy="2775000"/>
          </a:xfrm>
          <a:prstGeom prst="rect">
            <a:avLst/>
          </a:prstGeom>
        </p:spPr>
        <p:txBody>
          <a:bodyPr lIns="91425" tIns="91425" rIns="91425" bIns="91425" anchor="ctr" anchorCtr="0">
            <a:noAutofit/>
          </a:bodyPr>
          <a:lstStyle/>
          <a:p>
            <a:pPr lvl="0">
              <a:spcBef>
                <a:spcPts val="0"/>
              </a:spcBef>
              <a:buNone/>
            </a:pPr>
            <a:r>
              <a:rPr lang="en" b="1"/>
              <a:t>Model Equation:</a:t>
            </a:r>
          </a:p>
          <a:p>
            <a:pPr lvl="0">
              <a:spcBef>
                <a:spcPts val="0"/>
              </a:spcBef>
              <a:buNone/>
            </a:pPr>
            <a:endParaRPr/>
          </a:p>
          <a:p>
            <a:pPr lvl="0">
              <a:spcBef>
                <a:spcPts val="0"/>
              </a:spcBef>
              <a:buNone/>
            </a:pPr>
            <a:r>
              <a:rPr lang="en"/>
              <a:t>Number of clicks = 8.125 - 2.375*Block[1] - 4.875*D[L1] - 2.375*C[L1]</a:t>
            </a:r>
          </a:p>
        </p:txBody>
      </p:sp>
      <p:pic>
        <p:nvPicPr>
          <p:cNvPr id="124" name="Shape 124"/>
          <p:cNvPicPr preferRelativeResize="0"/>
          <p:nvPr/>
        </p:nvPicPr>
        <p:blipFill>
          <a:blip r:embed="rId3">
            <a:alphaModFix/>
          </a:blip>
          <a:stretch>
            <a:fillRect/>
          </a:stretch>
        </p:blipFill>
        <p:spPr>
          <a:xfrm>
            <a:off x="311700" y="919649"/>
            <a:ext cx="3492700" cy="3649224"/>
          </a:xfrm>
          <a:prstGeom prst="rect">
            <a:avLst/>
          </a:prstGeom>
          <a:noFill/>
          <a:ln>
            <a:noFill/>
          </a:ln>
        </p:spPr>
      </p:pic>
      <p:pic>
        <p:nvPicPr>
          <p:cNvPr id="125" name="Shape 125" descr="Google AdWords.jpg"/>
          <p:cNvPicPr preferRelativeResize="0"/>
          <p:nvPr/>
        </p:nvPicPr>
        <p:blipFill>
          <a:blip r:embed="rId4">
            <a:alphaModFix/>
          </a:blip>
          <a:stretch>
            <a:fillRect/>
          </a:stretch>
        </p:blipFill>
        <p:spPr>
          <a:xfrm>
            <a:off x="0" y="74874"/>
            <a:ext cx="1641449" cy="844774"/>
          </a:xfrm>
          <a:prstGeom prst="rect">
            <a:avLst/>
          </a:prstGeom>
          <a:noFill/>
          <a:ln>
            <a:noFill/>
          </a:ln>
        </p:spPr>
      </p:pic>
    </p:spTree>
  </p:cSld>
  <p:clrMapOvr>
    <a:masterClrMapping/>
  </p:clrMapOvr>
</p:sld>
</file>

<file path=ppt/theme/theme1.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Questrial</vt:lpstr>
      <vt:lpstr>Muli</vt:lpstr>
      <vt:lpstr>Arial</vt:lpstr>
      <vt:lpstr>Content - No Photos</vt:lpstr>
      <vt:lpstr>PowerPoint Presentation</vt:lpstr>
      <vt:lpstr>Google Online Marketing Challenge (GOMC)</vt:lpstr>
      <vt:lpstr>Factors &amp; Sample Ads</vt:lpstr>
      <vt:lpstr>Blocks</vt:lpstr>
      <vt:lpstr>PowerPoint Presentation</vt:lpstr>
      <vt:lpstr>PowerPoint Presentation</vt:lpstr>
      <vt:lpstr>Evaluation of Results</vt:lpstr>
      <vt:lpstr>PowerPoint Presentation</vt:lpstr>
      <vt:lpstr>Model</vt:lpstr>
      <vt:lpstr>PowerPoint Presentation</vt:lpstr>
      <vt:lpstr>Results out of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Saketh Patibandla</cp:lastModifiedBy>
  <cp:revision>1</cp:revision>
  <dcterms:modified xsi:type="dcterms:W3CDTF">2017-05-10T16:15:52Z</dcterms:modified>
</cp:coreProperties>
</file>