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3125-BDDD-027E-641E-5C6254842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95195-16C7-6DA3-5EFB-0FF054721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7859-D0C9-1A4B-0B99-23EEA9C4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70865-86A2-8717-428B-5C75AD27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8D1C2-9590-ABF4-FA3A-FD8EE200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67BB-4D79-87E6-A32A-39E4F5ED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F89C4-EBCE-AD55-E298-1BEB00993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E680E-8A18-740A-112A-68AE3B35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BAE8E-5D02-F20C-05EF-1F780F82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E1E22-5E8A-B231-006C-2A04AB68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7227F-C587-8D39-4726-BFA534288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AAFDE-C353-1491-9694-3B2605957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D054-1D43-FCDF-A221-2C61B8FE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3816-EB09-E449-43D7-B44EF905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23D3A-CCA8-4146-D64D-BE4D8C96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2945-64E9-E890-B145-2AA2BFD1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D9E5-D94A-AC85-9126-6BB74DC5E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9F8D-7A87-F16B-19F8-8442345F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3BE3A-D53F-1EB0-1B54-F83B59C3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C68B9-8885-000B-297E-30CDCF5E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45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AA81B-F803-9B92-0A1F-8D85634F8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B65A3-942A-4296-70EE-34322606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D9023-0CC0-BABB-A56E-35632FC8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1AE7-C8D8-6009-3271-D0CB21FD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EBC2A-EAC2-0472-FEBD-86C84FEA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0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7A66-B5C9-9BEB-2478-F6E5B2B5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7B736-1880-A3F5-BBF0-694A8024C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45EA6-C754-93CA-6599-471A6747B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E034B-53E3-0263-1FC1-219CFCC50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4407A-BDB1-AD9D-C41E-7CC2BBBDC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C70BA-EE6A-E9AC-0F3A-5AF8B3AC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6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53DC-E161-A0D1-6A26-E5F2AA474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E66F5-4413-B501-B68F-02AB23ECD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54172-07BE-90F3-DD85-BC0E9A507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FDD7EF-058D-6DC1-C309-3A991F4E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C44BF-ABB1-3C81-744A-D7F4B4FFD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FA49BE-3D99-7DB5-710F-50A0809C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4D2AF0-43F9-A22F-2E6A-CF69E712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DA3B74-77D7-DEC5-6A77-40ACAE02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2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A219-B953-BA5A-AB6E-35723DA1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993E4-7725-7520-7698-A8630F170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030F0-2B2D-6862-5C70-9F5D7609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936BE-CDF8-C3D6-E457-19CC941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0BFF22-8580-CF92-C766-C40EA5788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5D1A8C-BD7F-3925-A008-DB500D34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D5BB5-CA08-B0FA-B6EA-14F6C42D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5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95C9-8153-C3DA-7952-F18FCC73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BCC4-4C9C-F532-D865-8F2E21345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86B8-DA29-5DC2-5E6B-607E678B5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3666-E4E0-1FF2-0EDE-98F2A52C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B602-5C0E-A399-706C-3DAF84A9C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9B8BE-474B-5047-295D-8AA80A2D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C794-324D-4C26-7357-5D4026AC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31153C-ED44-CA6F-469F-4FB9DCE73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2A4B-BC66-8FAF-7C81-794D200F1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20201-1A9D-5218-A0B9-1C9E1CEE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B36B0-EAF2-7CDD-A396-8E2D287D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C3A5D-C3F6-DD9D-875B-B212951F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47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E3208-42BC-3736-3381-FF94CE38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F3EB3-7249-05A5-0ECE-DDF797C5F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AE7BB-5494-EE65-435C-394A3FA3B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793F62-8CE6-460F-8243-5B76251FA27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B3F0F-8066-CF72-895E-FB9EEB2DD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FAE73-E763-957C-866B-A79E17E7E5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C900C-AE8B-43DF-AAEE-4AEAE4C93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BB0FF-8C78-05E7-460D-8C3853823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C1270-421B-E3C3-66E8-E302C1A35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89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YearUp United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siphathisile dube</dc:creator>
  <cp:lastModifiedBy>siphathisile dube</cp:lastModifiedBy>
  <cp:revision>1</cp:revision>
  <dcterms:created xsi:type="dcterms:W3CDTF">2025-05-19T18:49:25Z</dcterms:created>
  <dcterms:modified xsi:type="dcterms:W3CDTF">2025-05-19T18:53:16Z</dcterms:modified>
</cp:coreProperties>
</file>