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39EBA9-1F65-4EA8-8E64-8D8CCF2DFDFC}">
          <p14:sldIdLst>
            <p14:sldId id="256"/>
            <p14:sldId id="269"/>
            <p14:sldId id="257"/>
            <p14:sldId id="261"/>
            <p14:sldId id="259"/>
            <p14:sldId id="258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46105"/>
            <a:ext cx="7654413" cy="1069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Steering Angle Prediction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chemeClr val="tx1"/>
                </a:solidFill>
              </a:rPr>
              <a:t>Self Driving Car </a:t>
            </a: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Convolutional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CNN Architecture</a:t>
            </a:r>
            <a:endParaRPr lang="en-US" sz="32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" y="1168756"/>
            <a:ext cx="6594475" cy="3413251"/>
          </a:xfrm>
        </p:spPr>
      </p:pic>
    </p:spTree>
    <p:extLst>
      <p:ext uri="{BB962C8B-B14F-4D97-AF65-F5344CB8AC3E}">
        <p14:creationId xmlns:p14="http://schemas.microsoft.com/office/powerpoint/2010/main" val="6582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42" y="1177437"/>
            <a:ext cx="7306874" cy="35101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 startAt="5"/>
            </a:pPr>
            <a:r>
              <a:rPr lang="en-GB" sz="2600" b="1" dirty="0" smtClean="0"/>
              <a:t>Output Module</a:t>
            </a:r>
            <a:r>
              <a:rPr lang="en-GB" sz="2600" b="1" dirty="0" smtClean="0">
                <a:solidFill>
                  <a:prstClr val="black"/>
                </a:solidFill>
              </a:rPr>
              <a:t> </a:t>
            </a:r>
            <a:r>
              <a:rPr lang="en-GB" sz="1800" dirty="0">
                <a:solidFill>
                  <a:prstClr val="black"/>
                </a:solidFill>
              </a:rPr>
              <a:t>module: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1800" dirty="0">
                <a:solidFill>
                  <a:prstClr val="black"/>
                </a:solidFill>
              </a:rPr>
              <a:t>	</a:t>
            </a:r>
            <a:r>
              <a:rPr lang="en-GB" sz="2400" dirty="0"/>
              <a:t> - </a:t>
            </a:r>
            <a:r>
              <a:rPr lang="en-GB" sz="2400" dirty="0" smtClean="0"/>
              <a:t>Visualises the predicted steering angle for each frame</a:t>
            </a:r>
            <a:endParaRPr lang="en-GB" sz="2400" dirty="0"/>
          </a:p>
          <a:p>
            <a:pPr marL="457200" indent="-457200">
              <a:lnSpc>
                <a:spcPct val="100000"/>
              </a:lnSpc>
              <a:buNone/>
            </a:pPr>
            <a:r>
              <a:rPr lang="en-GB" sz="1600" dirty="0" smtClean="0"/>
              <a:t>	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GB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GB" sz="2000" dirty="0" smtClean="0"/>
          </a:p>
          <a:p>
            <a:pPr marL="1371600" lvl="2" indent="-457200">
              <a:lnSpc>
                <a:spcPct val="100000"/>
              </a:lnSpc>
              <a:buNone/>
            </a:pP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9" y="2673944"/>
            <a:ext cx="3143689" cy="1705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2" y="2649822"/>
            <a:ext cx="318179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1945" y="2390194"/>
            <a:ext cx="6571913" cy="72534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45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51137"/>
            <a:ext cx="7654413" cy="3901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Members: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4442"/>
            <a:ext cx="2131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Sahil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Makandar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Shyam</a:t>
            </a:r>
            <a:r>
              <a:rPr lang="en-US" dirty="0" smtClean="0">
                <a:solidFill>
                  <a:schemeClr val="bg1"/>
                </a:solidFill>
              </a:rPr>
              <a:t> Patel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Shubham Patni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Gourav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Bhosale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Hrishikesh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Shinde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Faisal </a:t>
            </a:r>
            <a:r>
              <a:rPr lang="en-US" dirty="0" err="1" smtClean="0">
                <a:solidFill>
                  <a:schemeClr val="bg1"/>
                </a:solidFill>
              </a:rPr>
              <a:t>Momin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Problem Description</a:t>
            </a:r>
          </a:p>
          <a:p>
            <a:r>
              <a:rPr lang="en-US" sz="2600" dirty="0" smtClean="0"/>
              <a:t>Introduction</a:t>
            </a:r>
          </a:p>
          <a:p>
            <a:r>
              <a:rPr lang="en-US" sz="2600" dirty="0" smtClean="0"/>
              <a:t>I/O</a:t>
            </a:r>
          </a:p>
          <a:p>
            <a:r>
              <a:rPr lang="en-US" sz="2600" dirty="0" smtClean="0"/>
              <a:t>System Architecture</a:t>
            </a:r>
          </a:p>
          <a:p>
            <a:r>
              <a:rPr lang="en-US" sz="2600" dirty="0" smtClean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Description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Transportation </a:t>
            </a:r>
            <a:r>
              <a:rPr lang="en-US" sz="2600" dirty="0"/>
              <a:t>system today is not much secure &amp; </a:t>
            </a:r>
            <a:r>
              <a:rPr lang="en-US" sz="2600" dirty="0" smtClean="0"/>
              <a:t>efficient.</a:t>
            </a:r>
          </a:p>
          <a:p>
            <a:r>
              <a:rPr lang="en-US" sz="2600" dirty="0" smtClean="0"/>
              <a:t>Most </a:t>
            </a:r>
            <a:r>
              <a:rPr lang="en-US" sz="2600" dirty="0"/>
              <a:t>of the accidents occurs due to human errors and </a:t>
            </a:r>
            <a:r>
              <a:rPr lang="en-US" sz="2600" dirty="0" smtClean="0"/>
              <a:t>negligence.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770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42" y="1177437"/>
            <a:ext cx="6594035" cy="351017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Steering angle prediction module </a:t>
            </a:r>
            <a:r>
              <a:rPr lang="en-US" sz="2600" dirty="0"/>
              <a:t>for a self driving car. </a:t>
            </a:r>
            <a:endParaRPr lang="en-US" sz="2600" dirty="0" smtClean="0"/>
          </a:p>
          <a:p>
            <a:r>
              <a:rPr lang="en-US" sz="2600" dirty="0" smtClean="0"/>
              <a:t>Designed and trained using convolutional neural network.</a:t>
            </a:r>
          </a:p>
          <a:p>
            <a:r>
              <a:rPr lang="en-US" sz="2600" dirty="0" smtClean="0"/>
              <a:t>Works with minimum human intervention.</a:t>
            </a:r>
          </a:p>
          <a:p>
            <a:r>
              <a:rPr lang="en-US" sz="2600" dirty="0" smtClean="0"/>
              <a:t>Major Companies (Google, Uber etc.) doing research in this field.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I/O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dirty="0" smtClean="0"/>
              <a:t>Video Frames recorded by dash camera.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dirty="0" smtClean="0"/>
              <a:t>Visualization with Predicted Steering Angle.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System</a:t>
            </a:r>
            <a:r>
              <a:rPr lang="en-US" dirty="0" smtClean="0"/>
              <a:t> Architecture</a:t>
            </a:r>
            <a:endParaRPr lang="en-IN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" y="1178322"/>
            <a:ext cx="8141110" cy="3747639"/>
          </a:xfrm>
        </p:spPr>
      </p:pic>
    </p:spTree>
    <p:extLst>
      <p:ext uri="{BB962C8B-B14F-4D97-AF65-F5344CB8AC3E}">
        <p14:creationId xmlns:p14="http://schemas.microsoft.com/office/powerpoint/2010/main" val="41537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442" y="462876"/>
            <a:ext cx="6571913" cy="7253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42" y="1177437"/>
            <a:ext cx="7415029" cy="351017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dirty="0"/>
              <a:t> </a:t>
            </a:r>
            <a:r>
              <a:rPr lang="en-GB" sz="2600" b="1" dirty="0"/>
              <a:t>Input </a:t>
            </a:r>
            <a:r>
              <a:rPr lang="en-GB" sz="2600" b="1" dirty="0" smtClean="0"/>
              <a:t>Module :</a:t>
            </a:r>
            <a:endParaRPr lang="en-GB" sz="2600" dirty="0" smtClean="0"/>
          </a:p>
          <a:p>
            <a:pPr lvl="2" indent="-342900">
              <a:buFontTx/>
              <a:buChar char="-"/>
            </a:pPr>
            <a:r>
              <a:rPr lang="en-GB" sz="2200" dirty="0" smtClean="0"/>
              <a:t>reads </a:t>
            </a:r>
            <a:r>
              <a:rPr lang="en-GB" sz="2200" dirty="0"/>
              <a:t>image from input </a:t>
            </a:r>
            <a:r>
              <a:rPr lang="en-GB" sz="2200" dirty="0" smtClean="0"/>
              <a:t>dataset</a:t>
            </a:r>
          </a:p>
          <a:p>
            <a:pPr lvl="2" indent="-342900">
              <a:buFontTx/>
              <a:buChar char="-"/>
            </a:pPr>
            <a:r>
              <a:rPr lang="en-GB" sz="2200" dirty="0" smtClean="0"/>
              <a:t>reads </a:t>
            </a:r>
            <a:r>
              <a:rPr lang="en-GB" sz="2200" dirty="0"/>
              <a:t>two </a:t>
            </a:r>
            <a:r>
              <a:rPr lang="en-GB" sz="2200" dirty="0" smtClean="0"/>
              <a:t>separate </a:t>
            </a:r>
            <a:r>
              <a:rPr lang="en-GB" sz="2200" dirty="0"/>
              <a:t>CSV files (</a:t>
            </a:r>
            <a:r>
              <a:rPr lang="en-GB" sz="2200" dirty="0" smtClean="0"/>
              <a:t>camera.csv, steering.csv)</a:t>
            </a:r>
          </a:p>
          <a:p>
            <a:pPr lvl="2" indent="-342900">
              <a:buFontTx/>
              <a:buChar char="-"/>
            </a:pPr>
            <a:r>
              <a:rPr lang="en-GB" sz="2200" dirty="0" smtClean="0"/>
              <a:t>splits </a:t>
            </a:r>
            <a:r>
              <a:rPr lang="en-GB" sz="2200" dirty="0"/>
              <a:t>dataset into testing set &amp; validation set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600" b="1" dirty="0"/>
              <a:t>Data Generator </a:t>
            </a:r>
            <a:r>
              <a:rPr lang="en-GB" sz="2600" b="1" dirty="0" smtClean="0"/>
              <a:t>:</a:t>
            </a:r>
          </a:p>
          <a:p>
            <a:pPr lvl="2" indent="-342900">
              <a:buFontTx/>
              <a:buChar char="-"/>
            </a:pPr>
            <a:r>
              <a:rPr lang="en-GB" sz="2200" dirty="0" smtClean="0"/>
              <a:t>generates </a:t>
            </a:r>
            <a:r>
              <a:rPr lang="en-GB" sz="2200" dirty="0"/>
              <a:t>various computational </a:t>
            </a:r>
            <a:r>
              <a:rPr lang="en-GB" sz="2200" dirty="0" smtClean="0"/>
              <a:t>specific parameters </a:t>
            </a:r>
            <a:r>
              <a:rPr lang="en-GB" sz="2200" dirty="0"/>
              <a:t>viz. Timestamp, ranges, shuffle, etc</a:t>
            </a:r>
            <a:r>
              <a:rPr lang="en-GB" sz="2200" dirty="0" smtClean="0"/>
              <a:t>.</a:t>
            </a:r>
          </a:p>
          <a:p>
            <a:pPr lvl="2" indent="-342900">
              <a:buFontTx/>
              <a:buChar char="-"/>
            </a:pPr>
            <a:r>
              <a:rPr lang="en-GB" sz="2200" dirty="0" smtClean="0"/>
              <a:t>Passes </a:t>
            </a:r>
            <a:r>
              <a:rPr lang="en-GB" sz="2200" dirty="0"/>
              <a:t>1 of every 3 images for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40418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168756"/>
            <a:ext cx="6825093" cy="3510178"/>
          </a:xfrm>
        </p:spPr>
        <p:txBody>
          <a:bodyPr>
            <a:normAutofit fontScale="55000" lnSpcReduction="20000"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GB" sz="4700" b="1" dirty="0"/>
              <a:t>Data </a:t>
            </a:r>
            <a:r>
              <a:rPr lang="en-GB" sz="4700" b="1" dirty="0" smtClean="0"/>
              <a:t>Augmenter:</a:t>
            </a:r>
          </a:p>
          <a:p>
            <a:pPr marL="800100" lvl="2" indent="0" algn="just">
              <a:buNone/>
            </a:pPr>
            <a:r>
              <a:rPr lang="en-GB" sz="3800" dirty="0" smtClean="0"/>
              <a:t>-      Performs augmentation processes </a:t>
            </a:r>
          </a:p>
          <a:p>
            <a:pPr marL="1257300" lvl="2" indent="-457200" algn="just">
              <a:buFontTx/>
              <a:buChar char="-"/>
            </a:pPr>
            <a:r>
              <a:rPr lang="en-GB" sz="3800" dirty="0" smtClean="0"/>
              <a:t>Augmented images are added to  current image set &amp; their  corresponding  steering angles are also adjusted.</a:t>
            </a:r>
          </a:p>
          <a:p>
            <a:pPr marL="457200" indent="-457200" algn="just">
              <a:lnSpc>
                <a:spcPct val="100000"/>
              </a:lnSpc>
              <a:buNone/>
            </a:pPr>
            <a:r>
              <a:rPr lang="en-GB" sz="4700" b="1" dirty="0"/>
              <a:t>4. Convolutional Neural Network:</a:t>
            </a:r>
          </a:p>
          <a:p>
            <a:pPr marL="1257300" lvl="2" indent="-457200" algn="just">
              <a:buNone/>
            </a:pPr>
            <a:r>
              <a:rPr lang="en-GB" sz="3800" dirty="0" smtClean="0"/>
              <a:t>-      core </a:t>
            </a:r>
            <a:r>
              <a:rPr lang="en-GB" sz="3800" dirty="0"/>
              <a:t>processing module of system</a:t>
            </a:r>
          </a:p>
          <a:p>
            <a:pPr marL="1257300" lvl="2" indent="-457200" algn="just">
              <a:buFontTx/>
              <a:buChar char="-"/>
            </a:pPr>
            <a:r>
              <a:rPr lang="en-GB" sz="3800" dirty="0" smtClean="0"/>
              <a:t>trained </a:t>
            </a:r>
            <a:r>
              <a:rPr lang="en-GB" sz="3800" dirty="0"/>
              <a:t>against the training set, received from data generator &amp; weight adjustments are performed by validation </a:t>
            </a:r>
            <a:r>
              <a:rPr lang="en-GB" sz="3800" dirty="0" smtClean="0"/>
              <a:t>set</a:t>
            </a:r>
          </a:p>
          <a:p>
            <a:pPr marL="1257300" lvl="2" indent="-457200" algn="just">
              <a:buFontTx/>
              <a:buChar char="-"/>
            </a:pPr>
            <a:r>
              <a:rPr lang="en-GB" sz="3800" dirty="0" smtClean="0"/>
              <a:t>predict </a:t>
            </a:r>
            <a:r>
              <a:rPr lang="en-GB" sz="3800" dirty="0"/>
              <a:t>model is generator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GB" sz="31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en-GB" sz="2000" dirty="0" smtClean="0"/>
          </a:p>
          <a:p>
            <a:pPr marL="1371600" lvl="2" indent="-457200">
              <a:lnSpc>
                <a:spcPct val="100000"/>
              </a:lnSpc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Steering Angle Prediction  For Self Driving Car Using  Convolutional Network</vt:lpstr>
      <vt:lpstr>Group Members:  </vt:lpstr>
      <vt:lpstr>Index</vt:lpstr>
      <vt:lpstr>Problem Description</vt:lpstr>
      <vt:lpstr>Introduction</vt:lpstr>
      <vt:lpstr>I/O</vt:lpstr>
      <vt:lpstr>System Architecture</vt:lpstr>
      <vt:lpstr>Methodology</vt:lpstr>
      <vt:lpstr>Methodology</vt:lpstr>
      <vt:lpstr>CNN Architecture</vt:lpstr>
      <vt:lpstr>Methodology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2019-04-12T07:01:57Z</dcterms:modified>
</cp:coreProperties>
</file>