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34d384f2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34d384f2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34d384f2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34d384f2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34d384f2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34d384f2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34d384f2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34d384f2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4" name="Google Shape;34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5" name="Google Shape;35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" name="Google Shape;38;p4"/>
          <p:cNvCxnSpPr>
            <a:endCxn id="36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" name="Google Shape;39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786150" y="1261700"/>
            <a:ext cx="47454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➢"/>
              <a:defRPr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The Streaming Balance:</a:t>
            </a:r>
            <a:endParaRPr b="1"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Unveiling Economic Trends, OTT platforms and Mental Health Insights</a:t>
            </a:r>
            <a:endParaRPr b="1" sz="3300"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Team Members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Ritika Nigam (633002197)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Sushmita Pattanaik (433003793)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Motivation</a:t>
            </a:r>
            <a:endParaRPr b="1" sz="2900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46275" y="1346300"/>
            <a:ext cx="58716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COVID-19 pandemic has significantly transformed society, impacting not only our health but also various socio-economic aspects. 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led to changes in </a:t>
            </a: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economic patterns</a:t>
            </a: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r</a:t>
            </a: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aised challenges in mental health</a:t>
            </a: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and brought about shifts in h</a:t>
            </a: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ow we entertain ourselves.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3000" y="1433825"/>
            <a:ext cx="1578875" cy="17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8743" y="1069300"/>
            <a:ext cx="876675" cy="10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9200" y="2571750"/>
            <a:ext cx="1175775" cy="11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6">
            <a:alphaModFix/>
          </a:blip>
          <a:srcRect b="24485" l="22150" r="18939" t="25215"/>
          <a:stretch/>
        </p:blipFill>
        <p:spPr>
          <a:xfrm>
            <a:off x="7794975" y="3375425"/>
            <a:ext cx="1099750" cy="9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97000" y="2996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Goals</a:t>
            </a:r>
            <a:endParaRPr b="1" sz="2900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37825" y="1133600"/>
            <a:ext cx="7834200" cy="3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The primary goal of this project is to:</a:t>
            </a:r>
            <a:endParaRPr sz="15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Slab"/>
              <a:buChar char="➢"/>
            </a:pPr>
            <a:r>
              <a:rPr lang="en" sz="15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Explore data trends across various socio-economic factors like:</a:t>
            </a:r>
            <a:endParaRPr sz="15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1. </a:t>
            </a:r>
            <a:r>
              <a:rPr lang="en" sz="15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Economy: GDP, Unemployment, Inflation etc </a:t>
            </a:r>
            <a:endParaRPr sz="15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2. Mental Health: Happiness Index, Depression Rate</a:t>
            </a:r>
            <a:endParaRPr sz="15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3. Over-the-top (OTT) platforms. </a:t>
            </a:r>
            <a:endParaRPr sz="15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500"/>
              <a:buFont typeface="Roboto Slab"/>
              <a:buChar char="➢"/>
            </a:pPr>
            <a:r>
              <a:rPr lang="en" sz="1500">
                <a:solidFill>
                  <a:srgbClr val="020202"/>
                </a:solidFill>
                <a:latin typeface="Roboto Slab"/>
                <a:ea typeface="Roboto Slab"/>
                <a:cs typeface="Roboto Slab"/>
                <a:sym typeface="Roboto Slab"/>
              </a:rPr>
              <a:t>Intended Audience : Mental health advocates, therapists, psychologists, researchers, economists, financial analysts, professionals within the entertainment industry, and the general public.</a:t>
            </a:r>
            <a:endParaRPr sz="1500">
              <a:solidFill>
                <a:srgbClr val="02020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2020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500"/>
              <a:buFont typeface="Roboto Slab"/>
              <a:buChar char="➢"/>
            </a:pPr>
            <a:r>
              <a:rPr lang="en" sz="1500">
                <a:solidFill>
                  <a:srgbClr val="020202"/>
                </a:solidFill>
                <a:latin typeface="Roboto Slab"/>
                <a:ea typeface="Roboto Slab"/>
                <a:cs typeface="Roboto Slab"/>
                <a:sym typeface="Roboto Slab"/>
              </a:rPr>
              <a:t>Single Interactive session</a:t>
            </a:r>
            <a:endParaRPr sz="1500">
              <a:solidFill>
                <a:srgbClr val="02020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97" y="1398697"/>
            <a:ext cx="1557525" cy="15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Software/Tools Used</a:t>
            </a:r>
            <a:endParaRPr b="1" sz="2900"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786150" y="1261700"/>
            <a:ext cx="47454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➢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React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➢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Tableau 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➢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CSS/Bootstrap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➢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Github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➢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Microsoft Excel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➢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Python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100" y="1086999"/>
            <a:ext cx="1709800" cy="17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825" y="3093024"/>
            <a:ext cx="25431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4351" y="1163124"/>
            <a:ext cx="1408625" cy="14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8274" y="3141749"/>
            <a:ext cx="1229450" cy="12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Some of the Data Sources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786150" y="1261700"/>
            <a:ext cx="61338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Slab"/>
              <a:buAutoNum type="arabicPeriod"/>
            </a:pPr>
            <a:r>
              <a:rPr lang="en" sz="15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Bureau of Economic Analysis (BEA)</a:t>
            </a:r>
            <a:endParaRPr sz="15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Slab"/>
              <a:buAutoNum type="arabicPeriod"/>
            </a:pPr>
            <a:r>
              <a:rPr lang="en" sz="15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U.S. Bureau of Labor Statistics (BLS)</a:t>
            </a:r>
            <a:endParaRPr sz="15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Slab"/>
              <a:buAutoNum type="arabicPeriod"/>
            </a:pPr>
            <a:r>
              <a:rPr lang="en" sz="15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Substance Abuse and Mental Health Services Administration (SAMHSA)</a:t>
            </a:r>
            <a:endParaRPr sz="15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Slab"/>
              <a:buAutoNum type="arabicPeriod"/>
            </a:pPr>
            <a:r>
              <a:rPr lang="en" sz="15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The Global Economy.com</a:t>
            </a:r>
            <a:endParaRPr sz="15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Slab"/>
              <a:buAutoNum type="arabicPeriod"/>
            </a:pPr>
            <a:r>
              <a:rPr lang="en" sz="15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Statista</a:t>
            </a:r>
            <a:endParaRPr sz="15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Slab"/>
              <a:buAutoNum type="arabicPeriod"/>
            </a:pPr>
            <a:r>
              <a:rPr lang="en" sz="15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CNBC</a:t>
            </a:r>
            <a:endParaRPr sz="15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872" y="1508672"/>
            <a:ext cx="1638375" cy="16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