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77" r:id="rId11"/>
    <p:sldId id="265" r:id="rId12"/>
    <p:sldId id="271" r:id="rId13"/>
    <p:sldId id="270" r:id="rId14"/>
    <p:sldId id="267" r:id="rId15"/>
    <p:sldId id="269" r:id="rId16"/>
    <p:sldId id="268" r:id="rId17"/>
    <p:sldId id="275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3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07E2-F432-4118-93CF-958D80109B7C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7CA8-D67A-47C2-BF18-F384BCE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1541" cy="68580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1726200" y="722376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3686459">
            <a:off x="7145792" y="3855942"/>
            <a:ext cx="27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Gyro DLPF (for 8k mode)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98588" y="425245"/>
            <a:ext cx="164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8k OR 32k Mode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4" y="1560640"/>
            <a:ext cx="1532189" cy="1235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11" y="1765454"/>
            <a:ext cx="1803731" cy="1287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90" y="609253"/>
            <a:ext cx="1694221" cy="169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24" b="97015" l="3988" r="95399">
                        <a14:foregroundMark x1="22699" y1="41418" x2="22699" y2="41418"/>
                        <a14:foregroundMark x1="31595" y1="37687" x2="31595" y2="37687"/>
                        <a14:foregroundMark x1="19018" y1="39925" x2="19018" y2="39925"/>
                        <a14:foregroundMark x1="38957" y1="35821" x2="38957" y2="35821"/>
                        <a14:foregroundMark x1="35890" y1="35821" x2="35890" y2="35821"/>
                        <a14:foregroundMark x1="46933" y1="33209" x2="46933" y2="33209"/>
                        <a14:foregroundMark x1="50920" y1="29478" x2="50920" y2="29478"/>
                        <a14:foregroundMark x1="45092" y1="27985" x2="45092" y2="27985"/>
                        <a14:foregroundMark x1="57975" y1="30224" x2="57975" y2="30224"/>
                        <a14:foregroundMark x1="62883" y1="25746" x2="62883" y2="25746"/>
                        <a14:foregroundMark x1="68098" y1="22761" x2="68098" y2="22761"/>
                        <a14:foregroundMark x1="34049" y1="51119" x2="34049" y2="51119"/>
                        <a14:foregroundMark x1="39877" y1="47015" x2="39877" y2="47015"/>
                        <a14:foregroundMark x1="45399" y1="44030" x2="45399" y2="44030"/>
                        <a14:foregroundMark x1="55215" y1="41418" x2="55215" y2="41418"/>
                        <a14:foregroundMark x1="59509" y1="39925" x2="59509" y2="39925"/>
                        <a14:foregroundMark x1="65951" y1="38806" x2="65951" y2="38806"/>
                        <a14:foregroundMark x1="68712" y1="36194" x2="68712" y2="36194"/>
                        <a14:foregroundMark x1="46012" y1="49254" x2="46012" y2="49254"/>
                        <a14:foregroundMark x1="54601" y1="45522" x2="54601" y2="45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5" y="2660850"/>
            <a:ext cx="1701564" cy="1398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66" y="1798540"/>
            <a:ext cx="1665638" cy="12742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71905" y="1088909"/>
            <a:ext cx="115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8k Mode ONLY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307475" y="741426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3686459">
            <a:off x="9727067" y="3874992"/>
            <a:ext cx="27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Gyro DLPF (for 32k mode)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6" y="193694"/>
            <a:ext cx="12049125" cy="616267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616032" y="1027631"/>
            <a:ext cx="0" cy="4676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074035" y="922677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342352" y="1591530"/>
            <a:ext cx="0" cy="3915012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11868" y="2293431"/>
            <a:ext cx="3949066" cy="2605532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51850"/>
              <a:gd name="connsiteX1" fmla="*/ 411480 w 2411730"/>
              <a:gd name="connsiteY1" fmla="*/ 0 h 3251850"/>
              <a:gd name="connsiteX2" fmla="*/ 1299591 w 2411730"/>
              <a:gd name="connsiteY2" fmla="*/ 3251850 h 3251850"/>
              <a:gd name="connsiteX3" fmla="*/ 2137410 w 2411730"/>
              <a:gd name="connsiteY3" fmla="*/ 11430 h 3251850"/>
              <a:gd name="connsiteX4" fmla="*/ 2411730 w 2411730"/>
              <a:gd name="connsiteY4" fmla="*/ 11430 h 325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730" h="3251850">
                <a:moveTo>
                  <a:pt x="0" y="0"/>
                </a:moveTo>
                <a:lnTo>
                  <a:pt x="411480" y="0"/>
                </a:lnTo>
                <a:lnTo>
                  <a:pt x="1299591" y="3251850"/>
                </a:lnTo>
                <a:lnTo>
                  <a:pt x="2137410" y="11430"/>
                </a:lnTo>
                <a:lnTo>
                  <a:pt x="2411730" y="1143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374239" y="1406864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Center low 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79914" y="4078085"/>
            <a:ext cx="16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Cutoff low limit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259697" y="1522520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Center high 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 rot="10800000">
            <a:off x="6503656" y="2221479"/>
            <a:ext cx="1530666" cy="4542558"/>
          </a:xfrm>
          <a:prstGeom prst="leftBrace">
            <a:avLst>
              <a:gd name="adj1" fmla="val 8333"/>
              <a:gd name="adj2" fmla="val 4863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40550" y="4433518"/>
            <a:ext cx="245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Gen. Cuts -30 to -40db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(0.032 to 0.01 x amplitude)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184368" y="523301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105hz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1879635" y="2543073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125hz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9825121" y="2588566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666hz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463892" y="2291000"/>
            <a:ext cx="5749290" cy="4527085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592088">
                <a:moveTo>
                  <a:pt x="0" y="0"/>
                </a:moveTo>
                <a:lnTo>
                  <a:pt x="248604" y="0"/>
                </a:lnTo>
                <a:lnTo>
                  <a:pt x="1705617" y="259208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4236350" y="2275526"/>
            <a:ext cx="8740598" cy="7276844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  <a:gd name="connsiteX0" fmla="*/ 0 w 3511143"/>
              <a:gd name="connsiteY0" fmla="*/ 0 h 2849128"/>
              <a:gd name="connsiteX1" fmla="*/ 248604 w 3511143"/>
              <a:gd name="connsiteY1" fmla="*/ 0 h 2849128"/>
              <a:gd name="connsiteX2" fmla="*/ 1792282 w 3511143"/>
              <a:gd name="connsiteY2" fmla="*/ 2849128 h 2849128"/>
              <a:gd name="connsiteX3" fmla="*/ 3178653 w 3511143"/>
              <a:gd name="connsiteY3" fmla="*/ 4737 h 2849128"/>
              <a:gd name="connsiteX4" fmla="*/ 3511143 w 3511143"/>
              <a:gd name="connsiteY4" fmla="*/ 4737 h 28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849128">
                <a:moveTo>
                  <a:pt x="0" y="0"/>
                </a:moveTo>
                <a:lnTo>
                  <a:pt x="248604" y="0"/>
                </a:lnTo>
                <a:lnTo>
                  <a:pt x="1792282" y="284912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Left Brace 56"/>
          <p:cNvSpPr/>
          <p:nvPr/>
        </p:nvSpPr>
        <p:spPr>
          <a:xfrm rot="5400000">
            <a:off x="5353530" y="1138407"/>
            <a:ext cx="247496" cy="2052754"/>
          </a:xfrm>
          <a:prstGeom prst="leftBrace">
            <a:avLst>
              <a:gd name="adj1" fmla="val 8333"/>
              <a:gd name="adj2" fmla="val 4863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81182" y="1680690"/>
            <a:ext cx="2250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Default = </a:t>
            </a:r>
            <a:r>
              <a:rPr lang="en-US" sz="1600" dirty="0" smtClean="0">
                <a:solidFill>
                  <a:schemeClr val="bg1"/>
                </a:solidFill>
              </a:rPr>
              <a:t>% OF CTR FREQ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93508" y="602471"/>
            <a:ext cx="8626500" cy="5600198"/>
          </a:xfrm>
          <a:prstGeom prst="rect">
            <a:avLst/>
          </a:prstGeom>
          <a:solidFill>
            <a:schemeClr val="bg1">
              <a:alpha val="20000"/>
            </a:schemeClr>
          </a:solidFill>
          <a:ln w="0">
            <a:solidFill>
              <a:schemeClr val="accent3">
                <a:alpha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16207" y="602472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General Peak Motor Noise Range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" y="151418"/>
            <a:ext cx="1814751" cy="13669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2" name="Freeform 61"/>
          <p:cNvSpPr/>
          <p:nvPr/>
        </p:nvSpPr>
        <p:spPr>
          <a:xfrm>
            <a:off x="4093508" y="2280463"/>
            <a:ext cx="4957187" cy="4483574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592088">
                <a:moveTo>
                  <a:pt x="0" y="0"/>
                </a:moveTo>
                <a:lnTo>
                  <a:pt x="248604" y="0"/>
                </a:lnTo>
                <a:lnTo>
                  <a:pt x="1705617" y="259208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96087" y="2021631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5613939" y="3041534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Gen. Center = 280hz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606649" y="2161770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184829" y="-97428"/>
            <a:ext cx="53199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NEW NOTCH (BF 3.5+)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7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606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8" grpId="0" animBg="1"/>
      <p:bldP spid="49" grpId="0"/>
      <p:bldP spid="55" grpId="0" animBg="1"/>
      <p:bldP spid="55" grpId="1" animBg="1"/>
      <p:bldP spid="56" grpId="0" animBg="1"/>
      <p:bldP spid="56" grpId="1" animBg="1"/>
      <p:bldP spid="57" grpId="0" animBg="1"/>
      <p:bldP spid="58" grpId="0"/>
      <p:bldP spid="62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6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2040" y="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 Notch Cut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078216"/>
            <a:ext cx="4061460" cy="1830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3078216"/>
            <a:ext cx="4053840" cy="183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09823" y="2769968"/>
            <a:ext cx="40614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DEBUG_FFT: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0] = pre-</a:t>
            </a:r>
            <a:r>
              <a:rPr lang="en-US" sz="900" dirty="0" err="1"/>
              <a:t>dyn</a:t>
            </a:r>
            <a:r>
              <a:rPr lang="en-US" sz="900" dirty="0"/>
              <a:t> notch gyro roll </a:t>
            </a:r>
            <a:r>
              <a:rPr lang="en-US" sz="900" dirty="0" smtClean="0"/>
              <a:t>data</a:t>
            </a:r>
          </a:p>
          <a:p>
            <a:r>
              <a:rPr lang="en-US" sz="900" dirty="0" smtClean="0"/>
              <a:t>[1</a:t>
            </a:r>
            <a:r>
              <a:rPr lang="en-US" sz="900" dirty="0"/>
              <a:t>] = gyro roll data only filtered with the dynamic </a:t>
            </a:r>
            <a:r>
              <a:rPr lang="en-US" sz="900" dirty="0" smtClean="0"/>
              <a:t>notch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2] = resampled and bandpass filtered data used for </a:t>
            </a:r>
            <a:r>
              <a:rPr lang="en-US" sz="900" dirty="0" smtClean="0"/>
              <a:t>FFT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3] = weighted center Index of the FFT-bins * 100. This is used to calculate the center </a:t>
            </a:r>
            <a:r>
              <a:rPr lang="en-US" sz="900" dirty="0" smtClean="0"/>
              <a:t>frequency</a:t>
            </a:r>
          </a:p>
          <a:p>
            <a:endParaRPr lang="en-US" sz="900" dirty="0"/>
          </a:p>
          <a:p>
            <a:r>
              <a:rPr lang="en-US" sz="900" dirty="0" smtClean="0"/>
              <a:t>DEBUG_FFT_FREQ: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0] = roll: notch center </a:t>
            </a:r>
            <a:r>
              <a:rPr lang="en-US" sz="900" dirty="0" smtClean="0"/>
              <a:t>frequency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1] = pitch: notch center </a:t>
            </a:r>
            <a:r>
              <a:rPr lang="en-US" sz="900" dirty="0" smtClean="0"/>
              <a:t>frequency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2] = yaw: notch center </a:t>
            </a:r>
            <a:r>
              <a:rPr lang="en-US" sz="900" dirty="0" smtClean="0"/>
              <a:t>frequency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3] = pre-</a:t>
            </a:r>
            <a:r>
              <a:rPr lang="en-US" sz="900" dirty="0" err="1"/>
              <a:t>dyn</a:t>
            </a:r>
            <a:r>
              <a:rPr lang="en-US" sz="900" dirty="0"/>
              <a:t> notch gyro roll data (to comp with debug[0</a:t>
            </a:r>
            <a:r>
              <a:rPr lang="en-US" sz="900" dirty="0" smtClean="0"/>
              <a:t>])</a:t>
            </a:r>
          </a:p>
          <a:p>
            <a:endParaRPr lang="en-US" sz="900" dirty="0"/>
          </a:p>
          <a:p>
            <a:r>
              <a:rPr lang="en-US" sz="900" dirty="0" smtClean="0"/>
              <a:t>DEBUG_FFT_TIME:</a:t>
            </a:r>
          </a:p>
          <a:p>
            <a:r>
              <a:rPr lang="en-US" sz="900" dirty="0" smtClean="0"/>
              <a:t>[0</a:t>
            </a:r>
            <a:r>
              <a:rPr lang="en-US" sz="900" dirty="0"/>
              <a:t>] = currently active calculation </a:t>
            </a:r>
            <a:r>
              <a:rPr lang="en-US" sz="900" dirty="0" smtClean="0"/>
              <a:t>step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1] = duration of this </a:t>
            </a:r>
            <a:r>
              <a:rPr lang="en-US" sz="900" dirty="0" smtClean="0"/>
              <a:t>step</a:t>
            </a:r>
          </a:p>
          <a:p>
            <a:r>
              <a:rPr lang="en-US" sz="900" dirty="0" smtClean="0"/>
              <a:t>[</a:t>
            </a:r>
            <a:r>
              <a:rPr lang="en-US" sz="900" dirty="0"/>
              <a:t>2] = duration of additional steps</a:t>
            </a:r>
          </a:p>
        </p:txBody>
      </p:sp>
    </p:spTree>
    <p:extLst>
      <p:ext uri="{BB962C8B-B14F-4D97-AF65-F5344CB8AC3E}">
        <p14:creationId xmlns:p14="http://schemas.microsoft.com/office/powerpoint/2010/main" val="22507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0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FILTER APPROACH COMPARISON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3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1700" y="1027906"/>
            <a:ext cx="20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Approach 1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Noise Sample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2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1700" y="1027906"/>
            <a:ext cx="20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Approach 2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Noise Sample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3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4400" y="1011664"/>
            <a:ext cx="20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Approach 1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Post Filtering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8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1700" y="1027906"/>
            <a:ext cx="20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Approach 2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Post Filtering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240" y="0"/>
            <a:ext cx="1197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60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487159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0160"/>
            <a:ext cx="9686379" cy="6847840"/>
          </a:xfrm>
        </p:spPr>
      </p:pic>
    </p:spTree>
    <p:extLst>
      <p:ext uri="{BB962C8B-B14F-4D97-AF65-F5344CB8AC3E}">
        <p14:creationId xmlns:p14="http://schemas.microsoft.com/office/powerpoint/2010/main" val="28422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1541" cy="68580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1726200" y="722376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547682" y="740488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638799" y="715108"/>
            <a:ext cx="2297722" cy="7104185"/>
          </a:xfrm>
          <a:custGeom>
            <a:avLst/>
            <a:gdLst>
              <a:gd name="connsiteX0" fmla="*/ 0 w 2028092"/>
              <a:gd name="connsiteY0" fmla="*/ 11723 h 5591907"/>
              <a:gd name="connsiteX1" fmla="*/ 1207477 w 2028092"/>
              <a:gd name="connsiteY1" fmla="*/ 5591907 h 5591907"/>
              <a:gd name="connsiteX2" fmla="*/ 1441938 w 2028092"/>
              <a:gd name="connsiteY2" fmla="*/ 0 h 5591907"/>
              <a:gd name="connsiteX3" fmla="*/ 1934308 w 2028092"/>
              <a:gd name="connsiteY3" fmla="*/ 11723 h 5591907"/>
              <a:gd name="connsiteX4" fmla="*/ 2028092 w 2028092"/>
              <a:gd name="connsiteY4" fmla="*/ 23446 h 5591907"/>
              <a:gd name="connsiteX0" fmla="*/ 0 w 1934308"/>
              <a:gd name="connsiteY0" fmla="*/ 11723 h 5591907"/>
              <a:gd name="connsiteX1" fmla="*/ 1207477 w 1934308"/>
              <a:gd name="connsiteY1" fmla="*/ 5591907 h 5591907"/>
              <a:gd name="connsiteX2" fmla="*/ 1441938 w 1934308"/>
              <a:gd name="connsiteY2" fmla="*/ 0 h 5591907"/>
              <a:gd name="connsiteX3" fmla="*/ 1934308 w 1934308"/>
              <a:gd name="connsiteY3" fmla="*/ 11723 h 5591907"/>
              <a:gd name="connsiteX0" fmla="*/ 0 w 1441938"/>
              <a:gd name="connsiteY0" fmla="*/ 11723 h 5591907"/>
              <a:gd name="connsiteX1" fmla="*/ 1207477 w 1441938"/>
              <a:gd name="connsiteY1" fmla="*/ 5591907 h 5591907"/>
              <a:gd name="connsiteX2" fmla="*/ 1441938 w 1441938"/>
              <a:gd name="connsiteY2" fmla="*/ 0 h 5591907"/>
              <a:gd name="connsiteX0" fmla="*/ 0 w 1441938"/>
              <a:gd name="connsiteY0" fmla="*/ 11723 h 5591907"/>
              <a:gd name="connsiteX1" fmla="*/ 0 w 1441938"/>
              <a:gd name="connsiteY1" fmla="*/ 152400 h 5591907"/>
              <a:gd name="connsiteX2" fmla="*/ 1207477 w 1441938"/>
              <a:gd name="connsiteY2" fmla="*/ 5591907 h 5591907"/>
              <a:gd name="connsiteX3" fmla="*/ 1441938 w 1441938"/>
              <a:gd name="connsiteY3" fmla="*/ 0 h 5591907"/>
              <a:gd name="connsiteX0" fmla="*/ 0 w 2039815"/>
              <a:gd name="connsiteY0" fmla="*/ 0 h 5615353"/>
              <a:gd name="connsiteX1" fmla="*/ 597877 w 2039815"/>
              <a:gd name="connsiteY1" fmla="*/ 175846 h 5615353"/>
              <a:gd name="connsiteX2" fmla="*/ 1805354 w 2039815"/>
              <a:gd name="connsiteY2" fmla="*/ 5615353 h 5615353"/>
              <a:gd name="connsiteX3" fmla="*/ 2039815 w 2039815"/>
              <a:gd name="connsiteY3" fmla="*/ 23446 h 5615353"/>
              <a:gd name="connsiteX0" fmla="*/ 0 w 2039815"/>
              <a:gd name="connsiteY0" fmla="*/ 0 h 5615353"/>
              <a:gd name="connsiteX1" fmla="*/ 633046 w 2039815"/>
              <a:gd name="connsiteY1" fmla="*/ 46893 h 5615353"/>
              <a:gd name="connsiteX2" fmla="*/ 1805354 w 2039815"/>
              <a:gd name="connsiteY2" fmla="*/ 5615353 h 5615353"/>
              <a:gd name="connsiteX3" fmla="*/ 2039815 w 2039815"/>
              <a:gd name="connsiteY3" fmla="*/ 23446 h 5615353"/>
              <a:gd name="connsiteX0" fmla="*/ 0 w 2051538"/>
              <a:gd name="connsiteY0" fmla="*/ 23447 h 5591907"/>
              <a:gd name="connsiteX1" fmla="*/ 644769 w 2051538"/>
              <a:gd name="connsiteY1" fmla="*/ 23447 h 5591907"/>
              <a:gd name="connsiteX2" fmla="*/ 1817077 w 2051538"/>
              <a:gd name="connsiteY2" fmla="*/ 5591907 h 5591907"/>
              <a:gd name="connsiteX3" fmla="*/ 2051538 w 2051538"/>
              <a:gd name="connsiteY3" fmla="*/ 0 h 5591907"/>
              <a:gd name="connsiteX0" fmla="*/ 0 w 2051538"/>
              <a:gd name="connsiteY0" fmla="*/ 23447 h 5591907"/>
              <a:gd name="connsiteX1" fmla="*/ 644769 w 2051538"/>
              <a:gd name="connsiteY1" fmla="*/ 23447 h 5591907"/>
              <a:gd name="connsiteX2" fmla="*/ 1817077 w 2051538"/>
              <a:gd name="connsiteY2" fmla="*/ 5591907 h 5591907"/>
              <a:gd name="connsiteX3" fmla="*/ 2039816 w 2051538"/>
              <a:gd name="connsiteY3" fmla="*/ 82061 h 5591907"/>
              <a:gd name="connsiteX4" fmla="*/ 2051538 w 2051538"/>
              <a:gd name="connsiteY4" fmla="*/ 0 h 5591907"/>
              <a:gd name="connsiteX0" fmla="*/ 0 w 2297722"/>
              <a:gd name="connsiteY0" fmla="*/ 46894 h 5615354"/>
              <a:gd name="connsiteX1" fmla="*/ 644769 w 2297722"/>
              <a:gd name="connsiteY1" fmla="*/ 46894 h 5615354"/>
              <a:gd name="connsiteX2" fmla="*/ 1817077 w 2297722"/>
              <a:gd name="connsiteY2" fmla="*/ 5615354 h 5615354"/>
              <a:gd name="connsiteX3" fmla="*/ 2039816 w 2297722"/>
              <a:gd name="connsiteY3" fmla="*/ 105508 h 5615354"/>
              <a:gd name="connsiteX4" fmla="*/ 2297722 w 2297722"/>
              <a:gd name="connsiteY4" fmla="*/ 0 h 5615354"/>
              <a:gd name="connsiteX0" fmla="*/ 0 w 2297722"/>
              <a:gd name="connsiteY0" fmla="*/ 46894 h 5615354"/>
              <a:gd name="connsiteX1" fmla="*/ 644769 w 2297722"/>
              <a:gd name="connsiteY1" fmla="*/ 46894 h 5615354"/>
              <a:gd name="connsiteX2" fmla="*/ 1817077 w 2297722"/>
              <a:gd name="connsiteY2" fmla="*/ 5615354 h 5615354"/>
              <a:gd name="connsiteX3" fmla="*/ 2063262 w 2297722"/>
              <a:gd name="connsiteY3" fmla="*/ 35170 h 5615354"/>
              <a:gd name="connsiteX4" fmla="*/ 2297722 w 2297722"/>
              <a:gd name="connsiteY4" fmla="*/ 0 h 5615354"/>
              <a:gd name="connsiteX0" fmla="*/ 0 w 2297722"/>
              <a:gd name="connsiteY0" fmla="*/ 11724 h 5580184"/>
              <a:gd name="connsiteX1" fmla="*/ 644769 w 2297722"/>
              <a:gd name="connsiteY1" fmla="*/ 11724 h 5580184"/>
              <a:gd name="connsiteX2" fmla="*/ 1817077 w 2297722"/>
              <a:gd name="connsiteY2" fmla="*/ 5580184 h 5580184"/>
              <a:gd name="connsiteX3" fmla="*/ 2063262 w 2297722"/>
              <a:gd name="connsiteY3" fmla="*/ 0 h 5580184"/>
              <a:gd name="connsiteX4" fmla="*/ 2297722 w 2297722"/>
              <a:gd name="connsiteY4" fmla="*/ 11723 h 5580184"/>
              <a:gd name="connsiteX0" fmla="*/ 0 w 2297722"/>
              <a:gd name="connsiteY0" fmla="*/ 11724 h 7748954"/>
              <a:gd name="connsiteX1" fmla="*/ 644769 w 2297722"/>
              <a:gd name="connsiteY1" fmla="*/ 11724 h 7748954"/>
              <a:gd name="connsiteX2" fmla="*/ 1547446 w 2297722"/>
              <a:gd name="connsiteY2" fmla="*/ 7748954 h 7748954"/>
              <a:gd name="connsiteX3" fmla="*/ 2063262 w 2297722"/>
              <a:gd name="connsiteY3" fmla="*/ 0 h 7748954"/>
              <a:gd name="connsiteX4" fmla="*/ 2297722 w 2297722"/>
              <a:gd name="connsiteY4" fmla="*/ 11723 h 7748954"/>
              <a:gd name="connsiteX0" fmla="*/ 0 w 2297722"/>
              <a:gd name="connsiteY0" fmla="*/ 11724 h 5521570"/>
              <a:gd name="connsiteX1" fmla="*/ 644769 w 2297722"/>
              <a:gd name="connsiteY1" fmla="*/ 11724 h 5521570"/>
              <a:gd name="connsiteX2" fmla="*/ 1524000 w 2297722"/>
              <a:gd name="connsiteY2" fmla="*/ 5521570 h 5521570"/>
              <a:gd name="connsiteX3" fmla="*/ 2063262 w 2297722"/>
              <a:gd name="connsiteY3" fmla="*/ 0 h 5521570"/>
              <a:gd name="connsiteX4" fmla="*/ 2297722 w 2297722"/>
              <a:gd name="connsiteY4" fmla="*/ 11723 h 5521570"/>
              <a:gd name="connsiteX0" fmla="*/ 0 w 2297722"/>
              <a:gd name="connsiteY0" fmla="*/ 11724 h 7092462"/>
              <a:gd name="connsiteX1" fmla="*/ 644769 w 2297722"/>
              <a:gd name="connsiteY1" fmla="*/ 11724 h 7092462"/>
              <a:gd name="connsiteX2" fmla="*/ 1547446 w 2297722"/>
              <a:gd name="connsiteY2" fmla="*/ 7092462 h 7092462"/>
              <a:gd name="connsiteX3" fmla="*/ 2063262 w 2297722"/>
              <a:gd name="connsiteY3" fmla="*/ 0 h 7092462"/>
              <a:gd name="connsiteX4" fmla="*/ 2297722 w 2297722"/>
              <a:gd name="connsiteY4" fmla="*/ 11723 h 7092462"/>
              <a:gd name="connsiteX0" fmla="*/ 0 w 2297722"/>
              <a:gd name="connsiteY0" fmla="*/ 11724 h 7104185"/>
              <a:gd name="connsiteX1" fmla="*/ 644769 w 2297722"/>
              <a:gd name="connsiteY1" fmla="*/ 11724 h 7104185"/>
              <a:gd name="connsiteX2" fmla="*/ 1465385 w 2297722"/>
              <a:gd name="connsiteY2" fmla="*/ 7104185 h 7104185"/>
              <a:gd name="connsiteX3" fmla="*/ 2063262 w 2297722"/>
              <a:gd name="connsiteY3" fmla="*/ 0 h 7104185"/>
              <a:gd name="connsiteX4" fmla="*/ 2297722 w 2297722"/>
              <a:gd name="connsiteY4" fmla="*/ 11723 h 7104185"/>
              <a:gd name="connsiteX0" fmla="*/ 0 w 2297722"/>
              <a:gd name="connsiteY0" fmla="*/ 11724 h 7104185"/>
              <a:gd name="connsiteX1" fmla="*/ 644769 w 2297722"/>
              <a:gd name="connsiteY1" fmla="*/ 11724 h 7104185"/>
              <a:gd name="connsiteX2" fmla="*/ 1198685 w 2297722"/>
              <a:gd name="connsiteY2" fmla="*/ 7104185 h 7104185"/>
              <a:gd name="connsiteX3" fmla="*/ 2063262 w 2297722"/>
              <a:gd name="connsiteY3" fmla="*/ 0 h 7104185"/>
              <a:gd name="connsiteX4" fmla="*/ 2297722 w 2297722"/>
              <a:gd name="connsiteY4" fmla="*/ 11723 h 710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722" h="7104185">
                <a:moveTo>
                  <a:pt x="0" y="11724"/>
                </a:moveTo>
                <a:lnTo>
                  <a:pt x="644769" y="11724"/>
                </a:lnTo>
                <a:lnTo>
                  <a:pt x="1198685" y="7104185"/>
                </a:lnTo>
                <a:lnTo>
                  <a:pt x="2063262" y="0"/>
                </a:lnTo>
                <a:lnTo>
                  <a:pt x="2297722" y="11723"/>
                </a:lnTo>
              </a:path>
            </a:pathLst>
          </a:custGeom>
          <a:ln>
            <a:solidFill>
              <a:schemeClr val="bg2">
                <a:lumMod val="7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9321405" y="1770185"/>
            <a:ext cx="773723" cy="4103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3,000hz</a:t>
            </a:r>
            <a:endParaRPr lang="en-US" sz="11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7291166" y="1770185"/>
            <a:ext cx="773723" cy="4103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500hz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 rot="3721930">
            <a:off x="8536576" y="4672926"/>
            <a:ext cx="24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Stage 2 (BQRCF2 / FKF)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3941049">
            <a:off x="8119179" y="4538114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Gyro DLPF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605121">
            <a:off x="7055866" y="4909635"/>
            <a:ext cx="18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Stage 1 LPF (PT1)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43038" y="1383322"/>
            <a:ext cx="773723" cy="4103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-3dB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051502" y="1588476"/>
            <a:ext cx="5979913" cy="0"/>
          </a:xfrm>
          <a:prstGeom prst="line">
            <a:avLst/>
          </a:prstGeom>
          <a:ln w="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03992" y="736027"/>
            <a:ext cx="7751697" cy="5542373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038025 w 4912831"/>
              <a:gd name="connsiteY3" fmla="*/ 1881868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467159 w 4912831"/>
              <a:gd name="connsiteY4" fmla="*/ 2760178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273747 w 4912831"/>
              <a:gd name="connsiteY4" fmla="*/ 2958700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66090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983628 w 4918875"/>
              <a:gd name="connsiteY3" fmla="*/ 1966090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83770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83770 w 4918875"/>
              <a:gd name="connsiteY3" fmla="*/ 1561827 h 3507040"/>
              <a:gd name="connsiteX4" fmla="*/ 4378915 w 4918875"/>
              <a:gd name="connsiteY4" fmla="*/ 2629836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8 w 4918875"/>
              <a:gd name="connsiteY3" fmla="*/ 1569848 h 3507040"/>
              <a:gd name="connsiteX4" fmla="*/ 4378915 w 4918875"/>
              <a:gd name="connsiteY4" fmla="*/ 2629836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537423 w 4918875"/>
              <a:gd name="connsiteY2" fmla="*/ 604478 h 3507040"/>
              <a:gd name="connsiteX3" fmla="*/ 3799888 w 4918875"/>
              <a:gd name="connsiteY3" fmla="*/ 1569848 h 3507040"/>
              <a:gd name="connsiteX4" fmla="*/ 4378915 w 4918875"/>
              <a:gd name="connsiteY4" fmla="*/ 2629836 h 3507040"/>
              <a:gd name="connsiteX5" fmla="*/ 4918875 w 4918875"/>
              <a:gd name="connsiteY5" fmla="*/ 3507040 h 3507040"/>
              <a:gd name="connsiteX0" fmla="*/ 0 w 4918875"/>
              <a:gd name="connsiteY0" fmla="*/ 0 h 3500463"/>
              <a:gd name="connsiteX1" fmla="*/ 2803623 w 4918875"/>
              <a:gd name="connsiteY1" fmla="*/ 5455 h 3500463"/>
              <a:gd name="connsiteX2" fmla="*/ 3537423 w 4918875"/>
              <a:gd name="connsiteY2" fmla="*/ 597901 h 3500463"/>
              <a:gd name="connsiteX3" fmla="*/ 3799888 w 4918875"/>
              <a:gd name="connsiteY3" fmla="*/ 1563271 h 3500463"/>
              <a:gd name="connsiteX4" fmla="*/ 4378915 w 4918875"/>
              <a:gd name="connsiteY4" fmla="*/ 2623259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803623 w 4918875"/>
              <a:gd name="connsiteY1" fmla="*/ 5455 h 3500463"/>
              <a:gd name="connsiteX2" fmla="*/ 3537423 w 4918875"/>
              <a:gd name="connsiteY2" fmla="*/ 597901 h 3500463"/>
              <a:gd name="connsiteX3" fmla="*/ 3993300 w 4918875"/>
              <a:gd name="connsiteY3" fmla="*/ 1527176 h 3500463"/>
              <a:gd name="connsiteX4" fmla="*/ 4378915 w 4918875"/>
              <a:gd name="connsiteY4" fmla="*/ 2623259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803623 w 4918875"/>
              <a:gd name="connsiteY1" fmla="*/ 5455 h 3500463"/>
              <a:gd name="connsiteX2" fmla="*/ 3537423 w 4918875"/>
              <a:gd name="connsiteY2" fmla="*/ 597901 h 3500463"/>
              <a:gd name="connsiteX3" fmla="*/ 3993300 w 4918875"/>
              <a:gd name="connsiteY3" fmla="*/ 1527176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803623 w 4918875"/>
              <a:gd name="connsiteY1" fmla="*/ 5455 h 3500463"/>
              <a:gd name="connsiteX2" fmla="*/ 3537423 w 4918875"/>
              <a:gd name="connsiteY2" fmla="*/ 597901 h 3500463"/>
              <a:gd name="connsiteX3" fmla="*/ 3993300 w 4918875"/>
              <a:gd name="connsiteY3" fmla="*/ 1527176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803623 w 4918875"/>
              <a:gd name="connsiteY1" fmla="*/ 5455 h 3500463"/>
              <a:gd name="connsiteX2" fmla="*/ 3289614 w 4918875"/>
              <a:gd name="connsiteY2" fmla="*/ 543759 h 3500463"/>
              <a:gd name="connsiteX3" fmla="*/ 3993300 w 4918875"/>
              <a:gd name="connsiteY3" fmla="*/ 1527176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993300 w 4918875"/>
              <a:gd name="connsiteY3" fmla="*/ 1527176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787800 w 4918875"/>
              <a:gd name="connsiteY3" fmla="*/ 1551239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787800 w 4918875"/>
              <a:gd name="connsiteY3" fmla="*/ 1551239 h 3500463"/>
              <a:gd name="connsiteX4" fmla="*/ 4493754 w 4918875"/>
              <a:gd name="connsiteY4" fmla="*/ 2593180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787800 w 4918875"/>
              <a:gd name="connsiteY3" fmla="*/ 1551239 h 3500463"/>
              <a:gd name="connsiteX4" fmla="*/ 4276165 w 4918875"/>
              <a:gd name="connsiteY4" fmla="*/ 2623259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787800 w 4918875"/>
              <a:gd name="connsiteY3" fmla="*/ 1551239 h 3500463"/>
              <a:gd name="connsiteX4" fmla="*/ 4312430 w 4918875"/>
              <a:gd name="connsiteY4" fmla="*/ 2599195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787800 w 4918875"/>
              <a:gd name="connsiteY3" fmla="*/ 1551239 h 3500463"/>
              <a:gd name="connsiteX4" fmla="*/ 4403092 w 4918875"/>
              <a:gd name="connsiteY4" fmla="*/ 2569116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842198 w 4918875"/>
              <a:gd name="connsiteY3" fmla="*/ 1521160 h 3500463"/>
              <a:gd name="connsiteX4" fmla="*/ 4403092 w 4918875"/>
              <a:gd name="connsiteY4" fmla="*/ 2569116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830110 w 4918875"/>
              <a:gd name="connsiteY3" fmla="*/ 1539208 h 3500463"/>
              <a:gd name="connsiteX4" fmla="*/ 4403092 w 4918875"/>
              <a:gd name="connsiteY4" fmla="*/ 2569116 h 3500463"/>
              <a:gd name="connsiteX5" fmla="*/ 4918875 w 4918875"/>
              <a:gd name="connsiteY5" fmla="*/ 3500463 h 3500463"/>
              <a:gd name="connsiteX0" fmla="*/ 0 w 4918875"/>
              <a:gd name="connsiteY0" fmla="*/ 0 h 3500463"/>
              <a:gd name="connsiteX1" fmla="*/ 2525593 w 4918875"/>
              <a:gd name="connsiteY1" fmla="*/ 11471 h 3500463"/>
              <a:gd name="connsiteX2" fmla="*/ 3289614 w 4918875"/>
              <a:gd name="connsiteY2" fmla="*/ 543759 h 3500463"/>
              <a:gd name="connsiteX3" fmla="*/ 3830110 w 4918875"/>
              <a:gd name="connsiteY3" fmla="*/ 1539208 h 3500463"/>
              <a:gd name="connsiteX4" fmla="*/ 4403092 w 4918875"/>
              <a:gd name="connsiteY4" fmla="*/ 2569116 h 3500463"/>
              <a:gd name="connsiteX5" fmla="*/ 4918875 w 4918875"/>
              <a:gd name="connsiteY5" fmla="*/ 3500463 h 350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8875" h="3500463">
                <a:moveTo>
                  <a:pt x="0" y="0"/>
                </a:moveTo>
                <a:lnTo>
                  <a:pt x="2525593" y="11471"/>
                </a:lnTo>
                <a:cubicBezTo>
                  <a:pt x="2895560" y="17875"/>
                  <a:pt x="3090328" y="222962"/>
                  <a:pt x="3289614" y="543759"/>
                </a:cubicBezTo>
                <a:cubicBezTo>
                  <a:pt x="3488900" y="864556"/>
                  <a:pt x="3644530" y="1201649"/>
                  <a:pt x="3830110" y="1539208"/>
                </a:cubicBezTo>
                <a:cubicBezTo>
                  <a:pt x="4015690" y="1876767"/>
                  <a:pt x="4180330" y="2160692"/>
                  <a:pt x="4403092" y="2569116"/>
                </a:cubicBezTo>
                <a:cubicBezTo>
                  <a:pt x="4589590" y="2893318"/>
                  <a:pt x="4844596" y="3373981"/>
                  <a:pt x="4918875" y="350046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613722">
            <a:off x="6494966" y="5543527"/>
            <a:ext cx="181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Notch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(cut = -30 to -40dB)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3220831" y="725614"/>
            <a:ext cx="439890" cy="862862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2691" y="954737"/>
            <a:ext cx="238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Cuts amplitude by 0.71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3558425" y="740488"/>
            <a:ext cx="439890" cy="1659812"/>
          </a:xfrm>
          <a:prstGeom prst="leftBrace">
            <a:avLst>
              <a:gd name="adj1" fmla="val 8333"/>
              <a:gd name="adj2" fmla="val 780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63411" y="1853839"/>
            <a:ext cx="2377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Cuts amplitude by 0.5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519509" y="3464869"/>
            <a:ext cx="2912322" cy="2566264"/>
          </a:xfrm>
          <a:prstGeom prst="leftBrace">
            <a:avLst>
              <a:gd name="adj1" fmla="val 8333"/>
              <a:gd name="adj2" fmla="val 8474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6509" y="2914769"/>
            <a:ext cx="155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Decade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958615" y="747924"/>
            <a:ext cx="439890" cy="5530475"/>
          </a:xfrm>
          <a:prstGeom prst="leftBrace">
            <a:avLst>
              <a:gd name="adj1" fmla="val 8333"/>
              <a:gd name="adj2" fmla="val 4475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14558" y="3052311"/>
            <a:ext cx="2377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Cuts amplitude by 0.1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9673" y="3736057"/>
            <a:ext cx="2434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Octave = current freq. x 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48372" y="343988"/>
            <a:ext cx="164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Gyro 32k Mode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23373 0.000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18151 -0.155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0" grpId="0" animBg="1"/>
      <p:bldP spid="8" grpId="0" animBg="1"/>
      <p:bldP spid="11" grpId="0" animBg="1"/>
      <p:bldP spid="9" grpId="0"/>
      <p:bldP spid="12" grpId="0"/>
      <p:bldP spid="22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4" y="0"/>
            <a:ext cx="10434756" cy="6858000"/>
          </a:xfrm>
        </p:spPr>
      </p:pic>
    </p:spTree>
    <p:extLst>
      <p:ext uri="{BB962C8B-B14F-4D97-AF65-F5344CB8AC3E}">
        <p14:creationId xmlns:p14="http://schemas.microsoft.com/office/powerpoint/2010/main" val="90941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101600"/>
            <a:ext cx="11754565" cy="66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" y="5161484"/>
            <a:ext cx="7497485" cy="1178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97342" y="4333524"/>
            <a:ext cx="503212" cy="4516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" y="1751684"/>
            <a:ext cx="7507010" cy="1111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013306" y="816631"/>
            <a:ext cx="443869" cy="4524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" y="0"/>
            <a:ext cx="7497485" cy="1103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04989" y="-896104"/>
            <a:ext cx="479552" cy="4524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97234" y="3739638"/>
            <a:ext cx="47385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Approach #1 - </a:t>
            </a:r>
            <a:r>
              <a:rPr lang="en-US" sz="4000" b="1" dirty="0" err="1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Optim</a:t>
            </a:r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Lower</a:t>
            </a:r>
            <a:r>
              <a:rPr lang="en-US" sz="12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utilization (req. overclocking)</a:t>
            </a:r>
          </a:p>
          <a:p>
            <a:pPr marL="457200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– Lower peak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otor noise attenuation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2845" y="2149309"/>
            <a:ext cx="42898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 #2 - Start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32845" y="540329"/>
            <a:ext cx="42898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 #1 - Start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9" y="3518089"/>
            <a:ext cx="7482620" cy="1117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995275" y="2601394"/>
            <a:ext cx="456114" cy="45488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480339" y="5375223"/>
            <a:ext cx="47723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Approach #2 - </a:t>
            </a:r>
            <a:r>
              <a:rPr lang="en-US" sz="4000" b="1" dirty="0" err="1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Optim</a:t>
            </a:r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 –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More peak motor noise attenuation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– 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CPU utilization</a:t>
            </a:r>
          </a:p>
          <a:p>
            <a:pPr marL="914400"/>
            <a:endParaRPr 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/>
            <a:r>
              <a:rPr lang="en-US" sz="120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(Note: this is the </a:t>
            </a:r>
            <a:r>
              <a:rPr lang="en-US" sz="1200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Betterflight</a:t>
            </a:r>
            <a:r>
              <a:rPr lang="en-US" sz="120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recommendation)</a:t>
            </a:r>
            <a:endParaRPr lang="en-US" sz="120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-39942" y="3417570"/>
            <a:ext cx="12231942" cy="0"/>
          </a:xfrm>
          <a:prstGeom prst="line">
            <a:avLst/>
          </a:prstGeom>
          <a:ln w="127000" cmpd="tri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505" y="5970275"/>
            <a:ext cx="1177495" cy="8869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8781912" y="-135681"/>
            <a:ext cx="2169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22225">
                  <a:solidFill>
                    <a:srgbClr val="860038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32k / 32k</a:t>
            </a:r>
            <a:endParaRPr lang="en-US" sz="4000" b="1" u="sng" cap="none" spc="0" dirty="0">
              <a:ln w="22225">
                <a:solidFill>
                  <a:srgbClr val="860038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5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732855" y="2149309"/>
            <a:ext cx="42898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 #2 - Start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32845" y="540329"/>
            <a:ext cx="42898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Approach #1 - Start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-39942" y="3417570"/>
            <a:ext cx="12231942" cy="0"/>
          </a:xfrm>
          <a:prstGeom prst="line">
            <a:avLst/>
          </a:prstGeom>
          <a:ln w="127000" cmpd="tri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505" y="5970275"/>
            <a:ext cx="1177495" cy="8869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9041597" y="-135681"/>
            <a:ext cx="16498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22225">
                  <a:solidFill>
                    <a:srgbClr val="860038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8k / 8k</a:t>
            </a:r>
            <a:endParaRPr lang="en-US" sz="4000" b="1" u="sng" cap="none" spc="0" dirty="0">
              <a:ln w="22225">
                <a:solidFill>
                  <a:srgbClr val="860038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" y="1674761"/>
            <a:ext cx="7507264" cy="1182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16469" y="831738"/>
            <a:ext cx="466391" cy="45166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9942" y="0"/>
            <a:ext cx="7493401" cy="1095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002560" y="-917148"/>
            <a:ext cx="438967" cy="44628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" y="3560589"/>
            <a:ext cx="7507263" cy="11163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008625" y="2638663"/>
            <a:ext cx="481357" cy="451735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" y="5267203"/>
            <a:ext cx="7507263" cy="11208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037917" y="4347766"/>
            <a:ext cx="432962" cy="45275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497234" y="3739638"/>
            <a:ext cx="473854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Approach #1 - </a:t>
            </a:r>
            <a:r>
              <a:rPr lang="en-US" sz="4000" b="1" dirty="0" err="1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Optim</a:t>
            </a:r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Lower</a:t>
            </a:r>
            <a:r>
              <a:rPr lang="en-US" sz="12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utilization (req. overclocking)</a:t>
            </a:r>
          </a:p>
          <a:p>
            <a:pPr marL="457200"/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– Lower peak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otor noise attenuation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80339" y="5375223"/>
            <a:ext cx="47723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Approach #2 - </a:t>
            </a:r>
            <a:r>
              <a:rPr lang="en-US" sz="4000" b="1" dirty="0" err="1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Optim</a:t>
            </a:r>
            <a:r>
              <a:rPr lang="en-US" sz="40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457200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 –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More peak motor noise attenuation</a:t>
            </a:r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– </a:t>
            </a:r>
            <a:r>
              <a:rPr lang="en-US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Higher CPU utilization</a:t>
            </a:r>
          </a:p>
          <a:p>
            <a:pPr marL="914400"/>
            <a:endParaRPr 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/>
            <a:r>
              <a:rPr lang="en-US" sz="120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(Note: this is the </a:t>
            </a:r>
            <a:r>
              <a:rPr lang="en-US" sz="1200" dirty="0" err="1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Betterflight</a:t>
            </a:r>
            <a:r>
              <a:rPr lang="en-US" sz="1200" dirty="0" smtClean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recommendation)</a:t>
            </a:r>
            <a:endParaRPr lang="en-US" sz="120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4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850762" y="3101147"/>
            <a:ext cx="1279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8k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0762" y="929344"/>
            <a:ext cx="15394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32k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505" y="5970275"/>
            <a:ext cx="1177495" cy="8869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8509915" y="-135681"/>
            <a:ext cx="27131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err="1" smtClean="0">
                <a:ln w="22225">
                  <a:solidFill>
                    <a:srgbClr val="860038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ButterFlight</a:t>
            </a:r>
            <a:endParaRPr lang="en-US" sz="4000" b="1" u="sng" cap="none" spc="0" dirty="0">
              <a:ln w="22225">
                <a:solidFill>
                  <a:srgbClr val="860038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72950"/>
            <a:ext cx="7503228" cy="913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793"/>
            <a:ext cx="7492145" cy="121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7534"/>
          <a:stretch/>
        </p:blipFill>
        <p:spPr>
          <a:xfrm rot="5400000">
            <a:off x="4992404" y="-404237"/>
            <a:ext cx="492878" cy="4506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86422"/>
            <a:ext cx="7492145" cy="1211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980267" y="1803427"/>
            <a:ext cx="517151" cy="45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1541" cy="68580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4540832" y="722376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982022" y="740488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5638799" y="715108"/>
            <a:ext cx="2297722" cy="7104185"/>
          </a:xfrm>
          <a:custGeom>
            <a:avLst/>
            <a:gdLst>
              <a:gd name="connsiteX0" fmla="*/ 0 w 2028092"/>
              <a:gd name="connsiteY0" fmla="*/ 11723 h 5591907"/>
              <a:gd name="connsiteX1" fmla="*/ 1207477 w 2028092"/>
              <a:gd name="connsiteY1" fmla="*/ 5591907 h 5591907"/>
              <a:gd name="connsiteX2" fmla="*/ 1441938 w 2028092"/>
              <a:gd name="connsiteY2" fmla="*/ 0 h 5591907"/>
              <a:gd name="connsiteX3" fmla="*/ 1934308 w 2028092"/>
              <a:gd name="connsiteY3" fmla="*/ 11723 h 5591907"/>
              <a:gd name="connsiteX4" fmla="*/ 2028092 w 2028092"/>
              <a:gd name="connsiteY4" fmla="*/ 23446 h 5591907"/>
              <a:gd name="connsiteX0" fmla="*/ 0 w 1934308"/>
              <a:gd name="connsiteY0" fmla="*/ 11723 h 5591907"/>
              <a:gd name="connsiteX1" fmla="*/ 1207477 w 1934308"/>
              <a:gd name="connsiteY1" fmla="*/ 5591907 h 5591907"/>
              <a:gd name="connsiteX2" fmla="*/ 1441938 w 1934308"/>
              <a:gd name="connsiteY2" fmla="*/ 0 h 5591907"/>
              <a:gd name="connsiteX3" fmla="*/ 1934308 w 1934308"/>
              <a:gd name="connsiteY3" fmla="*/ 11723 h 5591907"/>
              <a:gd name="connsiteX0" fmla="*/ 0 w 1441938"/>
              <a:gd name="connsiteY0" fmla="*/ 11723 h 5591907"/>
              <a:gd name="connsiteX1" fmla="*/ 1207477 w 1441938"/>
              <a:gd name="connsiteY1" fmla="*/ 5591907 h 5591907"/>
              <a:gd name="connsiteX2" fmla="*/ 1441938 w 1441938"/>
              <a:gd name="connsiteY2" fmla="*/ 0 h 5591907"/>
              <a:gd name="connsiteX0" fmla="*/ 0 w 1441938"/>
              <a:gd name="connsiteY0" fmla="*/ 11723 h 5591907"/>
              <a:gd name="connsiteX1" fmla="*/ 0 w 1441938"/>
              <a:gd name="connsiteY1" fmla="*/ 152400 h 5591907"/>
              <a:gd name="connsiteX2" fmla="*/ 1207477 w 1441938"/>
              <a:gd name="connsiteY2" fmla="*/ 5591907 h 5591907"/>
              <a:gd name="connsiteX3" fmla="*/ 1441938 w 1441938"/>
              <a:gd name="connsiteY3" fmla="*/ 0 h 5591907"/>
              <a:gd name="connsiteX0" fmla="*/ 0 w 2039815"/>
              <a:gd name="connsiteY0" fmla="*/ 0 h 5615353"/>
              <a:gd name="connsiteX1" fmla="*/ 597877 w 2039815"/>
              <a:gd name="connsiteY1" fmla="*/ 175846 h 5615353"/>
              <a:gd name="connsiteX2" fmla="*/ 1805354 w 2039815"/>
              <a:gd name="connsiteY2" fmla="*/ 5615353 h 5615353"/>
              <a:gd name="connsiteX3" fmla="*/ 2039815 w 2039815"/>
              <a:gd name="connsiteY3" fmla="*/ 23446 h 5615353"/>
              <a:gd name="connsiteX0" fmla="*/ 0 w 2039815"/>
              <a:gd name="connsiteY0" fmla="*/ 0 h 5615353"/>
              <a:gd name="connsiteX1" fmla="*/ 633046 w 2039815"/>
              <a:gd name="connsiteY1" fmla="*/ 46893 h 5615353"/>
              <a:gd name="connsiteX2" fmla="*/ 1805354 w 2039815"/>
              <a:gd name="connsiteY2" fmla="*/ 5615353 h 5615353"/>
              <a:gd name="connsiteX3" fmla="*/ 2039815 w 2039815"/>
              <a:gd name="connsiteY3" fmla="*/ 23446 h 5615353"/>
              <a:gd name="connsiteX0" fmla="*/ 0 w 2051538"/>
              <a:gd name="connsiteY0" fmla="*/ 23447 h 5591907"/>
              <a:gd name="connsiteX1" fmla="*/ 644769 w 2051538"/>
              <a:gd name="connsiteY1" fmla="*/ 23447 h 5591907"/>
              <a:gd name="connsiteX2" fmla="*/ 1817077 w 2051538"/>
              <a:gd name="connsiteY2" fmla="*/ 5591907 h 5591907"/>
              <a:gd name="connsiteX3" fmla="*/ 2051538 w 2051538"/>
              <a:gd name="connsiteY3" fmla="*/ 0 h 5591907"/>
              <a:gd name="connsiteX0" fmla="*/ 0 w 2051538"/>
              <a:gd name="connsiteY0" fmla="*/ 23447 h 5591907"/>
              <a:gd name="connsiteX1" fmla="*/ 644769 w 2051538"/>
              <a:gd name="connsiteY1" fmla="*/ 23447 h 5591907"/>
              <a:gd name="connsiteX2" fmla="*/ 1817077 w 2051538"/>
              <a:gd name="connsiteY2" fmla="*/ 5591907 h 5591907"/>
              <a:gd name="connsiteX3" fmla="*/ 2039816 w 2051538"/>
              <a:gd name="connsiteY3" fmla="*/ 82061 h 5591907"/>
              <a:gd name="connsiteX4" fmla="*/ 2051538 w 2051538"/>
              <a:gd name="connsiteY4" fmla="*/ 0 h 5591907"/>
              <a:gd name="connsiteX0" fmla="*/ 0 w 2297722"/>
              <a:gd name="connsiteY0" fmla="*/ 46894 h 5615354"/>
              <a:gd name="connsiteX1" fmla="*/ 644769 w 2297722"/>
              <a:gd name="connsiteY1" fmla="*/ 46894 h 5615354"/>
              <a:gd name="connsiteX2" fmla="*/ 1817077 w 2297722"/>
              <a:gd name="connsiteY2" fmla="*/ 5615354 h 5615354"/>
              <a:gd name="connsiteX3" fmla="*/ 2039816 w 2297722"/>
              <a:gd name="connsiteY3" fmla="*/ 105508 h 5615354"/>
              <a:gd name="connsiteX4" fmla="*/ 2297722 w 2297722"/>
              <a:gd name="connsiteY4" fmla="*/ 0 h 5615354"/>
              <a:gd name="connsiteX0" fmla="*/ 0 w 2297722"/>
              <a:gd name="connsiteY0" fmla="*/ 46894 h 5615354"/>
              <a:gd name="connsiteX1" fmla="*/ 644769 w 2297722"/>
              <a:gd name="connsiteY1" fmla="*/ 46894 h 5615354"/>
              <a:gd name="connsiteX2" fmla="*/ 1817077 w 2297722"/>
              <a:gd name="connsiteY2" fmla="*/ 5615354 h 5615354"/>
              <a:gd name="connsiteX3" fmla="*/ 2063262 w 2297722"/>
              <a:gd name="connsiteY3" fmla="*/ 35170 h 5615354"/>
              <a:gd name="connsiteX4" fmla="*/ 2297722 w 2297722"/>
              <a:gd name="connsiteY4" fmla="*/ 0 h 5615354"/>
              <a:gd name="connsiteX0" fmla="*/ 0 w 2297722"/>
              <a:gd name="connsiteY0" fmla="*/ 11724 h 5580184"/>
              <a:gd name="connsiteX1" fmla="*/ 644769 w 2297722"/>
              <a:gd name="connsiteY1" fmla="*/ 11724 h 5580184"/>
              <a:gd name="connsiteX2" fmla="*/ 1817077 w 2297722"/>
              <a:gd name="connsiteY2" fmla="*/ 5580184 h 5580184"/>
              <a:gd name="connsiteX3" fmla="*/ 2063262 w 2297722"/>
              <a:gd name="connsiteY3" fmla="*/ 0 h 5580184"/>
              <a:gd name="connsiteX4" fmla="*/ 2297722 w 2297722"/>
              <a:gd name="connsiteY4" fmla="*/ 11723 h 5580184"/>
              <a:gd name="connsiteX0" fmla="*/ 0 w 2297722"/>
              <a:gd name="connsiteY0" fmla="*/ 11724 h 7748954"/>
              <a:gd name="connsiteX1" fmla="*/ 644769 w 2297722"/>
              <a:gd name="connsiteY1" fmla="*/ 11724 h 7748954"/>
              <a:gd name="connsiteX2" fmla="*/ 1547446 w 2297722"/>
              <a:gd name="connsiteY2" fmla="*/ 7748954 h 7748954"/>
              <a:gd name="connsiteX3" fmla="*/ 2063262 w 2297722"/>
              <a:gd name="connsiteY3" fmla="*/ 0 h 7748954"/>
              <a:gd name="connsiteX4" fmla="*/ 2297722 w 2297722"/>
              <a:gd name="connsiteY4" fmla="*/ 11723 h 7748954"/>
              <a:gd name="connsiteX0" fmla="*/ 0 w 2297722"/>
              <a:gd name="connsiteY0" fmla="*/ 11724 h 5521570"/>
              <a:gd name="connsiteX1" fmla="*/ 644769 w 2297722"/>
              <a:gd name="connsiteY1" fmla="*/ 11724 h 5521570"/>
              <a:gd name="connsiteX2" fmla="*/ 1524000 w 2297722"/>
              <a:gd name="connsiteY2" fmla="*/ 5521570 h 5521570"/>
              <a:gd name="connsiteX3" fmla="*/ 2063262 w 2297722"/>
              <a:gd name="connsiteY3" fmla="*/ 0 h 5521570"/>
              <a:gd name="connsiteX4" fmla="*/ 2297722 w 2297722"/>
              <a:gd name="connsiteY4" fmla="*/ 11723 h 5521570"/>
              <a:gd name="connsiteX0" fmla="*/ 0 w 2297722"/>
              <a:gd name="connsiteY0" fmla="*/ 11724 h 7092462"/>
              <a:gd name="connsiteX1" fmla="*/ 644769 w 2297722"/>
              <a:gd name="connsiteY1" fmla="*/ 11724 h 7092462"/>
              <a:gd name="connsiteX2" fmla="*/ 1547446 w 2297722"/>
              <a:gd name="connsiteY2" fmla="*/ 7092462 h 7092462"/>
              <a:gd name="connsiteX3" fmla="*/ 2063262 w 2297722"/>
              <a:gd name="connsiteY3" fmla="*/ 0 h 7092462"/>
              <a:gd name="connsiteX4" fmla="*/ 2297722 w 2297722"/>
              <a:gd name="connsiteY4" fmla="*/ 11723 h 7092462"/>
              <a:gd name="connsiteX0" fmla="*/ 0 w 2297722"/>
              <a:gd name="connsiteY0" fmla="*/ 11724 h 7104185"/>
              <a:gd name="connsiteX1" fmla="*/ 644769 w 2297722"/>
              <a:gd name="connsiteY1" fmla="*/ 11724 h 7104185"/>
              <a:gd name="connsiteX2" fmla="*/ 1465385 w 2297722"/>
              <a:gd name="connsiteY2" fmla="*/ 7104185 h 7104185"/>
              <a:gd name="connsiteX3" fmla="*/ 2063262 w 2297722"/>
              <a:gd name="connsiteY3" fmla="*/ 0 h 7104185"/>
              <a:gd name="connsiteX4" fmla="*/ 2297722 w 2297722"/>
              <a:gd name="connsiteY4" fmla="*/ 11723 h 7104185"/>
              <a:gd name="connsiteX0" fmla="*/ 0 w 2297722"/>
              <a:gd name="connsiteY0" fmla="*/ 11724 h 7104185"/>
              <a:gd name="connsiteX1" fmla="*/ 644769 w 2297722"/>
              <a:gd name="connsiteY1" fmla="*/ 11724 h 7104185"/>
              <a:gd name="connsiteX2" fmla="*/ 1198685 w 2297722"/>
              <a:gd name="connsiteY2" fmla="*/ 7104185 h 7104185"/>
              <a:gd name="connsiteX3" fmla="*/ 2063262 w 2297722"/>
              <a:gd name="connsiteY3" fmla="*/ 0 h 7104185"/>
              <a:gd name="connsiteX4" fmla="*/ 2297722 w 2297722"/>
              <a:gd name="connsiteY4" fmla="*/ 11723 h 710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7722" h="7104185">
                <a:moveTo>
                  <a:pt x="0" y="11724"/>
                </a:moveTo>
                <a:lnTo>
                  <a:pt x="644769" y="11724"/>
                </a:lnTo>
                <a:lnTo>
                  <a:pt x="1198685" y="7104185"/>
                </a:lnTo>
                <a:lnTo>
                  <a:pt x="2063262" y="0"/>
                </a:lnTo>
                <a:lnTo>
                  <a:pt x="2297722" y="11723"/>
                </a:lnTo>
              </a:path>
            </a:pathLst>
          </a:custGeom>
          <a:ln>
            <a:solidFill>
              <a:schemeClr val="bg2">
                <a:lumMod val="7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721930">
            <a:off x="8970916" y="4672926"/>
            <a:ext cx="24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Lowpass2 (PT1)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3733127">
            <a:off x="10464172" y="3748773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Gyro DLPF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605121">
            <a:off x="7055866" y="4909635"/>
            <a:ext cx="18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Lowpass1 (PT1)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43038" y="1383322"/>
            <a:ext cx="773723" cy="4103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-3dB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051502" y="1588476"/>
            <a:ext cx="5979913" cy="0"/>
          </a:xfrm>
          <a:prstGeom prst="line">
            <a:avLst/>
          </a:prstGeom>
          <a:ln w="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03992" y="725613"/>
            <a:ext cx="7751697" cy="5552787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038025 w 4912831"/>
              <a:gd name="connsiteY3" fmla="*/ 1881868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467159 w 4912831"/>
              <a:gd name="connsiteY4" fmla="*/ 2760178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273747 w 4912831"/>
              <a:gd name="connsiteY4" fmla="*/ 2958700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66090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983628 w 4918875"/>
              <a:gd name="connsiteY3" fmla="*/ 1966090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8875" h="3507040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3066150" y="290031"/>
                  <a:pt x="3271481" y="550335"/>
                </a:cubicBezTo>
                <a:cubicBezTo>
                  <a:pt x="3476812" y="810639"/>
                  <a:pt x="3600607" y="1193520"/>
                  <a:pt x="3799887" y="1561827"/>
                </a:cubicBezTo>
                <a:cubicBezTo>
                  <a:pt x="3999167" y="1930134"/>
                  <a:pt x="4385829" y="2658562"/>
                  <a:pt x="4572327" y="2982764"/>
                </a:cubicBezTo>
                <a:cubicBezTo>
                  <a:pt x="4758825" y="3306966"/>
                  <a:pt x="4844596" y="3380558"/>
                  <a:pt x="4918875" y="350704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613722">
            <a:off x="6494966" y="5543527"/>
            <a:ext cx="1813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Notch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(cut = -30 to -40dB)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48372" y="343988"/>
            <a:ext cx="164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Gyro 32k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01534" y="371156"/>
            <a:ext cx="164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Gyro 8k Mode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945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8607 0.0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2878 0.0134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45" y="67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23593 -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97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9" grpId="0"/>
      <p:bldP spid="12" grpId="0"/>
      <p:bldP spid="15" grpId="0"/>
      <p:bldP spid="20" grpId="0" animBg="1"/>
      <p:bldP spid="3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32581"/>
            <a:ext cx="3308721" cy="68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61541" cy="6858000"/>
          </a:xfrm>
          <a:prstGeom prst="rect">
            <a:avLst/>
          </a:prstGeom>
        </p:spPr>
      </p:pic>
      <p:sp>
        <p:nvSpPr>
          <p:cNvPr id="24" name="Freeform 23"/>
          <p:cNvSpPr/>
          <p:nvPr/>
        </p:nvSpPr>
        <p:spPr>
          <a:xfrm>
            <a:off x="2982022" y="740488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721930">
            <a:off x="8970916" y="4672926"/>
            <a:ext cx="24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Lowpass2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3605121">
            <a:off x="7055866" y="4909635"/>
            <a:ext cx="18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Lowpass1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43038" y="1383322"/>
            <a:ext cx="773723" cy="4103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-3dB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051502" y="1588476"/>
            <a:ext cx="5979913" cy="0"/>
          </a:xfrm>
          <a:prstGeom prst="line">
            <a:avLst/>
          </a:prstGeom>
          <a:ln w="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703992" y="725613"/>
            <a:ext cx="7751697" cy="5552787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038025 w 4912831"/>
              <a:gd name="connsiteY3" fmla="*/ 1881868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912831 w 4912831"/>
              <a:gd name="connsiteY4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467159 w 4912831"/>
              <a:gd name="connsiteY4" fmla="*/ 2760178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273747 w 4912831"/>
              <a:gd name="connsiteY4" fmla="*/ 2958700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48042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3983628 w 4912831"/>
              <a:gd name="connsiteY3" fmla="*/ 1966090 h 3519072"/>
              <a:gd name="connsiteX4" fmla="*/ 4557821 w 4912831"/>
              <a:gd name="connsiteY4" fmla="*/ 2982764 h 3519072"/>
              <a:gd name="connsiteX5" fmla="*/ 4912831 w 4912831"/>
              <a:gd name="connsiteY5" fmla="*/ 3519072 h 3519072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983628 w 4918875"/>
              <a:gd name="connsiteY3" fmla="*/ 1966090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57821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  <a:gd name="connsiteX0" fmla="*/ 0 w 4918875"/>
              <a:gd name="connsiteY0" fmla="*/ 6577 h 3507040"/>
              <a:gd name="connsiteX1" fmla="*/ 2567902 w 4918875"/>
              <a:gd name="connsiteY1" fmla="*/ 0 h 3507040"/>
              <a:gd name="connsiteX2" fmla="*/ 3271481 w 4918875"/>
              <a:gd name="connsiteY2" fmla="*/ 550335 h 3507040"/>
              <a:gd name="connsiteX3" fmla="*/ 3799887 w 4918875"/>
              <a:gd name="connsiteY3" fmla="*/ 1561827 h 3507040"/>
              <a:gd name="connsiteX4" fmla="*/ 4572327 w 4918875"/>
              <a:gd name="connsiteY4" fmla="*/ 2982764 h 3507040"/>
              <a:gd name="connsiteX5" fmla="*/ 4918875 w 4918875"/>
              <a:gd name="connsiteY5" fmla="*/ 3507040 h 350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8875" h="3507040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3066150" y="290031"/>
                  <a:pt x="3271481" y="550335"/>
                </a:cubicBezTo>
                <a:cubicBezTo>
                  <a:pt x="3476812" y="810639"/>
                  <a:pt x="3600607" y="1193520"/>
                  <a:pt x="3799887" y="1561827"/>
                </a:cubicBezTo>
                <a:cubicBezTo>
                  <a:pt x="3999167" y="1930134"/>
                  <a:pt x="4385829" y="2658562"/>
                  <a:pt x="4572327" y="2982764"/>
                </a:cubicBezTo>
                <a:cubicBezTo>
                  <a:pt x="4758825" y="3306966"/>
                  <a:pt x="4844596" y="3380558"/>
                  <a:pt x="4918875" y="350704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6397399" y="727689"/>
            <a:ext cx="7742172" cy="5571838"/>
          </a:xfrm>
          <a:custGeom>
            <a:avLst/>
            <a:gdLst>
              <a:gd name="connsiteX0" fmla="*/ 0 w 6491654"/>
              <a:gd name="connsiteY0" fmla="*/ 25381 h 1761862"/>
              <a:gd name="connsiteX1" fmla="*/ 1597270 w 6491654"/>
              <a:gd name="connsiteY1" fmla="*/ 25381 h 1761862"/>
              <a:gd name="connsiteX2" fmla="*/ 3245827 w 6491654"/>
              <a:gd name="connsiteY2" fmla="*/ 289150 h 1761862"/>
              <a:gd name="connsiteX3" fmla="*/ 6491654 w 6491654"/>
              <a:gd name="connsiteY3" fmla="*/ 1761862 h 1761862"/>
              <a:gd name="connsiteX0" fmla="*/ 0 w 6491654"/>
              <a:gd name="connsiteY0" fmla="*/ 21140 h 1757621"/>
              <a:gd name="connsiteX1" fmla="*/ 2388577 w 6491654"/>
              <a:gd name="connsiteY1" fmla="*/ 28467 h 1757621"/>
              <a:gd name="connsiteX2" fmla="*/ 3245827 w 6491654"/>
              <a:gd name="connsiteY2" fmla="*/ 284909 h 1757621"/>
              <a:gd name="connsiteX3" fmla="*/ 6491654 w 6491654"/>
              <a:gd name="connsiteY3" fmla="*/ 1757621 h 1757621"/>
              <a:gd name="connsiteX0" fmla="*/ 0 w 6491654"/>
              <a:gd name="connsiteY0" fmla="*/ 8175 h 1744656"/>
              <a:gd name="connsiteX1" fmla="*/ 2388577 w 6491654"/>
              <a:gd name="connsiteY1" fmla="*/ 15502 h 1744656"/>
              <a:gd name="connsiteX2" fmla="*/ 3245827 w 6491654"/>
              <a:gd name="connsiteY2" fmla="*/ 271944 h 1744656"/>
              <a:gd name="connsiteX3" fmla="*/ 6491654 w 6491654"/>
              <a:gd name="connsiteY3" fmla="*/ 1744656 h 1744656"/>
              <a:gd name="connsiteX0" fmla="*/ 0 w 6491654"/>
              <a:gd name="connsiteY0" fmla="*/ 15667 h 1752148"/>
              <a:gd name="connsiteX1" fmla="*/ 2388577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7675 h 1744156"/>
              <a:gd name="connsiteX1" fmla="*/ 2417885 w 6491654"/>
              <a:gd name="connsiteY1" fmla="*/ 44310 h 1744156"/>
              <a:gd name="connsiteX2" fmla="*/ 3245827 w 6491654"/>
              <a:gd name="connsiteY2" fmla="*/ 271444 h 1744156"/>
              <a:gd name="connsiteX3" fmla="*/ 6491654 w 6491654"/>
              <a:gd name="connsiteY3" fmla="*/ 1744156 h 1744156"/>
              <a:gd name="connsiteX0" fmla="*/ 0 w 6491654"/>
              <a:gd name="connsiteY0" fmla="*/ 15667 h 1752148"/>
              <a:gd name="connsiteX1" fmla="*/ 2432539 w 6491654"/>
              <a:gd name="connsiteY1" fmla="*/ 22994 h 1752148"/>
              <a:gd name="connsiteX2" fmla="*/ 3245827 w 6491654"/>
              <a:gd name="connsiteY2" fmla="*/ 279436 h 1752148"/>
              <a:gd name="connsiteX3" fmla="*/ 6491654 w 6491654"/>
              <a:gd name="connsiteY3" fmla="*/ 1752148 h 1752148"/>
              <a:gd name="connsiteX0" fmla="*/ 0 w 6491654"/>
              <a:gd name="connsiteY0" fmla="*/ 39564 h 1776045"/>
              <a:gd name="connsiteX1" fmla="*/ 2432539 w 6491654"/>
              <a:gd name="connsiteY1" fmla="*/ 46891 h 1776045"/>
              <a:gd name="connsiteX2" fmla="*/ 3245827 w 6491654"/>
              <a:gd name="connsiteY2" fmla="*/ 303333 h 1776045"/>
              <a:gd name="connsiteX3" fmla="*/ 6491654 w 6491654"/>
              <a:gd name="connsiteY3" fmla="*/ 1776045 h 1776045"/>
              <a:gd name="connsiteX0" fmla="*/ 0 w 6491654"/>
              <a:gd name="connsiteY0" fmla="*/ 10486 h 1746967"/>
              <a:gd name="connsiteX1" fmla="*/ 2725616 w 6491654"/>
              <a:gd name="connsiteY1" fmla="*/ 83755 h 1746967"/>
              <a:gd name="connsiteX2" fmla="*/ 3245827 w 6491654"/>
              <a:gd name="connsiteY2" fmla="*/ 274255 h 1746967"/>
              <a:gd name="connsiteX3" fmla="*/ 6491654 w 6491654"/>
              <a:gd name="connsiteY3" fmla="*/ 1746967 h 1746967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6491654 w 6491654"/>
              <a:gd name="connsiteY3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201866 w 6491654"/>
              <a:gd name="connsiteY3" fmla="*/ 276074 h 1756112"/>
              <a:gd name="connsiteX4" fmla="*/ 6491654 w 6491654"/>
              <a:gd name="connsiteY4" fmla="*/ 1756112 h 1756112"/>
              <a:gd name="connsiteX0" fmla="*/ 0 w 6491654"/>
              <a:gd name="connsiteY0" fmla="*/ 19631 h 1756112"/>
              <a:gd name="connsiteX1" fmla="*/ 2725616 w 6491654"/>
              <a:gd name="connsiteY1" fmla="*/ 92900 h 1756112"/>
              <a:gd name="connsiteX2" fmla="*/ 3245827 w 6491654"/>
              <a:gd name="connsiteY2" fmla="*/ 283400 h 1756112"/>
              <a:gd name="connsiteX3" fmla="*/ 3824654 w 6491654"/>
              <a:gd name="connsiteY3" fmla="*/ 532516 h 1756112"/>
              <a:gd name="connsiteX4" fmla="*/ 6491654 w 6491654"/>
              <a:gd name="connsiteY4" fmla="*/ 1756112 h 1756112"/>
              <a:gd name="connsiteX0" fmla="*/ 0 w 6491654"/>
              <a:gd name="connsiteY0" fmla="*/ 65769 h 1802250"/>
              <a:gd name="connsiteX1" fmla="*/ 1641231 w 6491654"/>
              <a:gd name="connsiteY1" fmla="*/ 58442 h 1802250"/>
              <a:gd name="connsiteX2" fmla="*/ 3245827 w 6491654"/>
              <a:gd name="connsiteY2" fmla="*/ 329538 h 1802250"/>
              <a:gd name="connsiteX3" fmla="*/ 3824654 w 6491654"/>
              <a:gd name="connsiteY3" fmla="*/ 578654 h 1802250"/>
              <a:gd name="connsiteX4" fmla="*/ 6491654 w 6491654"/>
              <a:gd name="connsiteY4" fmla="*/ 1802250 h 1802250"/>
              <a:gd name="connsiteX0" fmla="*/ 0 w 6491654"/>
              <a:gd name="connsiteY0" fmla="*/ 10067 h 1746548"/>
              <a:gd name="connsiteX1" fmla="*/ 1641231 w 6491654"/>
              <a:gd name="connsiteY1" fmla="*/ 2740 h 1746548"/>
              <a:gd name="connsiteX2" fmla="*/ 3245827 w 6491654"/>
              <a:gd name="connsiteY2" fmla="*/ 273836 h 1746548"/>
              <a:gd name="connsiteX3" fmla="*/ 3824654 w 6491654"/>
              <a:gd name="connsiteY3" fmla="*/ 522952 h 1746548"/>
              <a:gd name="connsiteX4" fmla="*/ 6491654 w 6491654"/>
              <a:gd name="connsiteY4" fmla="*/ 1746548 h 1746548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8041 h 1754522"/>
              <a:gd name="connsiteX1" fmla="*/ 1641231 w 6491654"/>
              <a:gd name="connsiteY1" fmla="*/ 10714 h 1754522"/>
              <a:gd name="connsiteX2" fmla="*/ 2894135 w 6491654"/>
              <a:gd name="connsiteY2" fmla="*/ 113290 h 1754522"/>
              <a:gd name="connsiteX3" fmla="*/ 3824654 w 6491654"/>
              <a:gd name="connsiteY3" fmla="*/ 530926 h 1754522"/>
              <a:gd name="connsiteX4" fmla="*/ 6491654 w 6491654"/>
              <a:gd name="connsiteY4" fmla="*/ 1754522 h 1754522"/>
              <a:gd name="connsiteX0" fmla="*/ 0 w 6491654"/>
              <a:gd name="connsiteY0" fmla="*/ 19055 h 1755536"/>
              <a:gd name="connsiteX1" fmla="*/ 1641231 w 6491654"/>
              <a:gd name="connsiteY1" fmla="*/ 11728 h 1755536"/>
              <a:gd name="connsiteX2" fmla="*/ 2952750 w 6491654"/>
              <a:gd name="connsiteY2" fmla="*/ 128958 h 1755536"/>
              <a:gd name="connsiteX3" fmla="*/ 3824654 w 6491654"/>
              <a:gd name="connsiteY3" fmla="*/ 531940 h 1755536"/>
              <a:gd name="connsiteX4" fmla="*/ 6491654 w 6491654"/>
              <a:gd name="connsiteY4" fmla="*/ 1755536 h 1755536"/>
              <a:gd name="connsiteX0" fmla="*/ 0 w 6491654"/>
              <a:gd name="connsiteY0" fmla="*/ 10046 h 1746527"/>
              <a:gd name="connsiteX1" fmla="*/ 1663212 w 6491654"/>
              <a:gd name="connsiteY1" fmla="*/ 24700 h 1746527"/>
              <a:gd name="connsiteX2" fmla="*/ 2952750 w 6491654"/>
              <a:gd name="connsiteY2" fmla="*/ 119949 h 1746527"/>
              <a:gd name="connsiteX3" fmla="*/ 3824654 w 6491654"/>
              <a:gd name="connsiteY3" fmla="*/ 522931 h 1746527"/>
              <a:gd name="connsiteX4" fmla="*/ 6491654 w 6491654"/>
              <a:gd name="connsiteY4" fmla="*/ 1746527 h 1746527"/>
              <a:gd name="connsiteX0" fmla="*/ 0 w 6491654"/>
              <a:gd name="connsiteY0" fmla="*/ 8631 h 1745112"/>
              <a:gd name="connsiteX1" fmla="*/ 1663212 w 6491654"/>
              <a:gd name="connsiteY1" fmla="*/ 23285 h 1745112"/>
              <a:gd name="connsiteX2" fmla="*/ 2952750 w 6491654"/>
              <a:gd name="connsiteY2" fmla="*/ 118534 h 1745112"/>
              <a:gd name="connsiteX3" fmla="*/ 3824654 w 6491654"/>
              <a:gd name="connsiteY3" fmla="*/ 521516 h 1745112"/>
              <a:gd name="connsiteX4" fmla="*/ 6491654 w 6491654"/>
              <a:gd name="connsiteY4" fmla="*/ 1745112 h 1745112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24654 w 6491654"/>
              <a:gd name="connsiteY3" fmla="*/ 523202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31981 w 6491654"/>
              <a:gd name="connsiteY3" fmla="*/ 493894 h 1746798"/>
              <a:gd name="connsiteX4" fmla="*/ 6491654 w 6491654"/>
              <a:gd name="connsiteY4" fmla="*/ 1746798 h 1746798"/>
              <a:gd name="connsiteX0" fmla="*/ 0 w 6491654"/>
              <a:gd name="connsiteY0" fmla="*/ 10317 h 1746798"/>
              <a:gd name="connsiteX1" fmla="*/ 1311520 w 6491654"/>
              <a:gd name="connsiteY1" fmla="*/ 17644 h 1746798"/>
              <a:gd name="connsiteX2" fmla="*/ 2952750 w 6491654"/>
              <a:gd name="connsiteY2" fmla="*/ 120220 h 1746798"/>
              <a:gd name="connsiteX3" fmla="*/ 3846635 w 6491654"/>
              <a:gd name="connsiteY3" fmla="*/ 501221 h 1746798"/>
              <a:gd name="connsiteX4" fmla="*/ 6491654 w 6491654"/>
              <a:gd name="connsiteY4" fmla="*/ 1746798 h 1746798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4836 h 1751317"/>
              <a:gd name="connsiteX1" fmla="*/ 1311520 w 6491654"/>
              <a:gd name="connsiteY1" fmla="*/ 22163 h 1751317"/>
              <a:gd name="connsiteX2" fmla="*/ 2857500 w 6491654"/>
              <a:gd name="connsiteY2" fmla="*/ 176028 h 1751317"/>
              <a:gd name="connsiteX3" fmla="*/ 3846635 w 6491654"/>
              <a:gd name="connsiteY3" fmla="*/ 505740 h 1751317"/>
              <a:gd name="connsiteX4" fmla="*/ 6491654 w 6491654"/>
              <a:gd name="connsiteY4" fmla="*/ 1751317 h 1751317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2195 h 1748676"/>
              <a:gd name="connsiteX1" fmla="*/ 1311520 w 6491654"/>
              <a:gd name="connsiteY1" fmla="*/ 19522 h 1748676"/>
              <a:gd name="connsiteX2" fmla="*/ 2923443 w 6491654"/>
              <a:gd name="connsiteY2" fmla="*/ 122098 h 1748676"/>
              <a:gd name="connsiteX3" fmla="*/ 3846635 w 6491654"/>
              <a:gd name="connsiteY3" fmla="*/ 503099 h 1748676"/>
              <a:gd name="connsiteX4" fmla="*/ 6491654 w 6491654"/>
              <a:gd name="connsiteY4" fmla="*/ 1748676 h 1748676"/>
              <a:gd name="connsiteX0" fmla="*/ 0 w 6491654"/>
              <a:gd name="connsiteY0" fmla="*/ 10318 h 1746799"/>
              <a:gd name="connsiteX1" fmla="*/ 1311520 w 6491654"/>
              <a:gd name="connsiteY1" fmla="*/ 17645 h 1746799"/>
              <a:gd name="connsiteX2" fmla="*/ 2923443 w 6491654"/>
              <a:gd name="connsiteY2" fmla="*/ 120221 h 1746799"/>
              <a:gd name="connsiteX3" fmla="*/ 3846635 w 6491654"/>
              <a:gd name="connsiteY3" fmla="*/ 501222 h 1746799"/>
              <a:gd name="connsiteX4" fmla="*/ 6491654 w 6491654"/>
              <a:gd name="connsiteY4" fmla="*/ 1746799 h 1746799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846635 w 6498981"/>
              <a:gd name="connsiteY3" fmla="*/ 501222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678116 w 6498981"/>
              <a:gd name="connsiteY3" fmla="*/ 603799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923443 w 6498981"/>
              <a:gd name="connsiteY2" fmla="*/ 120221 h 3497934"/>
              <a:gd name="connsiteX3" fmla="*/ 3531577 w 6498981"/>
              <a:gd name="connsiteY3" fmla="*/ 655088 h 3497934"/>
              <a:gd name="connsiteX4" fmla="*/ 6498981 w 6498981"/>
              <a:gd name="connsiteY4" fmla="*/ 3497934 h 3497934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531577 w 6498981"/>
              <a:gd name="connsiteY3" fmla="*/ 656625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1855 h 3499471"/>
              <a:gd name="connsiteX1" fmla="*/ 1311520 w 6498981"/>
              <a:gd name="connsiteY1" fmla="*/ 19182 h 3499471"/>
              <a:gd name="connsiteX2" fmla="*/ 2710962 w 6498981"/>
              <a:gd name="connsiteY2" fmla="*/ 114431 h 3499471"/>
              <a:gd name="connsiteX3" fmla="*/ 3253154 w 6498981"/>
              <a:gd name="connsiteY3" fmla="*/ 451471 h 3499471"/>
              <a:gd name="connsiteX4" fmla="*/ 6498981 w 6498981"/>
              <a:gd name="connsiteY4" fmla="*/ 3499471 h 3499471"/>
              <a:gd name="connsiteX0" fmla="*/ 0 w 6498981"/>
              <a:gd name="connsiteY0" fmla="*/ 10318 h 3497934"/>
              <a:gd name="connsiteX1" fmla="*/ 1311520 w 6498981"/>
              <a:gd name="connsiteY1" fmla="*/ 17645 h 3497934"/>
              <a:gd name="connsiteX2" fmla="*/ 2732943 w 6498981"/>
              <a:gd name="connsiteY2" fmla="*/ 76260 h 3497934"/>
              <a:gd name="connsiteX3" fmla="*/ 3253154 w 6498981"/>
              <a:gd name="connsiteY3" fmla="*/ 449934 h 3497934"/>
              <a:gd name="connsiteX4" fmla="*/ 6498981 w 6498981"/>
              <a:gd name="connsiteY4" fmla="*/ 3497934 h 3497934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53154 w 6498981"/>
              <a:gd name="connsiteY3" fmla="*/ 449657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041 h 3497657"/>
              <a:gd name="connsiteX1" fmla="*/ 1311520 w 6498981"/>
              <a:gd name="connsiteY1" fmla="*/ 17368 h 3497657"/>
              <a:gd name="connsiteX2" fmla="*/ 2615712 w 6498981"/>
              <a:gd name="connsiteY2" fmla="*/ 68657 h 3497657"/>
              <a:gd name="connsiteX3" fmla="*/ 3260481 w 6498981"/>
              <a:gd name="connsiteY3" fmla="*/ 537580 h 3497657"/>
              <a:gd name="connsiteX4" fmla="*/ 6498981 w 6498981"/>
              <a:gd name="connsiteY4" fmla="*/ 3497657 h 3497657"/>
              <a:gd name="connsiteX0" fmla="*/ 0 w 6498981"/>
              <a:gd name="connsiteY0" fmla="*/ 10604 h 3498220"/>
              <a:gd name="connsiteX1" fmla="*/ 1311520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6498981"/>
              <a:gd name="connsiteY0" fmla="*/ 10604 h 3498220"/>
              <a:gd name="connsiteX1" fmla="*/ 827943 w 6498981"/>
              <a:gd name="connsiteY1" fmla="*/ 17931 h 3498220"/>
              <a:gd name="connsiteX2" fmla="*/ 2593731 w 6498981"/>
              <a:gd name="connsiteY2" fmla="*/ 83874 h 3498220"/>
              <a:gd name="connsiteX3" fmla="*/ 3260481 w 6498981"/>
              <a:gd name="connsiteY3" fmla="*/ 538143 h 3498220"/>
              <a:gd name="connsiteX4" fmla="*/ 6498981 w 6498981"/>
              <a:gd name="connsiteY4" fmla="*/ 3498220 h 3498220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604 h 3483566"/>
              <a:gd name="connsiteX1" fmla="*/ 827943 w 4879732"/>
              <a:gd name="connsiteY1" fmla="*/ 17931 h 3483566"/>
              <a:gd name="connsiteX2" fmla="*/ 2593731 w 4879732"/>
              <a:gd name="connsiteY2" fmla="*/ 83874 h 3483566"/>
              <a:gd name="connsiteX3" fmla="*/ 3260481 w 4879732"/>
              <a:gd name="connsiteY3" fmla="*/ 538143 h 3483566"/>
              <a:gd name="connsiteX4" fmla="*/ 4879732 w 4879732"/>
              <a:gd name="connsiteY4" fmla="*/ 3483566 h 3483566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10041 h 3483003"/>
              <a:gd name="connsiteX1" fmla="*/ 827943 w 4879732"/>
              <a:gd name="connsiteY1" fmla="*/ 17368 h 3483003"/>
              <a:gd name="connsiteX2" fmla="*/ 2725615 w 4879732"/>
              <a:gd name="connsiteY2" fmla="*/ 68658 h 3483003"/>
              <a:gd name="connsiteX3" fmla="*/ 3260481 w 4879732"/>
              <a:gd name="connsiteY3" fmla="*/ 537580 h 3483003"/>
              <a:gd name="connsiteX4" fmla="*/ 4879732 w 4879732"/>
              <a:gd name="connsiteY4" fmla="*/ 3483003 h 3483003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879732 w 4879732"/>
              <a:gd name="connsiteY4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180472 w 4879732"/>
              <a:gd name="connsiteY4" fmla="*/ 2205248 h 3515308"/>
              <a:gd name="connsiteX5" fmla="*/ 4879732 w 4879732"/>
              <a:gd name="connsiteY5" fmla="*/ 3515308 h 3515308"/>
              <a:gd name="connsiteX0" fmla="*/ 0 w 4879732"/>
              <a:gd name="connsiteY0" fmla="*/ 42346 h 3515308"/>
              <a:gd name="connsiteX1" fmla="*/ 827943 w 4879732"/>
              <a:gd name="connsiteY1" fmla="*/ 49673 h 3515308"/>
              <a:gd name="connsiteX2" fmla="*/ 2725615 w 4879732"/>
              <a:gd name="connsiteY2" fmla="*/ 100963 h 3515308"/>
              <a:gd name="connsiteX3" fmla="*/ 3768188 w 4879732"/>
              <a:gd name="connsiteY3" fmla="*/ 1267720 h 3515308"/>
              <a:gd name="connsiteX4" fmla="*/ 4246957 w 4879732"/>
              <a:gd name="connsiteY4" fmla="*/ 2157122 h 3515308"/>
              <a:gd name="connsiteX5" fmla="*/ 4879732 w 4879732"/>
              <a:gd name="connsiteY5" fmla="*/ 3515308 h 3515308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46957 w 4891820"/>
              <a:gd name="connsiteY4" fmla="*/ 2157122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68188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42346 h 3521324"/>
              <a:gd name="connsiteX1" fmla="*/ 827943 w 4891820"/>
              <a:gd name="connsiteY1" fmla="*/ 49673 h 3521324"/>
              <a:gd name="connsiteX2" fmla="*/ 2725615 w 4891820"/>
              <a:gd name="connsiteY2" fmla="*/ 100963 h 3521324"/>
              <a:gd name="connsiteX3" fmla="*/ 3750056 w 4891820"/>
              <a:gd name="connsiteY3" fmla="*/ 1267720 h 3521324"/>
              <a:gd name="connsiteX4" fmla="*/ 4253001 w 4891820"/>
              <a:gd name="connsiteY4" fmla="*/ 2142083 h 3521324"/>
              <a:gd name="connsiteX5" fmla="*/ 4891820 w 4891820"/>
              <a:gd name="connsiteY5" fmla="*/ 3521324 h 3521324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29757 h 3508735"/>
              <a:gd name="connsiteX1" fmla="*/ 827943 w 4891820"/>
              <a:gd name="connsiteY1" fmla="*/ 37084 h 3508735"/>
              <a:gd name="connsiteX2" fmla="*/ 2725615 w 4891820"/>
              <a:gd name="connsiteY2" fmla="*/ 88374 h 3508735"/>
              <a:gd name="connsiteX3" fmla="*/ 3754892 w 4891820"/>
              <a:gd name="connsiteY3" fmla="*/ 1081876 h 3508735"/>
              <a:gd name="connsiteX4" fmla="*/ 4253001 w 4891820"/>
              <a:gd name="connsiteY4" fmla="*/ 2129494 h 3508735"/>
              <a:gd name="connsiteX5" fmla="*/ 4891820 w 4891820"/>
              <a:gd name="connsiteY5" fmla="*/ 3508735 h 3508735"/>
              <a:gd name="connsiteX0" fmla="*/ 0 w 4891820"/>
              <a:gd name="connsiteY0" fmla="*/ 19725 h 3498703"/>
              <a:gd name="connsiteX1" fmla="*/ 827943 w 4891820"/>
              <a:gd name="connsiteY1" fmla="*/ 27052 h 3498703"/>
              <a:gd name="connsiteX2" fmla="*/ 2967380 w 4891820"/>
              <a:gd name="connsiteY2" fmla="*/ 96390 h 3498703"/>
              <a:gd name="connsiteX3" fmla="*/ 3754892 w 4891820"/>
              <a:gd name="connsiteY3" fmla="*/ 1071844 h 3498703"/>
              <a:gd name="connsiteX4" fmla="*/ 4253001 w 4891820"/>
              <a:gd name="connsiteY4" fmla="*/ 2119462 h 3498703"/>
              <a:gd name="connsiteX5" fmla="*/ 4891820 w 4891820"/>
              <a:gd name="connsiteY5" fmla="*/ 3498703 h 3498703"/>
              <a:gd name="connsiteX0" fmla="*/ 0 w 4891820"/>
              <a:gd name="connsiteY0" fmla="*/ 10741 h 3489719"/>
              <a:gd name="connsiteX1" fmla="*/ 827943 w 4891820"/>
              <a:gd name="connsiteY1" fmla="*/ 18068 h 3489719"/>
              <a:gd name="connsiteX2" fmla="*/ 2967380 w 4891820"/>
              <a:gd name="connsiteY2" fmla="*/ 87406 h 3489719"/>
              <a:gd name="connsiteX3" fmla="*/ 3754892 w 4891820"/>
              <a:gd name="connsiteY3" fmla="*/ 1062860 h 3489719"/>
              <a:gd name="connsiteX4" fmla="*/ 4253001 w 4891820"/>
              <a:gd name="connsiteY4" fmla="*/ 2110478 h 3489719"/>
              <a:gd name="connsiteX5" fmla="*/ 4891820 w 4891820"/>
              <a:gd name="connsiteY5" fmla="*/ 3489719 h 3489719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754892 w 6494379"/>
              <a:gd name="connsiteY3" fmla="*/ 106286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10741 h 3480552"/>
              <a:gd name="connsiteX1" fmla="*/ 827943 w 6494379"/>
              <a:gd name="connsiteY1" fmla="*/ 18068 h 3480552"/>
              <a:gd name="connsiteX2" fmla="*/ 2967380 w 6494379"/>
              <a:gd name="connsiteY2" fmla="*/ 87406 h 3480552"/>
              <a:gd name="connsiteX3" fmla="*/ 3248336 w 6494379"/>
              <a:gd name="connsiteY3" fmla="*/ 549510 h 3480552"/>
              <a:gd name="connsiteX4" fmla="*/ 4253001 w 6494379"/>
              <a:gd name="connsiteY4" fmla="*/ 2110478 h 3480552"/>
              <a:gd name="connsiteX5" fmla="*/ 6494379 w 6494379"/>
              <a:gd name="connsiteY5" fmla="*/ 3480552 h 3480552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253001 w 6494379"/>
              <a:gd name="connsiteY4" fmla="*/ 2109437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4602986 w 6494379"/>
              <a:gd name="connsiteY4" fmla="*/ 2017768 h 3479511"/>
              <a:gd name="connsiteX5" fmla="*/ 6494379 w 6494379"/>
              <a:gd name="connsiteY5" fmla="*/ 3479511 h 3479511"/>
              <a:gd name="connsiteX0" fmla="*/ 0 w 6494379"/>
              <a:gd name="connsiteY0" fmla="*/ 9700 h 3479511"/>
              <a:gd name="connsiteX1" fmla="*/ 827943 w 6494379"/>
              <a:gd name="connsiteY1" fmla="*/ 17027 h 3479511"/>
              <a:gd name="connsiteX2" fmla="*/ 2672657 w 6494379"/>
              <a:gd name="connsiteY2" fmla="*/ 58864 h 3479511"/>
              <a:gd name="connsiteX3" fmla="*/ 3248336 w 6494379"/>
              <a:gd name="connsiteY3" fmla="*/ 548469 h 3479511"/>
              <a:gd name="connsiteX4" fmla="*/ 6494379 w 6494379"/>
              <a:gd name="connsiteY4" fmla="*/ 3479511 h 3479511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63824 h 3533635"/>
              <a:gd name="connsiteX1" fmla="*/ 827943 w 6494379"/>
              <a:gd name="connsiteY1" fmla="*/ 71151 h 3533635"/>
              <a:gd name="connsiteX2" fmla="*/ 2552926 w 6494379"/>
              <a:gd name="connsiteY2" fmla="*/ 67154 h 3533635"/>
              <a:gd name="connsiteX3" fmla="*/ 3248336 w 6494379"/>
              <a:gd name="connsiteY3" fmla="*/ 602593 h 3533635"/>
              <a:gd name="connsiteX4" fmla="*/ 6494379 w 6494379"/>
              <a:gd name="connsiteY4" fmla="*/ 3533635 h 3533635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8266 h 3478077"/>
              <a:gd name="connsiteX1" fmla="*/ 827943 w 6494379"/>
              <a:gd name="connsiteY1" fmla="*/ 15593 h 3478077"/>
              <a:gd name="connsiteX2" fmla="*/ 2552926 w 6494379"/>
              <a:gd name="connsiteY2" fmla="*/ 11596 h 3478077"/>
              <a:gd name="connsiteX3" fmla="*/ 3248336 w 6494379"/>
              <a:gd name="connsiteY3" fmla="*/ 547035 h 3478077"/>
              <a:gd name="connsiteX4" fmla="*/ 6494379 w 6494379"/>
              <a:gd name="connsiteY4" fmla="*/ 3478077 h 3478077"/>
              <a:gd name="connsiteX0" fmla="*/ 0 w 6494379"/>
              <a:gd name="connsiteY0" fmla="*/ 37301 h 3507112"/>
              <a:gd name="connsiteX1" fmla="*/ 2552926 w 6494379"/>
              <a:gd name="connsiteY1" fmla="*/ 40631 h 3507112"/>
              <a:gd name="connsiteX2" fmla="*/ 3248336 w 6494379"/>
              <a:gd name="connsiteY2" fmla="*/ 576070 h 3507112"/>
              <a:gd name="connsiteX3" fmla="*/ 6494379 w 6494379"/>
              <a:gd name="connsiteY3" fmla="*/ 3507112 h 3507112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552926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663448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494379"/>
              <a:gd name="connsiteY0" fmla="*/ 0 h 3469811"/>
              <a:gd name="connsiteX1" fmla="*/ 2856861 w 6494379"/>
              <a:gd name="connsiteY1" fmla="*/ 3330 h 3469811"/>
              <a:gd name="connsiteX2" fmla="*/ 3248336 w 6494379"/>
              <a:gd name="connsiteY2" fmla="*/ 538769 h 3469811"/>
              <a:gd name="connsiteX3" fmla="*/ 6494379 w 6494379"/>
              <a:gd name="connsiteY3" fmla="*/ 3469811 h 3469811"/>
              <a:gd name="connsiteX0" fmla="*/ 0 w 6522009"/>
              <a:gd name="connsiteY0" fmla="*/ 0 h 3478978"/>
              <a:gd name="connsiteX1" fmla="*/ 2856861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635819 w 6522009"/>
              <a:gd name="connsiteY1" fmla="*/ 3330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6522009"/>
              <a:gd name="connsiteY0" fmla="*/ 0 h 3478978"/>
              <a:gd name="connsiteX1" fmla="*/ 2525298 w 6522009"/>
              <a:gd name="connsiteY1" fmla="*/ 12496 h 3478978"/>
              <a:gd name="connsiteX2" fmla="*/ 3248336 w 6522009"/>
              <a:gd name="connsiteY2" fmla="*/ 538769 h 3478978"/>
              <a:gd name="connsiteX3" fmla="*/ 6522009 w 6522009"/>
              <a:gd name="connsiteY3" fmla="*/ 3478978 h 3478978"/>
              <a:gd name="connsiteX0" fmla="*/ 0 w 4882610"/>
              <a:gd name="connsiteY0" fmla="*/ 0 h 3506479"/>
              <a:gd name="connsiteX1" fmla="*/ 2525298 w 4882610"/>
              <a:gd name="connsiteY1" fmla="*/ 12496 h 3506479"/>
              <a:gd name="connsiteX2" fmla="*/ 3248336 w 4882610"/>
              <a:gd name="connsiteY2" fmla="*/ 538769 h 3506479"/>
              <a:gd name="connsiteX3" fmla="*/ 4882610 w 4882610"/>
              <a:gd name="connsiteY3" fmla="*/ 3506479 h 3506479"/>
              <a:gd name="connsiteX0" fmla="*/ 0 w 4912831"/>
              <a:gd name="connsiteY0" fmla="*/ 0 h 3512495"/>
              <a:gd name="connsiteX1" fmla="*/ 2525298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4912831 w 4912831"/>
              <a:gd name="connsiteY3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53354 w 4912831"/>
              <a:gd name="connsiteY3" fmla="*/ 1475093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912831 w 4912831"/>
              <a:gd name="connsiteY4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694534 w 4912831"/>
              <a:gd name="connsiteY1" fmla="*/ 12496 h 3512495"/>
              <a:gd name="connsiteX2" fmla="*/ 3248336 w 4912831"/>
              <a:gd name="connsiteY2" fmla="*/ 538769 h 3512495"/>
              <a:gd name="connsiteX3" fmla="*/ 3737237 w 4912831"/>
              <a:gd name="connsiteY3" fmla="*/ 1049976 h 3512495"/>
              <a:gd name="connsiteX4" fmla="*/ 4244943 w 4912831"/>
              <a:gd name="connsiteY4" fmla="*/ 2092716 h 3512495"/>
              <a:gd name="connsiteX5" fmla="*/ 4912831 w 4912831"/>
              <a:gd name="connsiteY5" fmla="*/ 3512495 h 3512495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7 w 4912831"/>
              <a:gd name="connsiteY3" fmla="*/ 1080302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622399 w 4912831"/>
              <a:gd name="connsiteY3" fmla="*/ 1230698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0303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326 h 3542821"/>
              <a:gd name="connsiteX1" fmla="*/ 2694534 w 4912831"/>
              <a:gd name="connsiteY1" fmla="*/ 42822 h 3542821"/>
              <a:gd name="connsiteX2" fmla="*/ 3278557 w 4912831"/>
              <a:gd name="connsiteY2" fmla="*/ 575111 h 3542821"/>
              <a:gd name="connsiteX3" fmla="*/ 3737238 w 4912831"/>
              <a:gd name="connsiteY3" fmla="*/ 1086319 h 3542821"/>
              <a:gd name="connsiteX4" fmla="*/ 4244943 w 4912831"/>
              <a:gd name="connsiteY4" fmla="*/ 2123042 h 3542821"/>
              <a:gd name="connsiteX5" fmla="*/ 4912831 w 4912831"/>
              <a:gd name="connsiteY5" fmla="*/ 3542821 h 3542821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30770 h 3543265"/>
              <a:gd name="connsiteX1" fmla="*/ 2694534 w 4912831"/>
              <a:gd name="connsiteY1" fmla="*/ 43266 h 3543265"/>
              <a:gd name="connsiteX2" fmla="*/ 3278557 w 4912831"/>
              <a:gd name="connsiteY2" fmla="*/ 581571 h 3543265"/>
              <a:gd name="connsiteX3" fmla="*/ 3737238 w 4912831"/>
              <a:gd name="connsiteY3" fmla="*/ 1086763 h 3543265"/>
              <a:gd name="connsiteX4" fmla="*/ 4244943 w 4912831"/>
              <a:gd name="connsiteY4" fmla="*/ 2123486 h 3543265"/>
              <a:gd name="connsiteX5" fmla="*/ 4912831 w 4912831"/>
              <a:gd name="connsiteY5" fmla="*/ 3543265 h 3543265"/>
              <a:gd name="connsiteX0" fmla="*/ 0 w 4912831"/>
              <a:gd name="connsiteY0" fmla="*/ 12203 h 3524698"/>
              <a:gd name="connsiteX1" fmla="*/ 2694534 w 4912831"/>
              <a:gd name="connsiteY1" fmla="*/ 24699 h 3524698"/>
              <a:gd name="connsiteX2" fmla="*/ 3278557 w 4912831"/>
              <a:gd name="connsiteY2" fmla="*/ 563004 h 3524698"/>
              <a:gd name="connsiteX3" fmla="*/ 3737238 w 4912831"/>
              <a:gd name="connsiteY3" fmla="*/ 1068196 h 3524698"/>
              <a:gd name="connsiteX4" fmla="*/ 4244943 w 4912831"/>
              <a:gd name="connsiteY4" fmla="*/ 2104919 h 3524698"/>
              <a:gd name="connsiteX5" fmla="*/ 4912831 w 4912831"/>
              <a:gd name="connsiteY5" fmla="*/ 3524698 h 3524698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37238 w 4912831"/>
              <a:gd name="connsiteY3" fmla="*/ 1078782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44943 w 4912831"/>
              <a:gd name="connsiteY4" fmla="*/ 2115505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22789 h 3535284"/>
              <a:gd name="connsiteX1" fmla="*/ 2694534 w 4912831"/>
              <a:gd name="connsiteY1" fmla="*/ 35285 h 3535284"/>
              <a:gd name="connsiteX2" fmla="*/ 3278557 w 4912831"/>
              <a:gd name="connsiteY2" fmla="*/ 573590 h 3535284"/>
              <a:gd name="connsiteX3" fmla="*/ 3725150 w 4912831"/>
              <a:gd name="connsiteY3" fmla="*/ 1108861 h 3535284"/>
              <a:gd name="connsiteX4" fmla="*/ 4257031 w 4912831"/>
              <a:gd name="connsiteY4" fmla="*/ 2127537 h 3535284"/>
              <a:gd name="connsiteX5" fmla="*/ 4912831 w 4912831"/>
              <a:gd name="connsiteY5" fmla="*/ 3535284 h 3535284"/>
              <a:gd name="connsiteX0" fmla="*/ 0 w 4912831"/>
              <a:gd name="connsiteY0" fmla="*/ 130464 h 3642959"/>
              <a:gd name="connsiteX1" fmla="*/ 2694534 w 4912831"/>
              <a:gd name="connsiteY1" fmla="*/ 142960 h 3642959"/>
              <a:gd name="connsiteX2" fmla="*/ 3278557 w 4912831"/>
              <a:gd name="connsiteY2" fmla="*/ 681265 h 3642959"/>
              <a:gd name="connsiteX3" fmla="*/ 3725150 w 4912831"/>
              <a:gd name="connsiteY3" fmla="*/ 1216536 h 3642959"/>
              <a:gd name="connsiteX4" fmla="*/ 4257031 w 4912831"/>
              <a:gd name="connsiteY4" fmla="*/ 2235212 h 3642959"/>
              <a:gd name="connsiteX5" fmla="*/ 4912831 w 4912831"/>
              <a:gd name="connsiteY5" fmla="*/ 3642959 h 364295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104426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18354 h 3530849"/>
              <a:gd name="connsiteX1" fmla="*/ 2694534 w 4912831"/>
              <a:gd name="connsiteY1" fmla="*/ 30850 h 3530849"/>
              <a:gd name="connsiteX2" fmla="*/ 3278557 w 4912831"/>
              <a:gd name="connsiteY2" fmla="*/ 569155 h 3530849"/>
              <a:gd name="connsiteX3" fmla="*/ 3725150 w 4912831"/>
              <a:gd name="connsiteY3" fmla="*/ 1080363 h 3530849"/>
              <a:gd name="connsiteX4" fmla="*/ 4257031 w 4912831"/>
              <a:gd name="connsiteY4" fmla="*/ 2123102 h 3530849"/>
              <a:gd name="connsiteX5" fmla="*/ 4912831 w 4912831"/>
              <a:gd name="connsiteY5" fmla="*/ 3530849 h 3530849"/>
              <a:gd name="connsiteX0" fmla="*/ 0 w 4912831"/>
              <a:gd name="connsiteY0" fmla="*/ 0 h 3512495"/>
              <a:gd name="connsiteX1" fmla="*/ 2452769 w 4912831"/>
              <a:gd name="connsiteY1" fmla="*/ 24528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0 h 3512495"/>
              <a:gd name="connsiteX1" fmla="*/ 2476946 w 4912831"/>
              <a:gd name="connsiteY1" fmla="*/ 465 h 3512495"/>
              <a:gd name="connsiteX2" fmla="*/ 3278557 w 4912831"/>
              <a:gd name="connsiteY2" fmla="*/ 550801 h 3512495"/>
              <a:gd name="connsiteX3" fmla="*/ 3725150 w 4912831"/>
              <a:gd name="connsiteY3" fmla="*/ 1062009 h 3512495"/>
              <a:gd name="connsiteX4" fmla="*/ 4257031 w 4912831"/>
              <a:gd name="connsiteY4" fmla="*/ 2104748 h 3512495"/>
              <a:gd name="connsiteX5" fmla="*/ 4912831 w 4912831"/>
              <a:gd name="connsiteY5" fmla="*/ 3512495 h 3512495"/>
              <a:gd name="connsiteX0" fmla="*/ 0 w 4912831"/>
              <a:gd name="connsiteY0" fmla="*/ 67592 h 3580087"/>
              <a:gd name="connsiteX1" fmla="*/ 2476946 w 4912831"/>
              <a:gd name="connsiteY1" fmla="*/ 68057 h 3580087"/>
              <a:gd name="connsiteX2" fmla="*/ 3278557 w 4912831"/>
              <a:gd name="connsiteY2" fmla="*/ 618393 h 3580087"/>
              <a:gd name="connsiteX3" fmla="*/ 3725150 w 4912831"/>
              <a:gd name="connsiteY3" fmla="*/ 1129601 h 3580087"/>
              <a:gd name="connsiteX4" fmla="*/ 4257031 w 4912831"/>
              <a:gd name="connsiteY4" fmla="*/ 2172340 h 3580087"/>
              <a:gd name="connsiteX5" fmla="*/ 4912831 w 4912831"/>
              <a:gd name="connsiteY5" fmla="*/ 3580087 h 3580087"/>
              <a:gd name="connsiteX0" fmla="*/ 0 w 4912831"/>
              <a:gd name="connsiteY0" fmla="*/ 24814 h 3537309"/>
              <a:gd name="connsiteX1" fmla="*/ 2476946 w 4912831"/>
              <a:gd name="connsiteY1" fmla="*/ 25279 h 3537309"/>
              <a:gd name="connsiteX2" fmla="*/ 3278557 w 4912831"/>
              <a:gd name="connsiteY2" fmla="*/ 575615 h 3537309"/>
              <a:gd name="connsiteX3" fmla="*/ 3725150 w 4912831"/>
              <a:gd name="connsiteY3" fmla="*/ 1086823 h 3537309"/>
              <a:gd name="connsiteX4" fmla="*/ 4257031 w 4912831"/>
              <a:gd name="connsiteY4" fmla="*/ 2129562 h 3537309"/>
              <a:gd name="connsiteX5" fmla="*/ 4912831 w 4912831"/>
              <a:gd name="connsiteY5" fmla="*/ 3537309 h 3537309"/>
              <a:gd name="connsiteX0" fmla="*/ 0 w 4912831"/>
              <a:gd name="connsiteY0" fmla="*/ 20470 h 3532965"/>
              <a:gd name="connsiteX1" fmla="*/ 2392328 w 4912831"/>
              <a:gd name="connsiteY1" fmla="*/ 26951 h 3532965"/>
              <a:gd name="connsiteX2" fmla="*/ 3278557 w 4912831"/>
              <a:gd name="connsiteY2" fmla="*/ 571271 h 3532965"/>
              <a:gd name="connsiteX3" fmla="*/ 3725150 w 4912831"/>
              <a:gd name="connsiteY3" fmla="*/ 1082479 h 3532965"/>
              <a:gd name="connsiteX4" fmla="*/ 4257031 w 4912831"/>
              <a:gd name="connsiteY4" fmla="*/ 2125218 h 3532965"/>
              <a:gd name="connsiteX5" fmla="*/ 4912831 w 4912831"/>
              <a:gd name="connsiteY5" fmla="*/ 3532965 h 3532965"/>
              <a:gd name="connsiteX0" fmla="*/ 0 w 4912831"/>
              <a:gd name="connsiteY0" fmla="*/ 27532 h 3540027"/>
              <a:gd name="connsiteX1" fmla="*/ 2392328 w 4912831"/>
              <a:gd name="connsiteY1" fmla="*/ 34013 h 3540027"/>
              <a:gd name="connsiteX2" fmla="*/ 3278557 w 4912831"/>
              <a:gd name="connsiteY2" fmla="*/ 578333 h 3540027"/>
              <a:gd name="connsiteX3" fmla="*/ 3725150 w 4912831"/>
              <a:gd name="connsiteY3" fmla="*/ 1089541 h 3540027"/>
              <a:gd name="connsiteX4" fmla="*/ 4257031 w 4912831"/>
              <a:gd name="connsiteY4" fmla="*/ 2132280 h 3540027"/>
              <a:gd name="connsiteX5" fmla="*/ 4912831 w 4912831"/>
              <a:gd name="connsiteY5" fmla="*/ 3540027 h 3540027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25150 w 4912831"/>
              <a:gd name="connsiteY3" fmla="*/ 1065756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08495 h 3516242"/>
              <a:gd name="connsiteX5" fmla="*/ 4912831 w 4912831"/>
              <a:gd name="connsiteY5" fmla="*/ 3516242 h 3516242"/>
              <a:gd name="connsiteX0" fmla="*/ 0 w 4912831"/>
              <a:gd name="connsiteY0" fmla="*/ 3747 h 3516242"/>
              <a:gd name="connsiteX1" fmla="*/ 2476946 w 4912831"/>
              <a:gd name="connsiteY1" fmla="*/ 52339 h 3516242"/>
              <a:gd name="connsiteX2" fmla="*/ 3278557 w 4912831"/>
              <a:gd name="connsiteY2" fmla="*/ 554548 h 3516242"/>
              <a:gd name="connsiteX3" fmla="*/ 3737239 w 4912831"/>
              <a:gd name="connsiteY3" fmla="*/ 1071772 h 3516242"/>
              <a:gd name="connsiteX4" fmla="*/ 4257031 w 4912831"/>
              <a:gd name="connsiteY4" fmla="*/ 2114511 h 3516242"/>
              <a:gd name="connsiteX5" fmla="*/ 4912831 w 4912831"/>
              <a:gd name="connsiteY5" fmla="*/ 3516242 h 3516242"/>
              <a:gd name="connsiteX0" fmla="*/ 0 w 4912831"/>
              <a:gd name="connsiteY0" fmla="*/ 10099 h 3522594"/>
              <a:gd name="connsiteX1" fmla="*/ 2476946 w 4912831"/>
              <a:gd name="connsiteY1" fmla="*/ 58691 h 3522594"/>
              <a:gd name="connsiteX2" fmla="*/ 3257329 w 4912831"/>
              <a:gd name="connsiteY2" fmla="*/ 560900 h 3522594"/>
              <a:gd name="connsiteX3" fmla="*/ 3737239 w 4912831"/>
              <a:gd name="connsiteY3" fmla="*/ 1078124 h 3522594"/>
              <a:gd name="connsiteX4" fmla="*/ 4257031 w 4912831"/>
              <a:gd name="connsiteY4" fmla="*/ 2120863 h 3522594"/>
              <a:gd name="connsiteX5" fmla="*/ 4912831 w 4912831"/>
              <a:gd name="connsiteY5" fmla="*/ 3522594 h 3522594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37239 w 4912831"/>
              <a:gd name="connsiteY3" fmla="*/ 1081695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58468 w 4912831"/>
              <a:gd name="connsiteY3" fmla="*/ 1067609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670 h 3526165"/>
              <a:gd name="connsiteX1" fmla="*/ 2271740 w 4912831"/>
              <a:gd name="connsiteY1" fmla="*/ 55219 h 3526165"/>
              <a:gd name="connsiteX2" fmla="*/ 3257329 w 4912831"/>
              <a:gd name="connsiteY2" fmla="*/ 564471 h 3526165"/>
              <a:gd name="connsiteX3" fmla="*/ 3744316 w 4912831"/>
              <a:gd name="connsiteY3" fmla="*/ 1102823 h 3526165"/>
              <a:gd name="connsiteX4" fmla="*/ 4257031 w 4912831"/>
              <a:gd name="connsiteY4" fmla="*/ 2124434 h 3526165"/>
              <a:gd name="connsiteX5" fmla="*/ 4912831 w 4912831"/>
              <a:gd name="connsiteY5" fmla="*/ 3526165 h 3526165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44316 w 4912831"/>
              <a:gd name="connsiteY3" fmla="*/ 1102365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257031 w 4912831"/>
              <a:gd name="connsiteY4" fmla="*/ 212397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14178 w 4912831"/>
              <a:gd name="connsiteY4" fmla="*/ 2653368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13212 h 3525707"/>
              <a:gd name="connsiteX1" fmla="*/ 2271740 w 4912831"/>
              <a:gd name="connsiteY1" fmla="*/ 54761 h 3525707"/>
              <a:gd name="connsiteX2" fmla="*/ 3271481 w 4912831"/>
              <a:gd name="connsiteY2" fmla="*/ 556970 h 3525707"/>
              <a:gd name="connsiteX3" fmla="*/ 3768493 w 4912831"/>
              <a:gd name="connsiteY3" fmla="*/ 1571599 h 3525707"/>
              <a:gd name="connsiteX4" fmla="*/ 4426267 w 4912831"/>
              <a:gd name="connsiteY4" fmla="*/ 2641336 h 3525707"/>
              <a:gd name="connsiteX5" fmla="*/ 4912831 w 4912831"/>
              <a:gd name="connsiteY5" fmla="*/ 3525707 h 3525707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17431 h 3529926"/>
              <a:gd name="connsiteX1" fmla="*/ 2567902 w 4912831"/>
              <a:gd name="connsiteY1" fmla="*/ 46949 h 3529926"/>
              <a:gd name="connsiteX2" fmla="*/ 3271481 w 4912831"/>
              <a:gd name="connsiteY2" fmla="*/ 561189 h 3529926"/>
              <a:gd name="connsiteX3" fmla="*/ 3768493 w 4912831"/>
              <a:gd name="connsiteY3" fmla="*/ 1575818 h 3529926"/>
              <a:gd name="connsiteX4" fmla="*/ 4426267 w 4912831"/>
              <a:gd name="connsiteY4" fmla="*/ 2645555 h 3529926"/>
              <a:gd name="connsiteX5" fmla="*/ 4912831 w 4912831"/>
              <a:gd name="connsiteY5" fmla="*/ 3529926 h 3529926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68493 w 4912831"/>
              <a:gd name="connsiteY3" fmla="*/ 1578486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0099 h 3532594"/>
              <a:gd name="connsiteX1" fmla="*/ 2567902 w 4912831"/>
              <a:gd name="connsiteY1" fmla="*/ 49617 h 3532594"/>
              <a:gd name="connsiteX2" fmla="*/ 3271481 w 4912831"/>
              <a:gd name="connsiteY2" fmla="*/ 563857 h 3532594"/>
              <a:gd name="connsiteX3" fmla="*/ 3786625 w 4912831"/>
              <a:gd name="connsiteY3" fmla="*/ 1602549 h 3532594"/>
              <a:gd name="connsiteX4" fmla="*/ 4426267 w 4912831"/>
              <a:gd name="connsiteY4" fmla="*/ 2648223 h 3532594"/>
              <a:gd name="connsiteX5" fmla="*/ 4912831 w 4912831"/>
              <a:gd name="connsiteY5" fmla="*/ 3532594 h 3532594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6625 w 4912831"/>
              <a:gd name="connsiteY3" fmla="*/ 1610293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3780581 w 4912831"/>
              <a:gd name="connsiteY3" fmla="*/ 1568182 h 3540338"/>
              <a:gd name="connsiteX4" fmla="*/ 4426267 w 4912831"/>
              <a:gd name="connsiteY4" fmla="*/ 2655967 h 3540338"/>
              <a:gd name="connsiteX5" fmla="*/ 4912831 w 4912831"/>
              <a:gd name="connsiteY5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426267 w 4912831"/>
              <a:gd name="connsiteY3" fmla="*/ 2655967 h 3540338"/>
              <a:gd name="connsiteX4" fmla="*/ 4912831 w 4912831"/>
              <a:gd name="connsiteY4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27843 h 3540338"/>
              <a:gd name="connsiteX1" fmla="*/ 2543726 w 4912831"/>
              <a:gd name="connsiteY1" fmla="*/ 45329 h 3540338"/>
              <a:gd name="connsiteX2" fmla="*/ 3271481 w 4912831"/>
              <a:gd name="connsiteY2" fmla="*/ 571601 h 3540338"/>
              <a:gd name="connsiteX3" fmla="*/ 4912831 w 4912831"/>
              <a:gd name="connsiteY3" fmla="*/ 3540338 h 3540338"/>
              <a:gd name="connsiteX0" fmla="*/ 0 w 4912831"/>
              <a:gd name="connsiteY0" fmla="*/ 45186 h 3557681"/>
              <a:gd name="connsiteX1" fmla="*/ 2567902 w 4912831"/>
              <a:gd name="connsiteY1" fmla="*/ 38609 h 3557681"/>
              <a:gd name="connsiteX2" fmla="*/ 3271481 w 4912831"/>
              <a:gd name="connsiteY2" fmla="*/ 588944 h 3557681"/>
              <a:gd name="connsiteX3" fmla="*/ 4912831 w 4912831"/>
              <a:gd name="connsiteY3" fmla="*/ 3557681 h 3557681"/>
              <a:gd name="connsiteX0" fmla="*/ 0 w 4912831"/>
              <a:gd name="connsiteY0" fmla="*/ 6577 h 3519072"/>
              <a:gd name="connsiteX1" fmla="*/ 2567902 w 4912831"/>
              <a:gd name="connsiteY1" fmla="*/ 0 h 3519072"/>
              <a:gd name="connsiteX2" fmla="*/ 3271481 w 4912831"/>
              <a:gd name="connsiteY2" fmla="*/ 550335 h 3519072"/>
              <a:gd name="connsiteX3" fmla="*/ 4912831 w 4912831"/>
              <a:gd name="connsiteY3" fmla="*/ 3519072 h 35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831" h="3519072">
                <a:moveTo>
                  <a:pt x="0" y="6577"/>
                </a:moveTo>
                <a:lnTo>
                  <a:pt x="2567902" y="0"/>
                </a:lnTo>
                <a:cubicBezTo>
                  <a:pt x="2937869" y="6404"/>
                  <a:pt x="2880660" y="-36177"/>
                  <a:pt x="3271481" y="550335"/>
                </a:cubicBezTo>
                <a:cubicBezTo>
                  <a:pt x="3662303" y="1136847"/>
                  <a:pt x="4570883" y="2900585"/>
                  <a:pt x="4912831" y="3519072"/>
                </a:cubicBezTo>
              </a:path>
            </a:pathLst>
          </a:cu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0990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2998470" y="762001"/>
            <a:ext cx="0" cy="4676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882515" y="762001"/>
            <a:ext cx="0" cy="47529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314700" y="854911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2072276" y="1523764"/>
            <a:ext cx="0" cy="3915012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11868" y="2293431"/>
            <a:ext cx="3949066" cy="2605532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51850"/>
              <a:gd name="connsiteX1" fmla="*/ 411480 w 2411730"/>
              <a:gd name="connsiteY1" fmla="*/ 0 h 3251850"/>
              <a:gd name="connsiteX2" fmla="*/ 1299591 w 2411730"/>
              <a:gd name="connsiteY2" fmla="*/ 3251850 h 3251850"/>
              <a:gd name="connsiteX3" fmla="*/ 2137410 w 2411730"/>
              <a:gd name="connsiteY3" fmla="*/ 11430 h 3251850"/>
              <a:gd name="connsiteX4" fmla="*/ 2411730 w 2411730"/>
              <a:gd name="connsiteY4" fmla="*/ 11430 h 325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730" h="3251850">
                <a:moveTo>
                  <a:pt x="0" y="0"/>
                </a:moveTo>
                <a:lnTo>
                  <a:pt x="411480" y="0"/>
                </a:lnTo>
                <a:lnTo>
                  <a:pt x="1299591" y="3251850"/>
                </a:lnTo>
                <a:lnTo>
                  <a:pt x="2137410" y="11430"/>
                </a:lnTo>
                <a:lnTo>
                  <a:pt x="2411730" y="1143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614904" y="1339098"/>
            <a:ext cx="16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Center low 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2062352" y="3812455"/>
            <a:ext cx="162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Cutoff low limit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0912524" y="1372408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Center high limit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4173237" y="3786034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Cutoff high limit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 rot="10800000">
            <a:off x="6503656" y="2221479"/>
            <a:ext cx="1530666" cy="4542558"/>
          </a:xfrm>
          <a:prstGeom prst="leftBrace">
            <a:avLst>
              <a:gd name="adj1" fmla="val 8333"/>
              <a:gd name="adj2" fmla="val 4863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40550" y="4433518"/>
            <a:ext cx="2458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Gen. Cuts -30 to -40db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(0.032 to 0.01 x amplitude)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2566806" y="496738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120hz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120300" y="2475307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130hz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11555045" y="2520800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4699221" y="4910195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200hz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463892" y="2291000"/>
            <a:ext cx="5749290" cy="4527085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592088">
                <a:moveTo>
                  <a:pt x="0" y="0"/>
                </a:moveTo>
                <a:lnTo>
                  <a:pt x="248604" y="0"/>
                </a:lnTo>
                <a:lnTo>
                  <a:pt x="1705617" y="259208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/>
          <p:cNvSpPr/>
          <p:nvPr/>
        </p:nvSpPr>
        <p:spPr>
          <a:xfrm>
            <a:off x="4236350" y="2275526"/>
            <a:ext cx="8740598" cy="7276844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  <a:gd name="connsiteX0" fmla="*/ 0 w 3511143"/>
              <a:gd name="connsiteY0" fmla="*/ 0 h 2849128"/>
              <a:gd name="connsiteX1" fmla="*/ 248604 w 3511143"/>
              <a:gd name="connsiteY1" fmla="*/ 0 h 2849128"/>
              <a:gd name="connsiteX2" fmla="*/ 1792282 w 3511143"/>
              <a:gd name="connsiteY2" fmla="*/ 2849128 h 2849128"/>
              <a:gd name="connsiteX3" fmla="*/ 3178653 w 3511143"/>
              <a:gd name="connsiteY3" fmla="*/ 4737 h 2849128"/>
              <a:gd name="connsiteX4" fmla="*/ 3511143 w 3511143"/>
              <a:gd name="connsiteY4" fmla="*/ 4737 h 284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849128">
                <a:moveTo>
                  <a:pt x="0" y="0"/>
                </a:moveTo>
                <a:lnTo>
                  <a:pt x="248604" y="0"/>
                </a:lnTo>
                <a:lnTo>
                  <a:pt x="1792282" y="284912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Left Brace 56"/>
          <p:cNvSpPr/>
          <p:nvPr/>
        </p:nvSpPr>
        <p:spPr>
          <a:xfrm rot="5400000">
            <a:off x="5353530" y="1138407"/>
            <a:ext cx="247496" cy="2052754"/>
          </a:xfrm>
          <a:prstGeom prst="leftBrace">
            <a:avLst>
              <a:gd name="adj1" fmla="val 8333"/>
              <a:gd name="adj2" fmla="val 4863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89790" y="1648924"/>
            <a:ext cx="159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Default = 100hz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07576" y="575479"/>
            <a:ext cx="3674747" cy="5049817"/>
          </a:xfrm>
          <a:prstGeom prst="rect">
            <a:avLst/>
          </a:prstGeom>
          <a:solidFill>
            <a:schemeClr val="bg1">
              <a:alpha val="20000"/>
            </a:schemeClr>
          </a:solidFill>
          <a:ln w="0">
            <a:solidFill>
              <a:schemeClr val="accent3">
                <a:alpha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16207" y="602472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General Peak Motor Noise Range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6" y="92966"/>
            <a:ext cx="1814751" cy="13669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2" name="Freeform 61"/>
          <p:cNvSpPr/>
          <p:nvPr/>
        </p:nvSpPr>
        <p:spPr>
          <a:xfrm>
            <a:off x="4093508" y="2280463"/>
            <a:ext cx="4957187" cy="4483574"/>
          </a:xfrm>
          <a:custGeom>
            <a:avLst/>
            <a:gdLst>
              <a:gd name="connsiteX0" fmla="*/ 0 w 1988820"/>
              <a:gd name="connsiteY0" fmla="*/ 0 h 3348990"/>
              <a:gd name="connsiteX1" fmla="*/ 765810 w 1988820"/>
              <a:gd name="connsiteY1" fmla="*/ 3348990 h 3348990"/>
              <a:gd name="connsiteX2" fmla="*/ 1714500 w 1988820"/>
              <a:gd name="connsiteY2" fmla="*/ 114300 h 3348990"/>
              <a:gd name="connsiteX3" fmla="*/ 1988820 w 1988820"/>
              <a:gd name="connsiteY3" fmla="*/ 114300 h 3348990"/>
              <a:gd name="connsiteX0" fmla="*/ 0 w 1988820"/>
              <a:gd name="connsiteY0" fmla="*/ 0 h 3348990"/>
              <a:gd name="connsiteX1" fmla="*/ 91440 w 1988820"/>
              <a:gd name="connsiteY1" fmla="*/ 331470 h 3348990"/>
              <a:gd name="connsiteX2" fmla="*/ 765810 w 1988820"/>
              <a:gd name="connsiteY2" fmla="*/ 3348990 h 3348990"/>
              <a:gd name="connsiteX3" fmla="*/ 1714500 w 1988820"/>
              <a:gd name="connsiteY3" fmla="*/ 114300 h 3348990"/>
              <a:gd name="connsiteX4" fmla="*/ 1988820 w 1988820"/>
              <a:gd name="connsiteY4" fmla="*/ 114300 h 3348990"/>
              <a:gd name="connsiteX0" fmla="*/ 0 w 2628900"/>
              <a:gd name="connsiteY0" fmla="*/ 0 h 3348990"/>
              <a:gd name="connsiteX1" fmla="*/ 731520 w 2628900"/>
              <a:gd name="connsiteY1" fmla="*/ 3314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628900"/>
              <a:gd name="connsiteY0" fmla="*/ 0 h 3348990"/>
              <a:gd name="connsiteX1" fmla="*/ 628650 w 2628900"/>
              <a:gd name="connsiteY1" fmla="*/ 102870 h 3348990"/>
              <a:gd name="connsiteX2" fmla="*/ 1405890 w 2628900"/>
              <a:gd name="connsiteY2" fmla="*/ 3348990 h 3348990"/>
              <a:gd name="connsiteX3" fmla="*/ 2354580 w 2628900"/>
              <a:gd name="connsiteY3" fmla="*/ 114300 h 3348990"/>
              <a:gd name="connsiteX4" fmla="*/ 2628900 w 2628900"/>
              <a:gd name="connsiteY4" fmla="*/ 114300 h 3348990"/>
              <a:gd name="connsiteX0" fmla="*/ 0 w 2583180"/>
              <a:gd name="connsiteY0" fmla="*/ 0 h 3268980"/>
              <a:gd name="connsiteX1" fmla="*/ 582930 w 2583180"/>
              <a:gd name="connsiteY1" fmla="*/ 22860 h 3268980"/>
              <a:gd name="connsiteX2" fmla="*/ 1360170 w 2583180"/>
              <a:gd name="connsiteY2" fmla="*/ 3268980 h 3268980"/>
              <a:gd name="connsiteX3" fmla="*/ 2308860 w 2583180"/>
              <a:gd name="connsiteY3" fmla="*/ 34290 h 3268980"/>
              <a:gd name="connsiteX4" fmla="*/ 2583180 w 2583180"/>
              <a:gd name="connsiteY4" fmla="*/ 34290 h 3268980"/>
              <a:gd name="connsiteX0" fmla="*/ 0 w 2411730"/>
              <a:gd name="connsiteY0" fmla="*/ 0 h 3246120"/>
              <a:gd name="connsiteX1" fmla="*/ 411480 w 2411730"/>
              <a:gd name="connsiteY1" fmla="*/ 0 h 3246120"/>
              <a:gd name="connsiteX2" fmla="*/ 1188720 w 2411730"/>
              <a:gd name="connsiteY2" fmla="*/ 3246120 h 3246120"/>
              <a:gd name="connsiteX3" fmla="*/ 2137410 w 2411730"/>
              <a:gd name="connsiteY3" fmla="*/ 11430 h 3246120"/>
              <a:gd name="connsiteX4" fmla="*/ 2411730 w 2411730"/>
              <a:gd name="connsiteY4" fmla="*/ 11430 h 324612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1430 h 3261360"/>
              <a:gd name="connsiteX4" fmla="*/ 2411730 w 2411730"/>
              <a:gd name="connsiteY4" fmla="*/ 11430 h 3261360"/>
              <a:gd name="connsiteX0" fmla="*/ 0 w 2411730"/>
              <a:gd name="connsiteY0" fmla="*/ 0 h 3261360"/>
              <a:gd name="connsiteX1" fmla="*/ 411480 w 2411730"/>
              <a:gd name="connsiteY1" fmla="*/ 0 h 3261360"/>
              <a:gd name="connsiteX2" fmla="*/ 1234440 w 2411730"/>
              <a:gd name="connsiteY2" fmla="*/ 3261360 h 3261360"/>
              <a:gd name="connsiteX3" fmla="*/ 2137410 w 2411730"/>
              <a:gd name="connsiteY3" fmla="*/ 18123 h 3261360"/>
              <a:gd name="connsiteX4" fmla="*/ 2411730 w 2411730"/>
              <a:gd name="connsiteY4" fmla="*/ 11430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137410 w 3324999"/>
              <a:gd name="connsiteY3" fmla="*/ 18123 h 3261360"/>
              <a:gd name="connsiteX4" fmla="*/ 3324999 w 3324999"/>
              <a:gd name="connsiteY4" fmla="*/ 4737 h 3261360"/>
              <a:gd name="connsiteX0" fmla="*/ 0 w 3324999"/>
              <a:gd name="connsiteY0" fmla="*/ 0 h 3261360"/>
              <a:gd name="connsiteX1" fmla="*/ 411480 w 3324999"/>
              <a:gd name="connsiteY1" fmla="*/ 0 h 3261360"/>
              <a:gd name="connsiteX2" fmla="*/ 1234440 w 3324999"/>
              <a:gd name="connsiteY2" fmla="*/ 3261360 h 3261360"/>
              <a:gd name="connsiteX3" fmla="*/ 2986692 w 3324999"/>
              <a:gd name="connsiteY3" fmla="*/ 11430 h 3261360"/>
              <a:gd name="connsiteX4" fmla="*/ 3324999 w 3324999"/>
              <a:gd name="connsiteY4" fmla="*/ 4737 h 3261360"/>
              <a:gd name="connsiteX0" fmla="*/ 0 w 3324999"/>
              <a:gd name="connsiteY0" fmla="*/ 0 h 2692479"/>
              <a:gd name="connsiteX1" fmla="*/ 411480 w 3324999"/>
              <a:gd name="connsiteY1" fmla="*/ 0 h 2692479"/>
              <a:gd name="connsiteX2" fmla="*/ 1868493 w 3324999"/>
              <a:gd name="connsiteY2" fmla="*/ 2692479 h 2692479"/>
              <a:gd name="connsiteX3" fmla="*/ 2986692 w 3324999"/>
              <a:gd name="connsiteY3" fmla="*/ 11430 h 2692479"/>
              <a:gd name="connsiteX4" fmla="*/ 3324999 w 3324999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2986692 w 3778725"/>
              <a:gd name="connsiteY3" fmla="*/ 11430 h 2692479"/>
              <a:gd name="connsiteX4" fmla="*/ 3778725 w 3778725"/>
              <a:gd name="connsiteY4" fmla="*/ 4737 h 2692479"/>
              <a:gd name="connsiteX0" fmla="*/ 0 w 3778725"/>
              <a:gd name="connsiteY0" fmla="*/ 0 h 2692479"/>
              <a:gd name="connsiteX1" fmla="*/ 411480 w 3778725"/>
              <a:gd name="connsiteY1" fmla="*/ 0 h 2692479"/>
              <a:gd name="connsiteX2" fmla="*/ 1868493 w 3778725"/>
              <a:gd name="connsiteY2" fmla="*/ 2692479 h 2692479"/>
              <a:gd name="connsiteX3" fmla="*/ 3341529 w 3778725"/>
              <a:gd name="connsiteY3" fmla="*/ 4737 h 2692479"/>
              <a:gd name="connsiteX4" fmla="*/ 3778725 w 3778725"/>
              <a:gd name="connsiteY4" fmla="*/ 4737 h 2692479"/>
              <a:gd name="connsiteX0" fmla="*/ 0 w 3674019"/>
              <a:gd name="connsiteY0" fmla="*/ 0 h 2692479"/>
              <a:gd name="connsiteX1" fmla="*/ 411480 w 3674019"/>
              <a:gd name="connsiteY1" fmla="*/ 0 h 2692479"/>
              <a:gd name="connsiteX2" fmla="*/ 1868493 w 3674019"/>
              <a:gd name="connsiteY2" fmla="*/ 2692479 h 2692479"/>
              <a:gd name="connsiteX3" fmla="*/ 3341529 w 3674019"/>
              <a:gd name="connsiteY3" fmla="*/ 4737 h 2692479"/>
              <a:gd name="connsiteX4" fmla="*/ 3674019 w 3674019"/>
              <a:gd name="connsiteY4" fmla="*/ 4737 h 2692479"/>
              <a:gd name="connsiteX0" fmla="*/ 0 w 3511143"/>
              <a:gd name="connsiteY0" fmla="*/ 0 h 2692479"/>
              <a:gd name="connsiteX1" fmla="*/ 248604 w 3511143"/>
              <a:gd name="connsiteY1" fmla="*/ 0 h 2692479"/>
              <a:gd name="connsiteX2" fmla="*/ 1705617 w 3511143"/>
              <a:gd name="connsiteY2" fmla="*/ 2692479 h 2692479"/>
              <a:gd name="connsiteX3" fmla="*/ 3178653 w 3511143"/>
              <a:gd name="connsiteY3" fmla="*/ 4737 h 2692479"/>
              <a:gd name="connsiteX4" fmla="*/ 3511143 w 3511143"/>
              <a:gd name="connsiteY4" fmla="*/ 4737 h 2692479"/>
              <a:gd name="connsiteX0" fmla="*/ 0 w 3511143"/>
              <a:gd name="connsiteY0" fmla="*/ 0 h 2592088"/>
              <a:gd name="connsiteX1" fmla="*/ 248604 w 3511143"/>
              <a:gd name="connsiteY1" fmla="*/ 0 h 2592088"/>
              <a:gd name="connsiteX2" fmla="*/ 1705617 w 3511143"/>
              <a:gd name="connsiteY2" fmla="*/ 2592088 h 2592088"/>
              <a:gd name="connsiteX3" fmla="*/ 3178653 w 3511143"/>
              <a:gd name="connsiteY3" fmla="*/ 4737 h 2592088"/>
              <a:gd name="connsiteX4" fmla="*/ 3511143 w 3511143"/>
              <a:gd name="connsiteY4" fmla="*/ 4737 h 25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1143" h="2592088">
                <a:moveTo>
                  <a:pt x="0" y="0"/>
                </a:moveTo>
                <a:lnTo>
                  <a:pt x="248604" y="0"/>
                </a:lnTo>
                <a:lnTo>
                  <a:pt x="1705617" y="2592088"/>
                </a:lnTo>
                <a:lnTo>
                  <a:pt x="3178653" y="4737"/>
                </a:lnTo>
                <a:lnTo>
                  <a:pt x="3511143" y="47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96087" y="2021631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5613939" y="3041534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Gen. Center = 280hz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8606649" y="2161770"/>
            <a:ext cx="0" cy="4583865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Arrow 67"/>
          <p:cNvSpPr/>
          <p:nvPr/>
        </p:nvSpPr>
        <p:spPr>
          <a:xfrm rot="16200000">
            <a:off x="5436207" y="1727686"/>
            <a:ext cx="747532" cy="304564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240hz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927823" y="-97428"/>
            <a:ext cx="38339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CLASSIC NOTCH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9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6068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8" grpId="0" animBg="1"/>
      <p:bldP spid="49" grpId="0"/>
      <p:bldP spid="55" grpId="1" animBg="1"/>
      <p:bldP spid="55" grpId="2" animBg="1"/>
      <p:bldP spid="56" grpId="0" animBg="1"/>
      <p:bldP spid="56" grpId="1" animBg="1"/>
      <p:bldP spid="57" grpId="0" animBg="1"/>
      <p:bldP spid="58" grpId="0"/>
      <p:bldP spid="62" grpId="0" animBg="1"/>
      <p:bldP spid="64" grpId="0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486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APPROACH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Herbert, Rowland and Grubic,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Spatz, Mark</dc:creator>
  <cp:lastModifiedBy>Spatz, Mark</cp:lastModifiedBy>
  <cp:revision>71</cp:revision>
  <dcterms:created xsi:type="dcterms:W3CDTF">2018-03-08T21:52:49Z</dcterms:created>
  <dcterms:modified xsi:type="dcterms:W3CDTF">2018-07-25T03:28:34Z</dcterms:modified>
</cp:coreProperties>
</file>