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4" r:id="rId6"/>
    <p:sldId id="261" r:id="rId7"/>
    <p:sldId id="258" r:id="rId8"/>
    <p:sldId id="259" r:id="rId9"/>
    <p:sldId id="263" r:id="rId10"/>
  </p:sldIdLst>
  <p:sldSz cx="12192000" cy="6858000"/>
  <p:notesSz cx="7772400" cy="1417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368040" cy="711121"/>
          </a:xfrm>
          <a:prstGeom prst="rect">
            <a:avLst/>
          </a:prstGeom>
        </p:spPr>
        <p:txBody>
          <a:bodyPr vert="horz" lIns="125389" tIns="62695" rIns="125389" bIns="62695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1"/>
            <a:ext cx="3368040" cy="711121"/>
          </a:xfrm>
          <a:prstGeom prst="rect">
            <a:avLst/>
          </a:prstGeom>
        </p:spPr>
        <p:txBody>
          <a:bodyPr vert="horz" lIns="125389" tIns="62695" rIns="125389" bIns="62695" rtlCol="0"/>
          <a:lstStyle>
            <a:lvl1pPr algn="r">
              <a:defRPr sz="1700"/>
            </a:lvl1pPr>
          </a:lstStyle>
          <a:p>
            <a:fld id="{F0C750FD-CC91-4A08-A016-AA3F45E86B9A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5125" y="1771650"/>
            <a:ext cx="8502650" cy="4783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89" tIns="62695" rIns="125389" bIns="626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6820853"/>
            <a:ext cx="6217920" cy="5580698"/>
          </a:xfrm>
          <a:prstGeom prst="rect">
            <a:avLst/>
          </a:prstGeom>
        </p:spPr>
        <p:txBody>
          <a:bodyPr vert="horz" lIns="125389" tIns="62695" rIns="125389" bIns="6269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1"/>
            <a:ext cx="3368040" cy="711119"/>
          </a:xfrm>
          <a:prstGeom prst="rect">
            <a:avLst/>
          </a:prstGeom>
        </p:spPr>
        <p:txBody>
          <a:bodyPr vert="horz" lIns="125389" tIns="62695" rIns="125389" bIns="62695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1"/>
            <a:ext cx="3368040" cy="711119"/>
          </a:xfrm>
          <a:prstGeom prst="rect">
            <a:avLst/>
          </a:prstGeom>
        </p:spPr>
        <p:txBody>
          <a:bodyPr vert="horz" lIns="125389" tIns="62695" rIns="125389" bIns="62695" rtlCol="0" anchor="b"/>
          <a:lstStyle>
            <a:lvl1pPr algn="r">
              <a:defRPr sz="1700"/>
            </a:lvl1pPr>
          </a:lstStyle>
          <a:p>
            <a:fld id="{02B576D5-DE15-4946-875D-B9A077D1E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76D5-DE15-4946-875D-B9A077D1E6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9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4D8169-2951-45FB-A019-F5BB09B52605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DEFC7C-6EF6-4748-AB24-F1857861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etaflight/betaflight/blob/master/src/main/fc/fc_rc.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aflight/betaflight/pull/601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aflight/betaflight/wiki/Spektrum-and-RC-Smoothing-Filter" TargetMode="External"/><Relationship Id="rId2" Type="http://schemas.openxmlformats.org/officeDocument/2006/relationships/hyperlink" Target="https://github.com/betaflight/betaflight/wiki/SBus-FPort-and-RC-Smooth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betaflight/betaflight/issues/623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aflight/betaflight/pull/6194" TargetMode="External"/><Relationship Id="rId2" Type="http://schemas.openxmlformats.org/officeDocument/2006/relationships/hyperlink" Target="https://github.com/betaflight/betaflight/issues/610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taflight/betaflight/issues/6112" TargetMode="External"/><Relationship Id="rId4" Type="http://schemas.openxmlformats.org/officeDocument/2006/relationships/hyperlink" Target="https://github.com/betaflight/betaflight/issues/62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595" y="3902609"/>
            <a:ext cx="9440034" cy="1828801"/>
          </a:xfrm>
        </p:spPr>
        <p:txBody>
          <a:bodyPr>
            <a:noAutofit/>
          </a:bodyPr>
          <a:lstStyle/>
          <a:p>
            <a: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RC Interpolation</a:t>
            </a:r>
            <a:b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vs.</a:t>
            </a:r>
            <a:b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72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RC Smoothing</a:t>
            </a:r>
            <a:endParaRPr lang="en-US" sz="72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6" y="-421740"/>
            <a:ext cx="7014988" cy="2327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" y="189571"/>
            <a:ext cx="2857210" cy="21521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81000" y="6259286"/>
            <a:ext cx="1122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Location: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github.com/betaflight/betaflight/blob/master/src/main/fc/fc_rc.c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30" y="1536352"/>
            <a:ext cx="9285513" cy="167877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dirty="0" err="1" smtClean="0"/>
              <a:t>Debug_Mode</a:t>
            </a:r>
            <a:r>
              <a:rPr lang="en-US" sz="1600" dirty="0" smtClean="0"/>
              <a:t> = </a:t>
            </a:r>
            <a:r>
              <a:rPr lang="en-US" sz="1600" dirty="0" err="1" smtClean="0"/>
              <a:t>RC_Smoothing</a:t>
            </a:r>
            <a:endParaRPr lang="en-US" sz="1600" dirty="0" smtClean="0"/>
          </a:p>
          <a:p>
            <a:pPr lvl="1"/>
            <a:r>
              <a:rPr lang="en-US" sz="1600" dirty="0"/>
              <a:t>debug(0) = raw un-smoothed </a:t>
            </a:r>
            <a:r>
              <a:rPr lang="en-US" sz="1600" dirty="0" err="1"/>
              <a:t>rc</a:t>
            </a:r>
            <a:r>
              <a:rPr lang="en-US" sz="1600" dirty="0"/>
              <a:t> channel </a:t>
            </a:r>
            <a:r>
              <a:rPr lang="en-US" sz="1600" dirty="0" smtClean="0"/>
              <a:t>data</a:t>
            </a:r>
          </a:p>
          <a:p>
            <a:pPr lvl="1"/>
            <a:r>
              <a:rPr lang="en-US" sz="1600" dirty="0" smtClean="0"/>
              <a:t>debug(1</a:t>
            </a:r>
            <a:r>
              <a:rPr lang="en-US" sz="1600" dirty="0"/>
              <a:t>) = raw un-smoothed </a:t>
            </a:r>
            <a:r>
              <a:rPr lang="en-US" sz="1600" dirty="0" err="1"/>
              <a:t>setpoint</a:t>
            </a:r>
            <a:r>
              <a:rPr lang="en-US" sz="1600" dirty="0"/>
              <a:t> </a:t>
            </a:r>
            <a:r>
              <a:rPr lang="en-US" sz="1600" dirty="0" smtClean="0"/>
              <a:t>derivative</a:t>
            </a:r>
          </a:p>
          <a:p>
            <a:pPr lvl="1"/>
            <a:r>
              <a:rPr lang="en-US" sz="1600" dirty="0" smtClean="0"/>
              <a:t>debug(2</a:t>
            </a:r>
            <a:r>
              <a:rPr lang="en-US" sz="1600" dirty="0"/>
              <a:t>) = filtered </a:t>
            </a:r>
            <a:r>
              <a:rPr lang="en-US" sz="1600" dirty="0" err="1"/>
              <a:t>setpoint</a:t>
            </a:r>
            <a:r>
              <a:rPr lang="en-US" sz="1600" dirty="0"/>
              <a:t> derivative before applied to </a:t>
            </a:r>
            <a:r>
              <a:rPr lang="en-US" sz="1600" dirty="0" err="1"/>
              <a:t>setpoint</a:t>
            </a:r>
            <a:r>
              <a:rPr lang="en-US" sz="1600" dirty="0"/>
              <a:t> </a:t>
            </a:r>
            <a:r>
              <a:rPr lang="en-US" sz="1600" dirty="0" smtClean="0"/>
              <a:t>weight</a:t>
            </a:r>
          </a:p>
          <a:p>
            <a:pPr lvl="1"/>
            <a:r>
              <a:rPr lang="en-US" sz="1600" dirty="0" smtClean="0"/>
              <a:t>debug(3</a:t>
            </a:r>
            <a:r>
              <a:rPr lang="en-US" sz="1600" dirty="0"/>
              <a:t>) = auto-calculated filter cutoff frequency base after sampling the </a:t>
            </a:r>
            <a:r>
              <a:rPr lang="en-US" sz="1600" dirty="0" err="1"/>
              <a:t>rx</a:t>
            </a:r>
            <a:r>
              <a:rPr lang="en-US" sz="1600" dirty="0"/>
              <a:t> frame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862866"/>
            <a:ext cx="5623794" cy="29951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6830" y="3515014"/>
            <a:ext cx="12104914" cy="1678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6900" indent="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r>
              <a:rPr lang="en-US" sz="1600" dirty="0" err="1"/>
              <a:t>Debug_Mode</a:t>
            </a:r>
            <a:r>
              <a:rPr lang="en-US" sz="1600" dirty="0"/>
              <a:t> = </a:t>
            </a:r>
            <a:r>
              <a:rPr lang="en-US" sz="1600" dirty="0" err="1"/>
              <a:t>RC_Smoothing_Rate</a:t>
            </a:r>
            <a:endParaRPr lang="en-US" sz="1600" dirty="0"/>
          </a:p>
          <a:p>
            <a:pPr lvl="1"/>
            <a:r>
              <a:rPr lang="en-US" sz="1600" dirty="0"/>
              <a:t>debug(0) = log each RX frame interval</a:t>
            </a:r>
          </a:p>
          <a:p>
            <a:pPr lvl="1"/>
            <a:r>
              <a:rPr lang="en-US" sz="1600" dirty="0"/>
              <a:t>debug(1) = log the training step count</a:t>
            </a:r>
          </a:p>
          <a:p>
            <a:pPr lvl="1"/>
            <a:r>
              <a:rPr lang="en-US" sz="1600" dirty="0"/>
              <a:t>debug(2) = the current calculated average</a:t>
            </a:r>
          </a:p>
          <a:p>
            <a:pPr lvl="1"/>
            <a:r>
              <a:rPr lang="en-US" sz="1600" dirty="0"/>
              <a:t>debug(3) = indicates whether guard time is active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6830" y="127494"/>
            <a:ext cx="6999514" cy="1408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900" indent="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r>
              <a:rPr lang="en-US" sz="1600" dirty="0" err="1"/>
              <a:t>Debug_Mode</a:t>
            </a:r>
            <a:r>
              <a:rPr lang="en-US" sz="1600" dirty="0"/>
              <a:t> = </a:t>
            </a:r>
            <a:r>
              <a:rPr lang="en-US" sz="1600" dirty="0" err="1"/>
              <a:t>RC_Interpolation</a:t>
            </a:r>
            <a:endParaRPr lang="en-US" sz="1600" dirty="0"/>
          </a:p>
          <a:p>
            <a:pPr lvl="1"/>
            <a:r>
              <a:rPr lang="en-US" sz="1600" dirty="0"/>
              <a:t>debug(0) = raw un-smoothed </a:t>
            </a:r>
            <a:r>
              <a:rPr lang="en-US" sz="1600" dirty="0" err="1"/>
              <a:t>rc</a:t>
            </a:r>
            <a:r>
              <a:rPr lang="en-US" sz="1600" dirty="0"/>
              <a:t> channel data</a:t>
            </a:r>
          </a:p>
          <a:p>
            <a:pPr lvl="1"/>
            <a:r>
              <a:rPr lang="en-US" sz="1600" dirty="0"/>
              <a:t>debug(1) = current RX frame rate</a:t>
            </a:r>
          </a:p>
        </p:txBody>
      </p:sp>
    </p:spTree>
    <p:extLst>
      <p:ext uri="{BB962C8B-B14F-4D97-AF65-F5344CB8AC3E}">
        <p14:creationId xmlns:p14="http://schemas.microsoft.com/office/powerpoint/2010/main" val="12938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4" y="132986"/>
            <a:ext cx="5677505" cy="97045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2630" y="181193"/>
            <a:ext cx="3940629" cy="21084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6900" indent="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Advantages: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Simple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Pumping Effects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773" y="181193"/>
            <a:ext cx="3766458" cy="21084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6900" indent="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Disadvantages: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Delayed 1 frame rate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Handles dropped frames poorly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Abrupt Changes in Slope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" y="2931886"/>
            <a:ext cx="12188701" cy="3940629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 rot="18539834">
            <a:off x="6647172" y="5253337"/>
            <a:ext cx="1494479" cy="4069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80457" y="2253343"/>
            <a:ext cx="0" cy="12300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97050" y="2289629"/>
            <a:ext cx="0" cy="1193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1797050" y="2117622"/>
            <a:ext cx="3943350" cy="6422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Delayed = to Frame Rate+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73686" y="4041108"/>
            <a:ext cx="252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Abrupt Change in Slope = Problematic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5" y="132986"/>
            <a:ext cx="5372705" cy="9704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09" y="1015613"/>
            <a:ext cx="4387548" cy="508388"/>
          </a:xfrm>
        </p:spPr>
        <p:txBody>
          <a:bodyPr/>
          <a:lstStyle/>
          <a:p>
            <a:r>
              <a:rPr lang="en-US" dirty="0" smtClean="0"/>
              <a:t>Abrupt Changes in Slope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70" y="1611086"/>
            <a:ext cx="12202125" cy="5246914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20862745">
            <a:off x="1613828" y="5137480"/>
            <a:ext cx="1649221" cy="384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/>
              <a:t>D-term Jerk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 rot="3087184">
            <a:off x="6783331" y="5209830"/>
            <a:ext cx="127261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D-term Jerk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93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5779" y="1014996"/>
            <a:ext cx="5118706" cy="25119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Interpolation set to Manual = 15ms for a 22ms frame rate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87086"/>
            <a:ext cx="4779434" cy="970450"/>
          </a:xfrm>
        </p:spPr>
        <p:txBody>
          <a:bodyPr/>
          <a:lstStyle/>
          <a:p>
            <a:pPr algn="l"/>
            <a:r>
              <a:rPr lang="en-US" dirty="0" smtClean="0"/>
              <a:t>RC Smoothing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14" y="2195522"/>
            <a:ext cx="10787743" cy="4547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0230" y="87086"/>
            <a:ext cx="4495800" cy="21084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6900" indent="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Advantages: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 delay (ascending leg)</a:t>
            </a:r>
            <a:endParaRPr 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Smoother Edges (no juts)</a:t>
            </a:r>
            <a:endParaRPr 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 affected </a:t>
            </a:r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 </a:t>
            </a:r>
            <a:r>
              <a:rPr lang="en-US" sz="1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loop-time </a:t>
            </a:r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jitter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</a:t>
            </a:r>
            <a:r>
              <a:rPr lang="en-US" sz="1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andles </a:t>
            </a:r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packet loss </a:t>
            </a:r>
            <a:r>
              <a:rPr lang="en-US" sz="1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better</a:t>
            </a:r>
            <a:r>
              <a: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6029" y="87086"/>
            <a:ext cx="3145971" cy="21084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6900" indent="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en-US" sz="1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Disadvantages: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Reseeding Leg has more Lag</a:t>
            </a:r>
            <a:endParaRPr 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 rot="20862745">
            <a:off x="2707676" y="3798644"/>
            <a:ext cx="2351910" cy="683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smtClean="0"/>
              <a:t>Less Leading Lag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316847">
            <a:off x="6722476" y="3664399"/>
            <a:ext cx="2402968" cy="73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More Trailing Lag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8344" y="937793"/>
            <a:ext cx="407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github.com/betaflight/betaflight/pull/6017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91" y="2481942"/>
            <a:ext cx="7525209" cy="4376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97" y="-114020"/>
            <a:ext cx="10353762" cy="970450"/>
          </a:xfrm>
        </p:spPr>
        <p:txBody>
          <a:bodyPr/>
          <a:lstStyle/>
          <a:p>
            <a:pPr algn="l"/>
            <a:r>
              <a:rPr lang="en-US" dirty="0" smtClean="0"/>
              <a:t>RC Smoothing </a:t>
            </a:r>
            <a:r>
              <a:rPr lang="en-US" dirty="0" err="1" smtClean="0"/>
              <a:t>Calcs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97" y="937261"/>
            <a:ext cx="5193091" cy="3765368"/>
          </a:xfrm>
        </p:spPr>
        <p:txBody>
          <a:bodyPr>
            <a:normAutofit/>
          </a:bodyPr>
          <a:lstStyle/>
          <a:p>
            <a:r>
              <a:rPr lang="en-US" dirty="0" smtClean="0"/>
              <a:t>Hz = 1/ ([</a:t>
            </a:r>
            <a:r>
              <a:rPr lang="en-US" dirty="0" err="1" smtClean="0"/>
              <a:t>ms</a:t>
            </a:r>
            <a:r>
              <a:rPr lang="en-US" dirty="0" smtClean="0"/>
              <a:t> of latency] /1000)      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1 / (22ms / 1000) = 45.5hz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[Frame </a:t>
            </a:r>
            <a:r>
              <a:rPr lang="en-US" dirty="0"/>
              <a:t>rate in </a:t>
            </a:r>
            <a:r>
              <a:rPr lang="en-US" dirty="0" smtClean="0"/>
              <a:t>Hz] / </a:t>
            </a:r>
            <a:r>
              <a:rPr lang="en-US" dirty="0"/>
              <a:t>2 x </a:t>
            </a:r>
            <a:r>
              <a:rPr lang="en-US" b="1" dirty="0"/>
              <a:t>90%</a:t>
            </a:r>
            <a:r>
              <a:rPr lang="en-US" dirty="0"/>
              <a:t> = </a:t>
            </a:r>
            <a:r>
              <a:rPr lang="en-US" dirty="0" smtClean="0"/>
              <a:t>cut-offs</a:t>
            </a:r>
          </a:p>
          <a:p>
            <a:pPr lvl="1"/>
            <a:r>
              <a:rPr lang="en-US" dirty="0" smtClean="0"/>
              <a:t>E.g.: 45.5 / 2 x 0.9 = 20hz</a:t>
            </a:r>
          </a:p>
          <a:p>
            <a:pPr marL="450000" lvl="1" indent="0">
              <a:buNone/>
            </a:pPr>
            <a:endParaRPr lang="en-US" dirty="0"/>
          </a:p>
          <a:p>
            <a:pPr marL="0" lvl="1" indent="0" defTabSz="3657600">
              <a:buNone/>
            </a:pPr>
            <a:endParaRPr lang="en-US" dirty="0" smtClean="0"/>
          </a:p>
          <a:p>
            <a:pPr marL="0" lvl="1" indent="0" defTabSz="3657600">
              <a:buNone/>
            </a:pPr>
            <a:r>
              <a:rPr lang="en-US" dirty="0" smtClean="0"/>
              <a:t>Command “</a:t>
            </a:r>
            <a:r>
              <a:rPr lang="en-US" dirty="0" err="1" smtClean="0"/>
              <a:t>rc_smoothing_info</a:t>
            </a:r>
            <a:r>
              <a:rPr lang="en-US" dirty="0" smtClean="0"/>
              <a:t>”</a:t>
            </a:r>
          </a:p>
          <a:p>
            <a:pPr marL="0" lvl="1" indent="0" defTabSz="3657600">
              <a:buNone/>
            </a:pPr>
            <a:r>
              <a:rPr lang="en-US" dirty="0" smtClean="0"/>
              <a:t>to get RX rate to FC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38" y="151589"/>
            <a:ext cx="6521148" cy="970450"/>
          </a:xfrm>
        </p:spPr>
        <p:txBody>
          <a:bodyPr/>
          <a:lstStyle/>
          <a:p>
            <a:pPr algn="l"/>
            <a:r>
              <a:rPr lang="en-US" dirty="0" smtClean="0"/>
              <a:t>Special RX / TX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80" y="1253477"/>
            <a:ext cx="10353762" cy="4902527"/>
          </a:xfrm>
        </p:spPr>
        <p:txBody>
          <a:bodyPr>
            <a:normAutofit/>
          </a:bodyPr>
          <a:lstStyle/>
          <a:p>
            <a:r>
              <a:rPr lang="en-US" dirty="0" err="1" smtClean="0"/>
              <a:t>SBus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FPort</a:t>
            </a:r>
            <a:r>
              <a:rPr lang="en-US" dirty="0"/>
              <a:t>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>
                <a:hlinkClick r:id="rId2"/>
              </a:rPr>
              <a:t>set </a:t>
            </a:r>
            <a:r>
              <a:rPr lang="en-US" dirty="0">
                <a:hlinkClick r:id="rId2"/>
              </a:rPr>
              <a:t>their radio link to D16 </a:t>
            </a:r>
            <a:r>
              <a:rPr lang="en-US" dirty="0" smtClean="0">
                <a:hlinkClick r:id="rId2"/>
              </a:rPr>
              <a:t>mode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and </a:t>
            </a:r>
            <a:r>
              <a:rPr lang="en-US" dirty="0">
                <a:hlinkClick r:id="rId2"/>
              </a:rPr>
              <a:t>no more than 8 channels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Spektrum</a:t>
            </a:r>
            <a:r>
              <a:rPr lang="en-US" dirty="0" smtClean="0"/>
              <a:t> </a:t>
            </a:r>
            <a:r>
              <a:rPr lang="en-US" dirty="0"/>
              <a:t>(DX6i, </a:t>
            </a:r>
            <a:r>
              <a:rPr lang="en-US" dirty="0" err="1"/>
              <a:t>DXe</a:t>
            </a:r>
            <a:r>
              <a:rPr lang="en-US" dirty="0"/>
              <a:t>, DX6e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RX at 11ms (91hz), but TX sends at 22ms (45hz)</a:t>
            </a:r>
          </a:p>
          <a:p>
            <a:pPr lvl="1"/>
            <a:r>
              <a:rPr lang="en-US" dirty="0"/>
              <a:t>read </a:t>
            </a:r>
            <a:r>
              <a:rPr lang="en-US" dirty="0">
                <a:hlinkClick r:id="rId3"/>
              </a:rPr>
              <a:t>this document</a:t>
            </a:r>
            <a:r>
              <a:rPr lang="en-US" dirty="0"/>
              <a:t> for setting up RC Smoothing Filter </a:t>
            </a:r>
            <a:r>
              <a:rPr lang="en-US" dirty="0" smtClean="0"/>
              <a:t>correctly (manually)</a:t>
            </a:r>
          </a:p>
          <a:p>
            <a:pPr lvl="1"/>
            <a:endParaRPr lang="en-US" dirty="0"/>
          </a:p>
          <a:p>
            <a:r>
              <a:rPr lang="en-US" dirty="0"/>
              <a:t>Crossfire </a:t>
            </a:r>
          </a:p>
          <a:p>
            <a:pPr lvl="1"/>
            <a:r>
              <a:rPr lang="en-US" dirty="0"/>
              <a:t>150hz (6.7ms) to 50hz (20ms) to switching</a:t>
            </a:r>
          </a:p>
          <a:p>
            <a:pPr lvl="1"/>
            <a:r>
              <a:rPr lang="en-US" dirty="0">
                <a:hlinkClick r:id="rId4"/>
              </a:rPr>
              <a:t>https://github.com/betaflight/betaflight/issues/6239</a:t>
            </a:r>
            <a:endParaRPr lang="en-US" dirty="0"/>
          </a:p>
          <a:p>
            <a:pPr lvl="1"/>
            <a:r>
              <a:rPr lang="en-US" dirty="0" err="1"/>
              <a:t>Debug_mode</a:t>
            </a:r>
            <a:r>
              <a:rPr lang="en-US" dirty="0"/>
              <a:t> = RC_SMOOTHING_RATE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729" y="992222"/>
            <a:ext cx="3799114" cy="16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</a:t>
            </a:r>
            <a:r>
              <a:rPr lang="en-US" dirty="0"/>
              <a:t>on </a:t>
            </a:r>
            <a:r>
              <a:rPr lang="en-US" dirty="0" smtClean="0"/>
              <a:t>Crossfire 50hz to 150hz </a:t>
            </a:r>
            <a:r>
              <a:rPr lang="en-US" dirty="0" err="1" smtClean="0"/>
              <a:t>Challanage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github.com/betaflight/betaflight/issues/6103</a:t>
            </a:r>
            <a:r>
              <a:rPr lang="en-US" dirty="0" smtClean="0"/>
              <a:t> (discusses issue in Interpolation as well)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github.com/betaflight/betaflight/pull/6194</a:t>
            </a:r>
            <a:r>
              <a:rPr lang="en-US" dirty="0" smtClean="0"/>
              <a:t> (adding full support of CRSF)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github.com/betaflight/betaflight/issues/6239</a:t>
            </a:r>
            <a:r>
              <a:rPr lang="en-US" dirty="0" smtClean="0"/>
              <a:t> (RC5 improvements)</a:t>
            </a:r>
          </a:p>
          <a:p>
            <a:r>
              <a:rPr lang="en-US" dirty="0" smtClean="0"/>
              <a:t>Proposed </a:t>
            </a:r>
            <a:r>
              <a:rPr lang="en-US" dirty="0" err="1" smtClean="0"/>
              <a:t>RC_Interpolation</a:t>
            </a:r>
            <a:r>
              <a:rPr lang="en-US" dirty="0" smtClean="0"/>
              <a:t> Advanced by </a:t>
            </a:r>
            <a:r>
              <a:rPr lang="en-US" dirty="0" err="1" smtClean="0"/>
              <a:t>Plasmatree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github.com/betaflight/betaflight/issues/6112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751</TotalTime>
  <Words>323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Trebuchet MS</vt:lpstr>
      <vt:lpstr>Wingdings</vt:lpstr>
      <vt:lpstr>Wingdings 2</vt:lpstr>
      <vt:lpstr>Mesh</vt:lpstr>
      <vt:lpstr> RC Interpolation vs. RC Smoothing</vt:lpstr>
      <vt:lpstr>PowerPoint Presentation</vt:lpstr>
      <vt:lpstr>Interpolation</vt:lpstr>
      <vt:lpstr>Interpolation</vt:lpstr>
      <vt:lpstr>PowerPoint Presentation</vt:lpstr>
      <vt:lpstr>RC Smoothing</vt:lpstr>
      <vt:lpstr>RC Smoothing Calcs</vt:lpstr>
      <vt:lpstr>Special RX / TX Conditions</vt:lpstr>
      <vt:lpstr>Other Pull Requests</vt:lpstr>
    </vt:vector>
  </TitlesOfParts>
  <Company>Herbert, Rowland and Grubic,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RC_Smoothing</dc:title>
  <dc:creator>Spatz, Mark</dc:creator>
  <cp:lastModifiedBy>Spatz, Mark</cp:lastModifiedBy>
  <cp:revision>33</cp:revision>
  <cp:lastPrinted>2018-07-07T04:11:50Z</cp:lastPrinted>
  <dcterms:created xsi:type="dcterms:W3CDTF">2018-07-06T02:31:23Z</dcterms:created>
  <dcterms:modified xsi:type="dcterms:W3CDTF">2018-07-07T14:28:04Z</dcterms:modified>
</cp:coreProperties>
</file>