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2" r:id="rId3"/>
    <p:sldId id="281" r:id="rId4"/>
    <p:sldId id="273" r:id="rId5"/>
    <p:sldId id="275" r:id="rId6"/>
    <p:sldId id="276" r:id="rId7"/>
    <p:sldId id="277" r:id="rId8"/>
    <p:sldId id="278" r:id="rId9"/>
    <p:sldId id="257" r:id="rId10"/>
    <p:sldId id="258" r:id="rId11"/>
    <p:sldId id="259" r:id="rId12"/>
    <p:sldId id="261" r:id="rId13"/>
    <p:sldId id="269" r:id="rId14"/>
    <p:sldId id="265" r:id="rId15"/>
    <p:sldId id="260" r:id="rId16"/>
    <p:sldId id="268" r:id="rId17"/>
    <p:sldId id="262" r:id="rId18"/>
    <p:sldId id="266" r:id="rId19"/>
    <p:sldId id="270" r:id="rId20"/>
    <p:sldId id="271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498E06-F933-C84E-869C-30A353223068}" v="339" dt="2019-11-13T18:30:59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/>
    <p:restoredTop sz="94790"/>
  </p:normalViewPr>
  <p:slideViewPr>
    <p:cSldViewPr snapToGrid="0" snapToObjects="1">
      <p:cViewPr varScale="1">
        <p:scale>
          <a:sx n="96" d="100"/>
          <a:sy n="96" d="100"/>
        </p:scale>
        <p:origin x="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ang Xu" userId="7a4b647b00da8f13" providerId="LiveId" clId="{9A498E06-F933-C84E-869C-30A353223068}"/>
    <pc:docChg chg="undo custSel addSld delSld modSld sldOrd">
      <pc:chgData name="Qiang Xu" userId="7a4b647b00da8f13" providerId="LiveId" clId="{9A498E06-F933-C84E-869C-30A353223068}" dt="2019-11-13T18:32:55.312" v="8161" actId="20577"/>
      <pc:docMkLst>
        <pc:docMk/>
      </pc:docMkLst>
      <pc:sldChg chg="addSp modSp">
        <pc:chgData name="Qiang Xu" userId="7a4b647b00da8f13" providerId="LiveId" clId="{9A498E06-F933-C84E-869C-30A353223068}" dt="2019-11-13T18:32:55.312" v="8161" actId="20577"/>
        <pc:sldMkLst>
          <pc:docMk/>
          <pc:sldMk cId="562151003" sldId="256"/>
        </pc:sldMkLst>
        <pc:spChg chg="mod">
          <ac:chgData name="Qiang Xu" userId="7a4b647b00da8f13" providerId="LiveId" clId="{9A498E06-F933-C84E-869C-30A353223068}" dt="2019-11-13T18:32:55.312" v="8161" actId="20577"/>
          <ac:spMkLst>
            <pc:docMk/>
            <pc:sldMk cId="562151003" sldId="256"/>
            <ac:spMk id="3" creationId="{514D24A4-4B82-2C41-A15C-87C1B996168A}"/>
          </ac:spMkLst>
        </pc:spChg>
        <pc:spChg chg="add mod">
          <ac:chgData name="Qiang Xu" userId="7a4b647b00da8f13" providerId="LiveId" clId="{9A498E06-F933-C84E-869C-30A353223068}" dt="2019-11-11T17:37:03.740" v="105"/>
          <ac:spMkLst>
            <pc:docMk/>
            <pc:sldMk cId="562151003" sldId="256"/>
            <ac:spMk id="4" creationId="{2C5CFB2A-0A36-B74A-B692-B603AAFEBC8D}"/>
          </ac:spMkLst>
        </pc:spChg>
      </pc:sldChg>
      <pc:sldChg chg="addSp modSp">
        <pc:chgData name="Qiang Xu" userId="7a4b647b00da8f13" providerId="LiveId" clId="{9A498E06-F933-C84E-869C-30A353223068}" dt="2019-11-13T17:53:49.688" v="7854" actId="20577"/>
        <pc:sldMkLst>
          <pc:docMk/>
          <pc:sldMk cId="3820208882" sldId="257"/>
        </pc:sldMkLst>
        <pc:spChg chg="mod">
          <ac:chgData name="Qiang Xu" userId="7a4b647b00da8f13" providerId="LiveId" clId="{9A498E06-F933-C84E-869C-30A353223068}" dt="2019-11-13T03:13:33.026" v="5633" actId="20577"/>
          <ac:spMkLst>
            <pc:docMk/>
            <pc:sldMk cId="3820208882" sldId="257"/>
            <ac:spMk id="8" creationId="{4863B90D-1656-434A-8BF4-E8BFD9F2F81E}"/>
          </ac:spMkLst>
        </pc:spChg>
        <pc:spChg chg="mod">
          <ac:chgData name="Qiang Xu" userId="7a4b647b00da8f13" providerId="LiveId" clId="{9A498E06-F933-C84E-869C-30A353223068}" dt="2019-11-13T17:53:49.688" v="7854" actId="20577"/>
          <ac:spMkLst>
            <pc:docMk/>
            <pc:sldMk cId="3820208882" sldId="257"/>
            <ac:spMk id="9" creationId="{B5C74C3A-2027-6945-A41C-6C268C4DD9AC}"/>
          </ac:spMkLst>
        </pc:spChg>
        <pc:spChg chg="add mod">
          <ac:chgData name="Qiang Xu" userId="7a4b647b00da8f13" providerId="LiveId" clId="{9A498E06-F933-C84E-869C-30A353223068}" dt="2019-11-11T17:37:03.740" v="105"/>
          <ac:spMkLst>
            <pc:docMk/>
            <pc:sldMk cId="3820208882" sldId="257"/>
            <ac:spMk id="10" creationId="{20B8A364-19AA-584F-9298-6AD87E8CFBA8}"/>
          </ac:spMkLst>
        </pc:spChg>
      </pc:sldChg>
      <pc:sldChg chg="addSp modSp">
        <pc:chgData name="Qiang Xu" userId="7a4b647b00da8f13" providerId="LiveId" clId="{9A498E06-F933-C84E-869C-30A353223068}" dt="2019-11-13T03:36:39.805" v="6044" actId="20577"/>
        <pc:sldMkLst>
          <pc:docMk/>
          <pc:sldMk cId="3648502705" sldId="258"/>
        </pc:sldMkLst>
        <pc:spChg chg="mod">
          <ac:chgData name="Qiang Xu" userId="7a4b647b00da8f13" providerId="LiveId" clId="{9A498E06-F933-C84E-869C-30A353223068}" dt="2019-11-11T17:34:26.783" v="81" actId="20577"/>
          <ac:spMkLst>
            <pc:docMk/>
            <pc:sldMk cId="3648502705" sldId="258"/>
            <ac:spMk id="2" creationId="{631241B7-6393-DE4F-AD43-F3D58C843122}"/>
          </ac:spMkLst>
        </pc:spChg>
        <pc:spChg chg="mod">
          <ac:chgData name="Qiang Xu" userId="7a4b647b00da8f13" providerId="LiveId" clId="{9A498E06-F933-C84E-869C-30A353223068}" dt="2019-11-13T03:36:39.805" v="6044" actId="20577"/>
          <ac:spMkLst>
            <pc:docMk/>
            <pc:sldMk cId="3648502705" sldId="258"/>
            <ac:spMk id="3" creationId="{EAF10F4D-AD00-E94C-A14D-FBAB25CBEA97}"/>
          </ac:spMkLst>
        </pc:spChg>
        <pc:spChg chg="add mod">
          <ac:chgData name="Qiang Xu" userId="7a4b647b00da8f13" providerId="LiveId" clId="{9A498E06-F933-C84E-869C-30A353223068}" dt="2019-11-11T17:37:03.740" v="105"/>
          <ac:spMkLst>
            <pc:docMk/>
            <pc:sldMk cId="3648502705" sldId="258"/>
            <ac:spMk id="4" creationId="{6F323532-1824-D346-BA0F-10E341ECC450}"/>
          </ac:spMkLst>
        </pc:spChg>
      </pc:sldChg>
      <pc:sldChg chg="addSp modSp">
        <pc:chgData name="Qiang Xu" userId="7a4b647b00da8f13" providerId="LiveId" clId="{9A498E06-F933-C84E-869C-30A353223068}" dt="2019-11-13T01:23:01.001" v="4008" actId="20577"/>
        <pc:sldMkLst>
          <pc:docMk/>
          <pc:sldMk cId="2303340760" sldId="259"/>
        </pc:sldMkLst>
        <pc:spChg chg="mod">
          <ac:chgData name="Qiang Xu" userId="7a4b647b00da8f13" providerId="LiveId" clId="{9A498E06-F933-C84E-869C-30A353223068}" dt="2019-11-13T01:23:01.001" v="4008" actId="20577"/>
          <ac:spMkLst>
            <pc:docMk/>
            <pc:sldMk cId="2303340760" sldId="259"/>
            <ac:spMk id="2" creationId="{4E6CAEEB-A543-5541-AD82-0054B795C43B}"/>
          </ac:spMkLst>
        </pc:spChg>
        <pc:spChg chg="mod">
          <ac:chgData name="Qiang Xu" userId="7a4b647b00da8f13" providerId="LiveId" clId="{9A498E06-F933-C84E-869C-30A353223068}" dt="2019-11-13T00:25:34.528" v="3539" actId="20577"/>
          <ac:spMkLst>
            <pc:docMk/>
            <pc:sldMk cId="2303340760" sldId="259"/>
            <ac:spMk id="3" creationId="{211BFA18-16EB-CF41-B29E-B354535454E4}"/>
          </ac:spMkLst>
        </pc:spChg>
        <pc:spChg chg="add mod">
          <ac:chgData name="Qiang Xu" userId="7a4b647b00da8f13" providerId="LiveId" clId="{9A498E06-F933-C84E-869C-30A353223068}" dt="2019-11-11T17:37:03.740" v="105"/>
          <ac:spMkLst>
            <pc:docMk/>
            <pc:sldMk cId="2303340760" sldId="259"/>
            <ac:spMk id="4" creationId="{A66F9656-1F27-A340-8869-40C05124533B}"/>
          </ac:spMkLst>
        </pc:spChg>
      </pc:sldChg>
      <pc:sldChg chg="addSp modSp ord">
        <pc:chgData name="Qiang Xu" userId="7a4b647b00da8f13" providerId="LiveId" clId="{9A498E06-F933-C84E-869C-30A353223068}" dt="2019-11-13T18:25:47.484" v="8047" actId="12"/>
        <pc:sldMkLst>
          <pc:docMk/>
          <pc:sldMk cId="3794785129" sldId="260"/>
        </pc:sldMkLst>
        <pc:spChg chg="mod">
          <ac:chgData name="Qiang Xu" userId="7a4b647b00da8f13" providerId="LiveId" clId="{9A498E06-F933-C84E-869C-30A353223068}" dt="2019-11-13T01:22:54.044" v="4006" actId="20577"/>
          <ac:spMkLst>
            <pc:docMk/>
            <pc:sldMk cId="3794785129" sldId="260"/>
            <ac:spMk id="2" creationId="{D8F04DD7-3230-1347-8350-045707C22CAF}"/>
          </ac:spMkLst>
        </pc:spChg>
        <pc:spChg chg="mod">
          <ac:chgData name="Qiang Xu" userId="7a4b647b00da8f13" providerId="LiveId" clId="{9A498E06-F933-C84E-869C-30A353223068}" dt="2019-11-13T18:25:47.484" v="8047" actId="12"/>
          <ac:spMkLst>
            <pc:docMk/>
            <pc:sldMk cId="3794785129" sldId="260"/>
            <ac:spMk id="3" creationId="{FEC457B9-E904-6F40-9E82-C883DBE5C80D}"/>
          </ac:spMkLst>
        </pc:spChg>
        <pc:spChg chg="add mod">
          <ac:chgData name="Qiang Xu" userId="7a4b647b00da8f13" providerId="LiveId" clId="{9A498E06-F933-C84E-869C-30A353223068}" dt="2019-11-11T17:37:03.740" v="105"/>
          <ac:spMkLst>
            <pc:docMk/>
            <pc:sldMk cId="3794785129" sldId="260"/>
            <ac:spMk id="4" creationId="{C764057E-31A4-514E-ADB9-A5E2CB38E515}"/>
          </ac:spMkLst>
        </pc:spChg>
      </pc:sldChg>
      <pc:sldChg chg="addSp modSp">
        <pc:chgData name="Qiang Xu" userId="7a4b647b00da8f13" providerId="LiveId" clId="{9A498E06-F933-C84E-869C-30A353223068}" dt="2019-11-13T18:14:25.196" v="7892" actId="20577"/>
        <pc:sldMkLst>
          <pc:docMk/>
          <pc:sldMk cId="1974521600" sldId="261"/>
        </pc:sldMkLst>
        <pc:spChg chg="mod">
          <ac:chgData name="Qiang Xu" userId="7a4b647b00da8f13" providerId="LiveId" clId="{9A498E06-F933-C84E-869C-30A353223068}" dt="2019-11-13T01:22:49.871" v="4004" actId="20577"/>
          <ac:spMkLst>
            <pc:docMk/>
            <pc:sldMk cId="1974521600" sldId="261"/>
            <ac:spMk id="2" creationId="{6D2601B4-B55B-374C-89A4-C5AA34E7C53E}"/>
          </ac:spMkLst>
        </pc:spChg>
        <pc:spChg chg="mod">
          <ac:chgData name="Qiang Xu" userId="7a4b647b00da8f13" providerId="LiveId" clId="{9A498E06-F933-C84E-869C-30A353223068}" dt="2019-11-13T18:14:25.196" v="7892" actId="20577"/>
          <ac:spMkLst>
            <pc:docMk/>
            <pc:sldMk cId="1974521600" sldId="261"/>
            <ac:spMk id="3" creationId="{557DF423-C248-F047-9070-794CDA8BD292}"/>
          </ac:spMkLst>
        </pc:spChg>
        <pc:spChg chg="add mod">
          <ac:chgData name="Qiang Xu" userId="7a4b647b00da8f13" providerId="LiveId" clId="{9A498E06-F933-C84E-869C-30A353223068}" dt="2019-11-11T17:37:03.740" v="105"/>
          <ac:spMkLst>
            <pc:docMk/>
            <pc:sldMk cId="1974521600" sldId="261"/>
            <ac:spMk id="4" creationId="{6F84E7A4-230F-0144-A552-4D257583CE8A}"/>
          </ac:spMkLst>
        </pc:spChg>
      </pc:sldChg>
      <pc:sldChg chg="addSp modSp modAnim">
        <pc:chgData name="Qiang Xu" userId="7a4b647b00da8f13" providerId="LiveId" clId="{9A498E06-F933-C84E-869C-30A353223068}" dt="2019-11-13T02:33:58.070" v="4537"/>
        <pc:sldMkLst>
          <pc:docMk/>
          <pc:sldMk cId="1056524703" sldId="262"/>
        </pc:sldMkLst>
        <pc:spChg chg="mod">
          <ac:chgData name="Qiang Xu" userId="7a4b647b00da8f13" providerId="LiveId" clId="{9A498E06-F933-C84E-869C-30A353223068}" dt="2019-11-11T17:17:59.570" v="11" actId="20577"/>
          <ac:spMkLst>
            <pc:docMk/>
            <pc:sldMk cId="1056524703" sldId="262"/>
            <ac:spMk id="2" creationId="{4B0CE502-123F-9A43-AC14-B11E69271A9A}"/>
          </ac:spMkLst>
        </pc:spChg>
        <pc:spChg chg="mod">
          <ac:chgData name="Qiang Xu" userId="7a4b647b00da8f13" providerId="LiveId" clId="{9A498E06-F933-C84E-869C-30A353223068}" dt="2019-11-13T02:29:14.914" v="4518" actId="20577"/>
          <ac:spMkLst>
            <pc:docMk/>
            <pc:sldMk cId="1056524703" sldId="262"/>
            <ac:spMk id="3" creationId="{B8E39B10-B672-5B49-950F-6A5C44DD6D21}"/>
          </ac:spMkLst>
        </pc:spChg>
        <pc:spChg chg="add mod">
          <ac:chgData name="Qiang Xu" userId="7a4b647b00da8f13" providerId="LiveId" clId="{9A498E06-F933-C84E-869C-30A353223068}" dt="2019-11-11T17:37:03.740" v="105"/>
          <ac:spMkLst>
            <pc:docMk/>
            <pc:sldMk cId="1056524703" sldId="262"/>
            <ac:spMk id="4" creationId="{81362D7D-41E5-1F40-BD5A-0A85B49CF08E}"/>
          </ac:spMkLst>
        </pc:spChg>
      </pc:sldChg>
      <pc:sldChg chg="addSp modSp del">
        <pc:chgData name="Qiang Xu" userId="7a4b647b00da8f13" providerId="LiveId" clId="{9A498E06-F933-C84E-869C-30A353223068}" dt="2019-11-13T17:02:13.472" v="7128" actId="2696"/>
        <pc:sldMkLst>
          <pc:docMk/>
          <pc:sldMk cId="1654346595" sldId="263"/>
        </pc:sldMkLst>
        <pc:spChg chg="mod">
          <ac:chgData name="Qiang Xu" userId="7a4b647b00da8f13" providerId="LiveId" clId="{9A498E06-F933-C84E-869C-30A353223068}" dt="2019-11-13T16:51:13.633" v="6785" actId="20577"/>
          <ac:spMkLst>
            <pc:docMk/>
            <pc:sldMk cId="1654346595" sldId="263"/>
            <ac:spMk id="3" creationId="{CADA0381-D67D-0641-84BC-A8F8BD61A415}"/>
          </ac:spMkLst>
        </pc:spChg>
        <pc:spChg chg="add mod">
          <ac:chgData name="Qiang Xu" userId="7a4b647b00da8f13" providerId="LiveId" clId="{9A498E06-F933-C84E-869C-30A353223068}" dt="2019-11-11T17:37:03.740" v="105"/>
          <ac:spMkLst>
            <pc:docMk/>
            <pc:sldMk cId="1654346595" sldId="263"/>
            <ac:spMk id="4" creationId="{AE2B91A2-AD60-0945-A788-96121D1C0D01}"/>
          </ac:spMkLst>
        </pc:spChg>
      </pc:sldChg>
      <pc:sldChg chg="addSp modSp del ord modAnim">
        <pc:chgData name="Qiang Xu" userId="7a4b647b00da8f13" providerId="LiveId" clId="{9A498E06-F933-C84E-869C-30A353223068}" dt="2019-11-13T02:53:22.301" v="5144" actId="2696"/>
        <pc:sldMkLst>
          <pc:docMk/>
          <pc:sldMk cId="2274302368" sldId="264"/>
        </pc:sldMkLst>
        <pc:spChg chg="mod">
          <ac:chgData name="Qiang Xu" userId="7a4b647b00da8f13" providerId="LiveId" clId="{9A498E06-F933-C84E-869C-30A353223068}" dt="2019-11-11T20:15:14.491" v="1454" actId="20577"/>
          <ac:spMkLst>
            <pc:docMk/>
            <pc:sldMk cId="2274302368" sldId="264"/>
            <ac:spMk id="3" creationId="{B82CB06D-F69A-D447-81D6-C68FEA974AC1}"/>
          </ac:spMkLst>
        </pc:spChg>
        <pc:spChg chg="add mod">
          <ac:chgData name="Qiang Xu" userId="7a4b647b00da8f13" providerId="LiveId" clId="{9A498E06-F933-C84E-869C-30A353223068}" dt="2019-11-11T17:37:03.740" v="105"/>
          <ac:spMkLst>
            <pc:docMk/>
            <pc:sldMk cId="2274302368" sldId="264"/>
            <ac:spMk id="4" creationId="{E7696CDD-0E6E-4B45-9DD9-F09146081B00}"/>
          </ac:spMkLst>
        </pc:spChg>
      </pc:sldChg>
      <pc:sldChg chg="addSp modSp add ord">
        <pc:chgData name="Qiang Xu" userId="7a4b647b00da8f13" providerId="LiveId" clId="{9A498E06-F933-C84E-869C-30A353223068}" dt="2019-11-13T18:22:18.159" v="8008"/>
        <pc:sldMkLst>
          <pc:docMk/>
          <pc:sldMk cId="1570889555" sldId="265"/>
        </pc:sldMkLst>
        <pc:spChg chg="mod">
          <ac:chgData name="Qiang Xu" userId="7a4b647b00da8f13" providerId="LiveId" clId="{9A498E06-F933-C84E-869C-30A353223068}" dt="2019-11-13T00:44:18.321" v="3610" actId="20577"/>
          <ac:spMkLst>
            <pc:docMk/>
            <pc:sldMk cId="1570889555" sldId="265"/>
            <ac:spMk id="2" creationId="{9F5BF6EE-3615-8041-9D23-35D34E762A4D}"/>
          </ac:spMkLst>
        </pc:spChg>
        <pc:spChg chg="mod">
          <ac:chgData name="Qiang Xu" userId="7a4b647b00da8f13" providerId="LiveId" clId="{9A498E06-F933-C84E-869C-30A353223068}" dt="2019-11-13T00:43:43.931" v="3571" actId="6549"/>
          <ac:spMkLst>
            <pc:docMk/>
            <pc:sldMk cId="1570889555" sldId="265"/>
            <ac:spMk id="3" creationId="{9EE440AA-2815-4145-994C-7F80049F1CD6}"/>
          </ac:spMkLst>
        </pc:spChg>
        <pc:spChg chg="add mod">
          <ac:chgData name="Qiang Xu" userId="7a4b647b00da8f13" providerId="LiveId" clId="{9A498E06-F933-C84E-869C-30A353223068}" dt="2019-11-12T17:02:59.440" v="1915" actId="1076"/>
          <ac:spMkLst>
            <pc:docMk/>
            <pc:sldMk cId="1570889555" sldId="265"/>
            <ac:spMk id="5" creationId="{45DB86B7-7B4A-034F-B05B-6988370AB16A}"/>
          </ac:spMkLst>
        </pc:spChg>
      </pc:sldChg>
      <pc:sldChg chg="modSp add ord modAnim">
        <pc:chgData name="Qiang Xu" userId="7a4b647b00da8f13" providerId="LiveId" clId="{9A498E06-F933-C84E-869C-30A353223068}" dt="2019-11-13T02:35:34.460" v="4545"/>
        <pc:sldMkLst>
          <pc:docMk/>
          <pc:sldMk cId="3171210400" sldId="266"/>
        </pc:sldMkLst>
        <pc:spChg chg="mod">
          <ac:chgData name="Qiang Xu" userId="7a4b647b00da8f13" providerId="LiveId" clId="{9A498E06-F933-C84E-869C-30A353223068}" dt="2019-11-12T17:49:16.433" v="1937" actId="20577"/>
          <ac:spMkLst>
            <pc:docMk/>
            <pc:sldMk cId="3171210400" sldId="266"/>
            <ac:spMk id="2" creationId="{217F2C27-F1AC-A340-A426-30A898CDC992}"/>
          </ac:spMkLst>
        </pc:spChg>
        <pc:spChg chg="mod">
          <ac:chgData name="Qiang Xu" userId="7a4b647b00da8f13" providerId="LiveId" clId="{9A498E06-F933-C84E-869C-30A353223068}" dt="2019-11-13T02:31:24.799" v="4534" actId="20577"/>
          <ac:spMkLst>
            <pc:docMk/>
            <pc:sldMk cId="3171210400" sldId="266"/>
            <ac:spMk id="3" creationId="{5CE170F3-0F12-4640-A6C5-A1569D9D4715}"/>
          </ac:spMkLst>
        </pc:spChg>
      </pc:sldChg>
      <pc:sldChg chg="modSp add del">
        <pc:chgData name="Qiang Xu" userId="7a4b647b00da8f13" providerId="LiveId" clId="{9A498E06-F933-C84E-869C-30A353223068}" dt="2019-11-13T02:54:32.715" v="5159" actId="2696"/>
        <pc:sldMkLst>
          <pc:docMk/>
          <pc:sldMk cId="525899273" sldId="267"/>
        </pc:sldMkLst>
        <pc:spChg chg="mod">
          <ac:chgData name="Qiang Xu" userId="7a4b647b00da8f13" providerId="LiveId" clId="{9A498E06-F933-C84E-869C-30A353223068}" dt="2019-11-12T18:16:03.336" v="2892" actId="20577"/>
          <ac:spMkLst>
            <pc:docMk/>
            <pc:sldMk cId="525899273" sldId="267"/>
            <ac:spMk id="3" creationId="{031A0C62-C0D7-FD4A-B0D1-CB2ABFBD9384}"/>
          </ac:spMkLst>
        </pc:spChg>
      </pc:sldChg>
      <pc:sldChg chg="modSp add">
        <pc:chgData name="Qiang Xu" userId="7a4b647b00da8f13" providerId="LiveId" clId="{9A498E06-F933-C84E-869C-30A353223068}" dt="2019-11-13T02:24:37.655" v="4453" actId="20577"/>
        <pc:sldMkLst>
          <pc:docMk/>
          <pc:sldMk cId="178174816" sldId="268"/>
        </pc:sldMkLst>
        <pc:spChg chg="mod">
          <ac:chgData name="Qiang Xu" userId="7a4b647b00da8f13" providerId="LiveId" clId="{9A498E06-F933-C84E-869C-30A353223068}" dt="2019-11-13T01:23:09.612" v="4011" actId="20577"/>
          <ac:spMkLst>
            <pc:docMk/>
            <pc:sldMk cId="178174816" sldId="268"/>
            <ac:spMk id="2" creationId="{8A968CB5-CFCC-D64C-9156-312D710850EF}"/>
          </ac:spMkLst>
        </pc:spChg>
        <pc:spChg chg="mod">
          <ac:chgData name="Qiang Xu" userId="7a4b647b00da8f13" providerId="LiveId" clId="{9A498E06-F933-C84E-869C-30A353223068}" dt="2019-11-13T02:24:37.655" v="4453" actId="20577"/>
          <ac:spMkLst>
            <pc:docMk/>
            <pc:sldMk cId="178174816" sldId="268"/>
            <ac:spMk id="3" creationId="{59751084-45F9-9C49-B2E6-E7901CD9F402}"/>
          </ac:spMkLst>
        </pc:spChg>
      </pc:sldChg>
      <pc:sldChg chg="modSp add ord">
        <pc:chgData name="Qiang Xu" userId="7a4b647b00da8f13" providerId="LiveId" clId="{9A498E06-F933-C84E-869C-30A353223068}" dt="2019-11-13T18:21:35.410" v="8007" actId="20577"/>
        <pc:sldMkLst>
          <pc:docMk/>
          <pc:sldMk cId="4073929049" sldId="269"/>
        </pc:sldMkLst>
        <pc:spChg chg="mod">
          <ac:chgData name="Qiang Xu" userId="7a4b647b00da8f13" providerId="LiveId" clId="{9A498E06-F933-C84E-869C-30A353223068}" dt="2019-11-13T01:05:32.850" v="3723" actId="20577"/>
          <ac:spMkLst>
            <pc:docMk/>
            <pc:sldMk cId="4073929049" sldId="269"/>
            <ac:spMk id="2" creationId="{6D2601B4-B55B-374C-89A4-C5AA34E7C53E}"/>
          </ac:spMkLst>
        </pc:spChg>
        <pc:spChg chg="mod">
          <ac:chgData name="Qiang Xu" userId="7a4b647b00da8f13" providerId="LiveId" clId="{9A498E06-F933-C84E-869C-30A353223068}" dt="2019-11-13T18:21:35.410" v="8007" actId="20577"/>
          <ac:spMkLst>
            <pc:docMk/>
            <pc:sldMk cId="4073929049" sldId="269"/>
            <ac:spMk id="3" creationId="{557DF423-C248-F047-9070-794CDA8BD292}"/>
          </ac:spMkLst>
        </pc:spChg>
      </pc:sldChg>
      <pc:sldChg chg="modSp add modAnim">
        <pc:chgData name="Qiang Xu" userId="7a4b647b00da8f13" providerId="LiveId" clId="{9A498E06-F933-C84E-869C-30A353223068}" dt="2019-11-13T16:32:22.422" v="6537" actId="20577"/>
        <pc:sldMkLst>
          <pc:docMk/>
          <pc:sldMk cId="1596461774" sldId="270"/>
        </pc:sldMkLst>
        <pc:spChg chg="mod">
          <ac:chgData name="Qiang Xu" userId="7a4b647b00da8f13" providerId="LiveId" clId="{9A498E06-F933-C84E-869C-30A353223068}" dt="2019-11-13T16:32:22.422" v="6537" actId="20577"/>
          <ac:spMkLst>
            <pc:docMk/>
            <pc:sldMk cId="1596461774" sldId="270"/>
            <ac:spMk id="2" creationId="{EF417A12-CE77-8B44-90F8-6856EE1680F0}"/>
          </ac:spMkLst>
        </pc:spChg>
        <pc:spChg chg="mod">
          <ac:chgData name="Qiang Xu" userId="7a4b647b00da8f13" providerId="LiveId" clId="{9A498E06-F933-C84E-869C-30A353223068}" dt="2019-11-13T02:53:39.632" v="5155" actId="20577"/>
          <ac:spMkLst>
            <pc:docMk/>
            <pc:sldMk cId="1596461774" sldId="270"/>
            <ac:spMk id="3" creationId="{E28CCAA0-78D0-0145-866C-669153DF54C3}"/>
          </ac:spMkLst>
        </pc:spChg>
      </pc:sldChg>
      <pc:sldChg chg="modSp add">
        <pc:chgData name="Qiang Xu" userId="7a4b647b00da8f13" providerId="LiveId" clId="{9A498E06-F933-C84E-869C-30A353223068}" dt="2019-11-13T03:12:10.124" v="5632" actId="20577"/>
        <pc:sldMkLst>
          <pc:docMk/>
          <pc:sldMk cId="4041810581" sldId="271"/>
        </pc:sldMkLst>
        <pc:spChg chg="mod">
          <ac:chgData name="Qiang Xu" userId="7a4b647b00da8f13" providerId="LiveId" clId="{9A498E06-F933-C84E-869C-30A353223068}" dt="2019-11-13T03:00:17.990" v="5194" actId="20577"/>
          <ac:spMkLst>
            <pc:docMk/>
            <pc:sldMk cId="4041810581" sldId="271"/>
            <ac:spMk id="2" creationId="{80D5F030-EDE3-F742-8737-33C8512FB0B0}"/>
          </ac:spMkLst>
        </pc:spChg>
        <pc:spChg chg="mod">
          <ac:chgData name="Qiang Xu" userId="7a4b647b00da8f13" providerId="LiveId" clId="{9A498E06-F933-C84E-869C-30A353223068}" dt="2019-11-13T03:12:10.124" v="5632" actId="20577"/>
          <ac:spMkLst>
            <pc:docMk/>
            <pc:sldMk cId="4041810581" sldId="271"/>
            <ac:spMk id="3" creationId="{1E361998-139C-9746-9022-822C2F0C4568}"/>
          </ac:spMkLst>
        </pc:spChg>
      </pc:sldChg>
      <pc:sldChg chg="modSp add">
        <pc:chgData name="Qiang Xu" userId="7a4b647b00da8f13" providerId="LiveId" clId="{9A498E06-F933-C84E-869C-30A353223068}" dt="2019-11-13T03:15:30.677" v="5727" actId="20577"/>
        <pc:sldMkLst>
          <pc:docMk/>
          <pc:sldMk cId="492264656" sldId="272"/>
        </pc:sldMkLst>
        <pc:spChg chg="mod">
          <ac:chgData name="Qiang Xu" userId="7a4b647b00da8f13" providerId="LiveId" clId="{9A498E06-F933-C84E-869C-30A353223068}" dt="2019-11-13T03:15:30.677" v="5727" actId="20577"/>
          <ac:spMkLst>
            <pc:docMk/>
            <pc:sldMk cId="492264656" sldId="272"/>
            <ac:spMk id="2" creationId="{B082C2CD-FDE7-8945-AEB5-AA8D7FBF86C1}"/>
          </ac:spMkLst>
        </pc:spChg>
        <pc:spChg chg="mod">
          <ac:chgData name="Qiang Xu" userId="7a4b647b00da8f13" providerId="LiveId" clId="{9A498E06-F933-C84E-869C-30A353223068}" dt="2019-11-13T03:15:24.300" v="5720" actId="20577"/>
          <ac:spMkLst>
            <pc:docMk/>
            <pc:sldMk cId="492264656" sldId="272"/>
            <ac:spMk id="3" creationId="{34CDD194-9577-BB47-BB25-FFE0223F1F4C}"/>
          </ac:spMkLst>
        </pc:spChg>
      </pc:sldChg>
      <pc:sldChg chg="addSp modSp add">
        <pc:chgData name="Qiang Xu" userId="7a4b647b00da8f13" providerId="LiveId" clId="{9A498E06-F933-C84E-869C-30A353223068}" dt="2019-11-13T03:33:36.578" v="6030" actId="1076"/>
        <pc:sldMkLst>
          <pc:docMk/>
          <pc:sldMk cId="1874840856" sldId="273"/>
        </pc:sldMkLst>
        <pc:spChg chg="mod">
          <ac:chgData name="Qiang Xu" userId="7a4b647b00da8f13" providerId="LiveId" clId="{9A498E06-F933-C84E-869C-30A353223068}" dt="2019-11-13T03:20:24.990" v="5769" actId="20577"/>
          <ac:spMkLst>
            <pc:docMk/>
            <pc:sldMk cId="1874840856" sldId="273"/>
            <ac:spMk id="2" creationId="{0344FA21-3F3A-EE49-84C2-87DBBE39A703}"/>
          </ac:spMkLst>
        </pc:spChg>
        <pc:spChg chg="mod">
          <ac:chgData name="Qiang Xu" userId="7a4b647b00da8f13" providerId="LiveId" clId="{9A498E06-F933-C84E-869C-30A353223068}" dt="2019-11-13T03:31:26.717" v="6024" actId="20577"/>
          <ac:spMkLst>
            <pc:docMk/>
            <pc:sldMk cId="1874840856" sldId="273"/>
            <ac:spMk id="3" creationId="{98858B84-06C4-EF4F-83A5-9BCE5CD91EF5}"/>
          </ac:spMkLst>
        </pc:spChg>
        <pc:picChg chg="add mod">
          <ac:chgData name="Qiang Xu" userId="7a4b647b00da8f13" providerId="LiveId" clId="{9A498E06-F933-C84E-869C-30A353223068}" dt="2019-11-13T03:33:36.578" v="6030" actId="1076"/>
          <ac:picMkLst>
            <pc:docMk/>
            <pc:sldMk cId="1874840856" sldId="273"/>
            <ac:picMk id="5" creationId="{C7942D73-F93B-F443-8AC2-E4E71E4C95EE}"/>
          </ac:picMkLst>
        </pc:picChg>
      </pc:sldChg>
      <pc:sldChg chg="addSp modSp add del">
        <pc:chgData name="Qiang Xu" userId="7a4b647b00da8f13" providerId="LiveId" clId="{9A498E06-F933-C84E-869C-30A353223068}" dt="2019-11-13T03:41:03.726" v="6146" actId="2696"/>
        <pc:sldMkLst>
          <pc:docMk/>
          <pc:sldMk cId="3375308386" sldId="274"/>
        </pc:sldMkLst>
        <pc:spChg chg="mod">
          <ac:chgData name="Qiang Xu" userId="7a4b647b00da8f13" providerId="LiveId" clId="{9A498E06-F933-C84E-869C-30A353223068}" dt="2019-11-13T03:39:51.147" v="6075" actId="20577"/>
          <ac:spMkLst>
            <pc:docMk/>
            <pc:sldMk cId="3375308386" sldId="274"/>
            <ac:spMk id="2" creationId="{E85918E1-B4C4-9746-B8AC-B488F097A507}"/>
          </ac:spMkLst>
        </pc:spChg>
        <pc:spChg chg="mod">
          <ac:chgData name="Qiang Xu" userId="7a4b647b00da8f13" providerId="LiveId" clId="{9A498E06-F933-C84E-869C-30A353223068}" dt="2019-11-13T03:40:33.662" v="6144" actId="20577"/>
          <ac:spMkLst>
            <pc:docMk/>
            <pc:sldMk cId="3375308386" sldId="274"/>
            <ac:spMk id="3" creationId="{DA4CB793-C623-B843-9C87-1CD63781CFA4}"/>
          </ac:spMkLst>
        </pc:spChg>
        <pc:picChg chg="add">
          <ac:chgData name="Qiang Xu" userId="7a4b647b00da8f13" providerId="LiveId" clId="{9A498E06-F933-C84E-869C-30A353223068}" dt="2019-11-13T03:39:56.136" v="6076"/>
          <ac:picMkLst>
            <pc:docMk/>
            <pc:sldMk cId="3375308386" sldId="274"/>
            <ac:picMk id="5" creationId="{7C0A268A-30EC-054B-B471-BE1C069F1BAF}"/>
          </ac:picMkLst>
        </pc:picChg>
      </pc:sldChg>
      <pc:sldChg chg="addSp modSp add">
        <pc:chgData name="Qiang Xu" userId="7a4b647b00da8f13" providerId="LiveId" clId="{9A498E06-F933-C84E-869C-30A353223068}" dt="2019-11-13T16:30:30.657" v="6520" actId="1076"/>
        <pc:sldMkLst>
          <pc:docMk/>
          <pc:sldMk cId="2370213763" sldId="275"/>
        </pc:sldMkLst>
        <pc:spChg chg="mod">
          <ac:chgData name="Qiang Xu" userId="7a4b647b00da8f13" providerId="LiveId" clId="{9A498E06-F933-C84E-869C-30A353223068}" dt="2019-11-13T03:41:47.338" v="6173" actId="20577"/>
          <ac:spMkLst>
            <pc:docMk/>
            <pc:sldMk cId="2370213763" sldId="275"/>
            <ac:spMk id="2" creationId="{0E781F61-EF8E-0D48-8B57-2DC8ED201335}"/>
          </ac:spMkLst>
        </pc:spChg>
        <pc:spChg chg="mod">
          <ac:chgData name="Qiang Xu" userId="7a4b647b00da8f13" providerId="LiveId" clId="{9A498E06-F933-C84E-869C-30A353223068}" dt="2019-11-13T16:30:20.494" v="6518" actId="14100"/>
          <ac:spMkLst>
            <pc:docMk/>
            <pc:sldMk cId="2370213763" sldId="275"/>
            <ac:spMk id="3" creationId="{0678D488-4A1B-3142-B1B6-27F9EDFD968A}"/>
          </ac:spMkLst>
        </pc:spChg>
        <pc:picChg chg="add mod">
          <ac:chgData name="Qiang Xu" userId="7a4b647b00da8f13" providerId="LiveId" clId="{9A498E06-F933-C84E-869C-30A353223068}" dt="2019-11-13T16:30:30.657" v="6520" actId="1076"/>
          <ac:picMkLst>
            <pc:docMk/>
            <pc:sldMk cId="2370213763" sldId="275"/>
            <ac:picMk id="5" creationId="{E1BCF4CD-7332-A440-B396-6B0FC421C21C}"/>
          </ac:picMkLst>
        </pc:picChg>
      </pc:sldChg>
      <pc:sldChg chg="modSp add ord">
        <pc:chgData name="Qiang Xu" userId="7a4b647b00da8f13" providerId="LiveId" clId="{9A498E06-F933-C84E-869C-30A353223068}" dt="2019-11-13T16:50:08.313" v="6773"/>
        <pc:sldMkLst>
          <pc:docMk/>
          <pc:sldMk cId="4265868482" sldId="276"/>
        </pc:sldMkLst>
        <pc:spChg chg="mod">
          <ac:chgData name="Qiang Xu" userId="7a4b647b00da8f13" providerId="LiveId" clId="{9A498E06-F933-C84E-869C-30A353223068}" dt="2019-11-13T03:48:13.051" v="6234" actId="20577"/>
          <ac:spMkLst>
            <pc:docMk/>
            <pc:sldMk cId="4265868482" sldId="276"/>
            <ac:spMk id="2" creationId="{437E754C-DF6E-E847-BCC3-6707B707D53D}"/>
          </ac:spMkLst>
        </pc:spChg>
        <pc:spChg chg="mod">
          <ac:chgData name="Qiang Xu" userId="7a4b647b00da8f13" providerId="LiveId" clId="{9A498E06-F933-C84E-869C-30A353223068}" dt="2019-11-13T16:26:30.906" v="6426" actId="20577"/>
          <ac:spMkLst>
            <pc:docMk/>
            <pc:sldMk cId="4265868482" sldId="276"/>
            <ac:spMk id="3" creationId="{DC75E28C-C011-3A41-B657-AC8CF479583A}"/>
          </ac:spMkLst>
        </pc:spChg>
      </pc:sldChg>
      <pc:sldChg chg="addSp modSp add">
        <pc:chgData name="Qiang Xu" userId="7a4b647b00da8f13" providerId="LiveId" clId="{9A498E06-F933-C84E-869C-30A353223068}" dt="2019-11-13T16:51:01.307" v="6783" actId="14100"/>
        <pc:sldMkLst>
          <pc:docMk/>
          <pc:sldMk cId="1882635118" sldId="277"/>
        </pc:sldMkLst>
        <pc:spChg chg="mod">
          <ac:chgData name="Qiang Xu" userId="7a4b647b00da8f13" providerId="LiveId" clId="{9A498E06-F933-C84E-869C-30A353223068}" dt="2019-11-13T16:35:17.955" v="6641" actId="20577"/>
          <ac:spMkLst>
            <pc:docMk/>
            <pc:sldMk cId="1882635118" sldId="277"/>
            <ac:spMk id="2" creationId="{33261738-CD46-CF4B-A266-1AAE44C92AAA}"/>
          </ac:spMkLst>
        </pc:spChg>
        <pc:spChg chg="mod">
          <ac:chgData name="Qiang Xu" userId="7a4b647b00da8f13" providerId="LiveId" clId="{9A498E06-F933-C84E-869C-30A353223068}" dt="2019-11-13T16:51:01.307" v="6783" actId="14100"/>
          <ac:spMkLst>
            <pc:docMk/>
            <pc:sldMk cId="1882635118" sldId="277"/>
            <ac:spMk id="3" creationId="{52903C87-561B-5B4D-8AD2-EABD678B839C}"/>
          </ac:spMkLst>
        </pc:spChg>
        <pc:picChg chg="add mod">
          <ac:chgData name="Qiang Xu" userId="7a4b647b00da8f13" providerId="LiveId" clId="{9A498E06-F933-C84E-869C-30A353223068}" dt="2019-11-13T16:50:56.373" v="6782" actId="1076"/>
          <ac:picMkLst>
            <pc:docMk/>
            <pc:sldMk cId="1882635118" sldId="277"/>
            <ac:picMk id="5" creationId="{D77FD64A-0955-9145-AE59-44A6E1D3E6C1}"/>
          </ac:picMkLst>
        </pc:picChg>
      </pc:sldChg>
      <pc:sldChg chg="addSp modSp add">
        <pc:chgData name="Qiang Xu" userId="7a4b647b00da8f13" providerId="LiveId" clId="{9A498E06-F933-C84E-869C-30A353223068}" dt="2019-11-13T17:51:39.351" v="7832" actId="20577"/>
        <pc:sldMkLst>
          <pc:docMk/>
          <pc:sldMk cId="2308824008" sldId="278"/>
        </pc:sldMkLst>
        <pc:spChg chg="mod">
          <ac:chgData name="Qiang Xu" userId="7a4b647b00da8f13" providerId="LiveId" clId="{9A498E06-F933-C84E-869C-30A353223068}" dt="2019-11-13T16:55:48.750" v="6804" actId="20577"/>
          <ac:spMkLst>
            <pc:docMk/>
            <pc:sldMk cId="2308824008" sldId="278"/>
            <ac:spMk id="2" creationId="{270AD31B-37ED-B344-B26E-3381A13ECB76}"/>
          </ac:spMkLst>
        </pc:spChg>
        <pc:spChg chg="mod">
          <ac:chgData name="Qiang Xu" userId="7a4b647b00da8f13" providerId="LiveId" clId="{9A498E06-F933-C84E-869C-30A353223068}" dt="2019-11-13T17:51:39.351" v="7832" actId="20577"/>
          <ac:spMkLst>
            <pc:docMk/>
            <pc:sldMk cId="2308824008" sldId="278"/>
            <ac:spMk id="3" creationId="{10DB1362-15BA-1B45-88A5-4F46EAD43F11}"/>
          </ac:spMkLst>
        </pc:spChg>
        <pc:picChg chg="add mod">
          <ac:chgData name="Qiang Xu" userId="7a4b647b00da8f13" providerId="LiveId" clId="{9A498E06-F933-C84E-869C-30A353223068}" dt="2019-11-13T16:59:44.542" v="6975" actId="1076"/>
          <ac:picMkLst>
            <pc:docMk/>
            <pc:sldMk cId="2308824008" sldId="278"/>
            <ac:picMk id="5" creationId="{71F68F0B-208E-CA4B-8F71-00842FEE70CB}"/>
          </ac:picMkLst>
        </pc:picChg>
      </pc:sldChg>
      <pc:sldChg chg="modSp add">
        <pc:chgData name="Qiang Xu" userId="7a4b647b00da8f13" providerId="LiveId" clId="{9A498E06-F933-C84E-869C-30A353223068}" dt="2019-11-13T17:23:20.296" v="7558"/>
        <pc:sldMkLst>
          <pc:docMk/>
          <pc:sldMk cId="1210921664" sldId="279"/>
        </pc:sldMkLst>
        <pc:spChg chg="mod">
          <ac:chgData name="Qiang Xu" userId="7a4b647b00da8f13" providerId="LiveId" clId="{9A498E06-F933-C84E-869C-30A353223068}" dt="2019-11-13T17:05:20.432" v="7179" actId="20577"/>
          <ac:spMkLst>
            <pc:docMk/>
            <pc:sldMk cId="1210921664" sldId="279"/>
            <ac:spMk id="2" creationId="{3E0A2BE9-C21D-6947-BE9E-1ED97C668ED2}"/>
          </ac:spMkLst>
        </pc:spChg>
        <pc:spChg chg="mod">
          <ac:chgData name="Qiang Xu" userId="7a4b647b00da8f13" providerId="LiveId" clId="{9A498E06-F933-C84E-869C-30A353223068}" dt="2019-11-13T17:23:20.296" v="7558"/>
          <ac:spMkLst>
            <pc:docMk/>
            <pc:sldMk cId="1210921664" sldId="279"/>
            <ac:spMk id="3" creationId="{DA27195D-F26C-D243-873D-5E86521C5652}"/>
          </ac:spMkLst>
        </pc:spChg>
      </pc:sldChg>
      <pc:sldChg chg="addSp modSp add">
        <pc:chgData name="Qiang Xu" userId="7a4b647b00da8f13" providerId="LiveId" clId="{9A498E06-F933-C84E-869C-30A353223068}" dt="2019-11-13T17:29:57.448" v="7821" actId="1076"/>
        <pc:sldMkLst>
          <pc:docMk/>
          <pc:sldMk cId="1988668483" sldId="280"/>
        </pc:sldMkLst>
        <pc:spChg chg="mod">
          <ac:chgData name="Qiang Xu" userId="7a4b647b00da8f13" providerId="LiveId" clId="{9A498E06-F933-C84E-869C-30A353223068}" dt="2019-11-13T17:22:45.910" v="7553" actId="20577"/>
          <ac:spMkLst>
            <pc:docMk/>
            <pc:sldMk cId="1988668483" sldId="280"/>
            <ac:spMk id="2" creationId="{2FE226B2-EEAB-AD42-856D-3A5B25E0E2F9}"/>
          </ac:spMkLst>
        </pc:spChg>
        <pc:spChg chg="mod">
          <ac:chgData name="Qiang Xu" userId="7a4b647b00da8f13" providerId="LiveId" clId="{9A498E06-F933-C84E-869C-30A353223068}" dt="2019-11-13T17:29:41.696" v="7818" actId="404"/>
          <ac:spMkLst>
            <pc:docMk/>
            <pc:sldMk cId="1988668483" sldId="280"/>
            <ac:spMk id="3" creationId="{0F148F70-647E-ED4E-8241-6D468F7DB4DC}"/>
          </ac:spMkLst>
        </pc:spChg>
        <pc:picChg chg="add mod">
          <ac:chgData name="Qiang Xu" userId="7a4b647b00da8f13" providerId="LiveId" clId="{9A498E06-F933-C84E-869C-30A353223068}" dt="2019-11-13T17:29:57.448" v="7821" actId="1076"/>
          <ac:picMkLst>
            <pc:docMk/>
            <pc:sldMk cId="1988668483" sldId="280"/>
            <ac:picMk id="1026" creationId="{77CA21EE-5081-7049-A121-05AB575354B6}"/>
          </ac:picMkLst>
        </pc:picChg>
      </pc:sldChg>
      <pc:sldChg chg="addSp modSp add">
        <pc:chgData name="Qiang Xu" userId="7a4b647b00da8f13" providerId="LiveId" clId="{9A498E06-F933-C84E-869C-30A353223068}" dt="2019-11-13T18:32:45.491" v="8145" actId="14100"/>
        <pc:sldMkLst>
          <pc:docMk/>
          <pc:sldMk cId="2167541973" sldId="281"/>
        </pc:sldMkLst>
        <pc:spChg chg="mod">
          <ac:chgData name="Qiang Xu" userId="7a4b647b00da8f13" providerId="LiveId" clId="{9A498E06-F933-C84E-869C-30A353223068}" dt="2019-11-13T18:31:28.075" v="8109" actId="20577"/>
          <ac:spMkLst>
            <pc:docMk/>
            <pc:sldMk cId="2167541973" sldId="281"/>
            <ac:spMk id="2" creationId="{C82F4F68-109D-1543-B0BD-C3AB1E28AC2A}"/>
          </ac:spMkLst>
        </pc:spChg>
        <pc:spChg chg="mod">
          <ac:chgData name="Qiang Xu" userId="7a4b647b00da8f13" providerId="LiveId" clId="{9A498E06-F933-C84E-869C-30A353223068}" dt="2019-11-13T18:32:45.491" v="8145" actId="14100"/>
          <ac:spMkLst>
            <pc:docMk/>
            <pc:sldMk cId="2167541973" sldId="281"/>
            <ac:spMk id="3" creationId="{C88E0D7A-08D9-C14F-863F-90066DF81647}"/>
          </ac:spMkLst>
        </pc:spChg>
        <pc:picChg chg="add mod">
          <ac:chgData name="Qiang Xu" userId="7a4b647b00da8f13" providerId="LiveId" clId="{9A498E06-F933-C84E-869C-30A353223068}" dt="2019-11-13T18:32:37.363" v="8144" actId="1076"/>
          <ac:picMkLst>
            <pc:docMk/>
            <pc:sldMk cId="2167541973" sldId="281"/>
            <ac:picMk id="5" creationId="{D406F300-B2FC-4F40-AE19-CB20967B526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67113-2F43-CA4B-8270-253147170AB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5C335-E8DA-484C-A971-932D1DDD2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16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8EC6-0EAF-E049-BDB7-163ED1B06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A26D2-B08F-B549-AE91-05DB620E6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F3B0F-7970-8A45-87F5-CEC990BD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DCA9-7FC7-794D-9DCF-0DAA20297200}" type="datetime1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FCBD3-507B-5842-8BAA-AB72F8D7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6E285-C4C4-6B48-B108-772B6DB1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1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A439-B3D3-DB46-AC2E-ADAAB914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2BA80-689F-E948-883E-E64D7FFEE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596BA-182A-274F-B4B3-87110E26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9431-C4F4-8E44-99D7-A6ADDD6C6F1C}" type="datetime1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FC390-0FC4-C849-9EAF-09F14056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CEE67-B202-5746-8903-A0DBEFFA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0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D5027-A954-7C42-8F5D-5968896FC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B684C-30D1-4C41-8E47-A865EB651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41CE9-1F34-A544-84C0-51449D17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072D-75B0-0840-94CE-1F281EA10F02}" type="datetime1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2925D-91F8-B44C-B4E2-862D2B1B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46B82-6FC3-E143-8F46-B07A3572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8E8D-1BE4-5547-8F08-BA302A35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17B41-3AB7-C648-B487-0916C653D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D2810-DD4F-8040-BC79-A653ED5A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0140-25E9-5F44-BFD4-5118FE8BCA46}" type="datetime1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9A28A-A9B7-8540-8782-CFDFA7D5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888A-4067-B64B-952D-80CFDD3A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9B498-16D7-E94D-9A0C-401CBF64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8BA36-53B7-934B-A113-D58A301D1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4C187-A765-194D-BBBB-A1D7B2CF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C787-8619-E846-AE46-9EFD0E045AF7}" type="datetime1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0B2C2-6B39-3B41-A4BF-DFC4F839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9F13C-A10D-0F41-BECF-8E366F8D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8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2490-69E1-F445-B1C7-ECCDF3A0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73F99-C591-5F45-8B33-CB243C051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335F8-F9D8-4B45-BC48-8D8566CE7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0F61E-1A2E-2B4A-9D0A-E3FAAB41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874F-4ABB-174C-BF16-66391085418C}" type="datetime1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02993-29C7-6B49-9158-0CF3562C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68E44-5E34-C149-B896-73DB54CE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9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1917-E040-C245-9F55-0CA59A6A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6D9FE-AA12-5045-AB47-5226C6DC3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A19A3-0D2E-9346-96DF-D1F7D9CEC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01F41-1140-4A44-9A83-88640DFE1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C541C-8021-164F-96F5-0AABB4BB4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AC409-D52D-2E48-ACE5-2A894E48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FB7E6-39E8-9D44-8339-5283D7EF8B4C}" type="datetime1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47D70-E402-5A48-8318-D67FEE8A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D419B-3849-734A-8AD0-544FDE72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5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798E-A6BA-2E43-9DD4-4200296F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405CD-F6DB-8F40-9245-B618E62F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4583-0188-2342-8E1D-8A1555FABBE2}" type="datetime1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AE1A5-12C6-6144-81EA-4FE84398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2BB06-E25D-BE41-ACA5-DCB697D2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7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E4441-374D-544A-BC4F-98BFF569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5DD9-58AE-F242-B441-038C14B9436C}" type="datetime1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42D8F-7125-DD43-9230-1182166A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467A8-F438-D247-BC84-949A555F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9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CDFC-B00D-4645-8B78-C9B08F75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D7A1A-5AA3-9340-931A-004025EA1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8001B-2957-DB48-B7F1-E96AADCFC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43F66-B6D6-7343-AE60-335DA0F3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1DD1-03E8-0645-B661-390F07B72A02}" type="datetime1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D5115-A701-924B-ABBB-42EDA60F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E15F4-BB6B-F245-9068-358E63CE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5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DDDC-1D99-FF43-AEAB-4A34C886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90E8A-54F7-4F4C-B465-B3955D274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727B2-CA11-F748-917E-A3423D45A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7F081-798B-8A4C-B689-2890FCD4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DB0A-63C2-F04A-B92E-E8E6AF5B6B76}" type="datetime1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42060-C092-EE46-8A2B-E95445DB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B46EA-A196-0545-BB67-6074A8EF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1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2737A-3529-834E-898B-62F725487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D6BC4-F67F-CD4F-B412-DE8CE3E22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E5375-96AC-5A45-BE65-4752C4220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0C83B-0673-9F42-B44D-530148325EA9}" type="datetime1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31E7-E9E5-DB4F-B054-F086E489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32512-C713-D54D-852B-5F5E72405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0C8C1-61DC-D844-B050-3545DC0A7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3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D58A-8114-7949-86C1-17DBDEEDC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Configuration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24A4-4B82-2C41-A15C-87C1B9961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Qiang</a:t>
            </a:r>
            <a:r>
              <a:rPr lang="zh-CN" altLang="en-US" dirty="0"/>
              <a:t> </a:t>
            </a:r>
            <a:r>
              <a:rPr lang="en-US" altLang="zh-CN"/>
              <a:t>Xu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CFB2A-0A36-B74A-B692-B603AAFE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51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41B7-6393-DE4F-AD43-F3D58C84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Automatic</a:t>
            </a:r>
            <a:r>
              <a:rPr lang="zh-CN" altLang="en-US" dirty="0"/>
              <a:t> </a:t>
            </a:r>
            <a:r>
              <a:rPr lang="en-US" altLang="zh-CN" dirty="0"/>
              <a:t>Configuration</a:t>
            </a:r>
            <a:r>
              <a:rPr lang="zh-CN" altLang="en-US" dirty="0"/>
              <a:t> </a:t>
            </a:r>
            <a:r>
              <a:rPr lang="en-US" altLang="zh-CN" dirty="0"/>
              <a:t>Tuning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10F4D-AD00-E94C-A14D-FBAB25CB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Black-box</a:t>
            </a:r>
            <a:r>
              <a:rPr lang="zh-CN" altLang="en-US" dirty="0"/>
              <a:t> </a:t>
            </a:r>
            <a:r>
              <a:rPr lang="en-US" altLang="zh-CN" dirty="0"/>
              <a:t>tuning</a:t>
            </a:r>
          </a:p>
          <a:p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tuning</a:t>
            </a:r>
          </a:p>
          <a:p>
            <a:pPr lvl="1"/>
            <a:r>
              <a:rPr lang="en-US" altLang="zh-CN" dirty="0"/>
              <a:t>External</a:t>
            </a:r>
            <a:r>
              <a:rPr lang="zh-CN" altLang="en-US" dirty="0"/>
              <a:t> </a:t>
            </a:r>
            <a:r>
              <a:rPr lang="en-US" altLang="zh-CN" dirty="0"/>
              <a:t>tools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Internal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tools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Tuning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other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software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categories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Older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papers</a:t>
            </a:r>
          </a:p>
          <a:p>
            <a:endParaRPr lang="en-US" dirty="0"/>
          </a:p>
          <a:p>
            <a:r>
              <a:rPr lang="en-US" altLang="zh-CN" dirty="0"/>
              <a:t>Offline</a:t>
            </a:r>
          </a:p>
          <a:p>
            <a:pPr lvl="1"/>
            <a:r>
              <a:rPr lang="en-US" altLang="zh-CN" dirty="0"/>
              <a:t>Tune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certain</a:t>
            </a:r>
            <a:r>
              <a:rPr lang="zh-CN" altLang="en-US" dirty="0"/>
              <a:t> </a:t>
            </a:r>
            <a:r>
              <a:rPr lang="en-US" altLang="zh-CN" dirty="0"/>
              <a:t>workload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</a:p>
          <a:p>
            <a:r>
              <a:rPr lang="en-US" altLang="zh-CN" dirty="0"/>
              <a:t>Online</a:t>
            </a:r>
          </a:p>
          <a:p>
            <a:pPr lvl="1"/>
            <a:r>
              <a:rPr lang="en-US" altLang="zh-CN" dirty="0"/>
              <a:t>Reconfigure</a:t>
            </a:r>
            <a:r>
              <a:rPr lang="zh-CN" altLang="en-US" dirty="0"/>
              <a:t> </a:t>
            </a:r>
            <a:r>
              <a:rPr lang="en-US" altLang="zh-CN" dirty="0"/>
              <a:t>dynamically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23532-1824-D346-BA0F-10E341EC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0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AEEB-A543-5541-AD82-0054B795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Black-box</a:t>
            </a:r>
            <a:r>
              <a:rPr lang="zh-CN" altLang="en-US" dirty="0"/>
              <a:t> </a:t>
            </a:r>
            <a:r>
              <a:rPr lang="en-US" altLang="zh-CN" dirty="0"/>
              <a:t>Tuning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Offline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FA18-16EB-CF41-B29E-B3545354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BestConfig</a:t>
            </a:r>
            <a:r>
              <a:rPr lang="zh-CN" altLang="en-US" dirty="0"/>
              <a:t> </a:t>
            </a:r>
            <a:r>
              <a:rPr lang="en-US" altLang="zh-CN" dirty="0"/>
              <a:t>[SoCC’17]</a:t>
            </a:r>
          </a:p>
          <a:p>
            <a:pPr lvl="1"/>
            <a:r>
              <a:rPr lang="en-US" altLang="zh-CN" dirty="0"/>
              <a:t>Divide-and-diverge</a:t>
            </a:r>
            <a:r>
              <a:rPr lang="zh-CN" altLang="en-US" dirty="0"/>
              <a:t> </a:t>
            </a:r>
            <a:r>
              <a:rPr lang="en-US" altLang="zh-CN" dirty="0"/>
              <a:t>sampling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recursive-bound-and-search</a:t>
            </a:r>
          </a:p>
          <a:p>
            <a:r>
              <a:rPr lang="en-US" altLang="zh-CN" dirty="0"/>
              <a:t>[ATC’18]</a:t>
            </a:r>
            <a:r>
              <a:rPr lang="zh-CN" altLang="en-US" dirty="0"/>
              <a:t> </a:t>
            </a:r>
            <a:r>
              <a:rPr lang="en-US" altLang="zh-CN" dirty="0"/>
              <a:t>tested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classic</a:t>
            </a:r>
            <a:r>
              <a:rPr lang="zh-CN" altLang="en-US" dirty="0"/>
              <a:t> </a:t>
            </a:r>
            <a:r>
              <a:rPr lang="en-US" altLang="zh-CN" dirty="0"/>
              <a:t>heuristic</a:t>
            </a:r>
            <a:r>
              <a:rPr lang="zh-CN" altLang="en-US" dirty="0"/>
              <a:t> </a:t>
            </a:r>
            <a:r>
              <a:rPr lang="en-US" altLang="zh-CN" dirty="0"/>
              <a:t>searching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RL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</a:p>
          <a:p>
            <a:pPr lvl="1"/>
            <a:r>
              <a:rPr lang="en-US" altLang="zh-CN" dirty="0"/>
              <a:t>Simulated</a:t>
            </a:r>
            <a:r>
              <a:rPr lang="zh-CN" altLang="en-US" dirty="0"/>
              <a:t> </a:t>
            </a:r>
            <a:r>
              <a:rPr lang="en-US" altLang="zh-CN" dirty="0"/>
              <a:t>annealing,</a:t>
            </a:r>
            <a:r>
              <a:rPr lang="zh-CN" altLang="en-US" dirty="0"/>
              <a:t> </a:t>
            </a:r>
            <a:r>
              <a:rPr lang="en-US" altLang="zh-CN" dirty="0"/>
              <a:t>genetic</a:t>
            </a:r>
            <a:r>
              <a:rPr lang="zh-CN" altLang="en-US" dirty="0"/>
              <a:t> </a:t>
            </a:r>
            <a:r>
              <a:rPr lang="en-US" altLang="zh-CN" dirty="0"/>
              <a:t>algorithms,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Q-networks,</a:t>
            </a:r>
            <a:r>
              <a:rPr lang="zh-CN" altLang="en-US" dirty="0"/>
              <a:t> </a:t>
            </a:r>
            <a:r>
              <a:rPr lang="en-US" altLang="zh-CN" dirty="0" err="1"/>
              <a:t>bayesian</a:t>
            </a:r>
            <a:endParaRPr lang="en-US" altLang="zh-CN" dirty="0"/>
          </a:p>
          <a:p>
            <a:endParaRPr lang="en-US" altLang="zh-CN" dirty="0"/>
          </a:p>
          <a:p>
            <a:pPr>
              <a:buClr>
                <a:schemeClr val="accent5"/>
              </a:buClr>
              <a:buFont typeface="System Font Regular"/>
              <a:buChar char="-"/>
            </a:pP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search-based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scale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configuration</a:t>
            </a:r>
          </a:p>
          <a:p>
            <a:pPr lvl="1">
              <a:buClr>
                <a:schemeClr val="tx1"/>
              </a:buClr>
            </a:pPr>
            <a:r>
              <a:rPr lang="en-US" altLang="zh-CN" dirty="0"/>
              <a:t>[ATC’18]</a:t>
            </a:r>
            <a:r>
              <a:rPr lang="zh-CN" altLang="en-US" dirty="0"/>
              <a:t> </a:t>
            </a:r>
            <a:r>
              <a:rPr lang="en-US" altLang="zh-CN" dirty="0"/>
              <a:t>takes</a:t>
            </a:r>
            <a:r>
              <a:rPr lang="zh-CN" altLang="en-US" dirty="0"/>
              <a:t> </a:t>
            </a:r>
            <a:r>
              <a:rPr lang="en-US" altLang="zh-CN" dirty="0"/>
              <a:t>hours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optimize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hand</a:t>
            </a:r>
            <a:r>
              <a:rPr lang="zh-CN" altLang="en-US" dirty="0"/>
              <a:t> </a:t>
            </a:r>
            <a:r>
              <a:rPr lang="en-US" altLang="zh-CN" dirty="0"/>
              <a:t>selected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knobs</a:t>
            </a:r>
          </a:p>
          <a:p>
            <a:pPr lvl="1">
              <a:buClr>
                <a:schemeClr val="tx1"/>
              </a:buClr>
            </a:pPr>
            <a:r>
              <a:rPr lang="en-US" altLang="zh-CN" dirty="0"/>
              <a:t>[ATC’18]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near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setting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40%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</a:p>
          <a:p>
            <a:pPr lvl="1">
              <a:buClr>
                <a:schemeClr val="tx1"/>
              </a:buClr>
            </a:pPr>
            <a:r>
              <a:rPr lang="en-US" altLang="zh-CN" dirty="0" err="1"/>
              <a:t>BestConfig</a:t>
            </a:r>
            <a:r>
              <a:rPr lang="zh-CN" altLang="en-US" dirty="0"/>
              <a:t> </a:t>
            </a:r>
            <a:r>
              <a:rPr lang="en-US" altLang="zh-CN" dirty="0"/>
              <a:t>usually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far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configuration</a:t>
            </a:r>
            <a:r>
              <a:rPr lang="zh-CN" altLang="en-US" dirty="0"/>
              <a:t> </a:t>
            </a:r>
            <a:r>
              <a:rPr lang="en-US" altLang="zh-CN" dirty="0"/>
              <a:t>[SIGMOD’19]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F9656-1F27-A340-8869-40C05124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40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01B4-B55B-374C-89A4-C5AA34E7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Tuning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Offline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DF423-C248-F047-9070-794CDA8BD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OtterTune</a:t>
            </a:r>
            <a:r>
              <a:rPr lang="zh-CN" altLang="en-US" dirty="0"/>
              <a:t> </a:t>
            </a:r>
            <a:r>
              <a:rPr lang="en-US" altLang="zh-CN" dirty="0"/>
              <a:t>[SIGMOD’17]</a:t>
            </a:r>
          </a:p>
          <a:p>
            <a:pPr lvl="1"/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known</a:t>
            </a:r>
            <a:r>
              <a:rPr lang="zh-CN" altLang="en-US" dirty="0"/>
              <a:t> </a:t>
            </a:r>
            <a:r>
              <a:rPr lang="en-US" altLang="zh-CN" dirty="0"/>
              <a:t>workload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workload,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Gaussian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(GP)</a:t>
            </a:r>
            <a:r>
              <a:rPr lang="zh-CN" altLang="en-US" dirty="0"/>
              <a:t> </a:t>
            </a:r>
            <a:r>
              <a:rPr lang="en-US" altLang="zh-CN" dirty="0"/>
              <a:t>regression,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configuration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bootstrap</a:t>
            </a:r>
          </a:p>
          <a:p>
            <a:pPr lvl="1"/>
            <a:r>
              <a:rPr lang="en-US" altLang="zh-CN" dirty="0"/>
              <a:t>Workloads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represented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metrics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DBMS</a:t>
            </a:r>
          </a:p>
          <a:p>
            <a:pPr lvl="2"/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 err="1"/>
              <a:t>innodb_rows_read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innodb_data_read</a:t>
            </a:r>
            <a:endParaRPr lang="en-US" altLang="zh-CN" dirty="0"/>
          </a:p>
          <a:p>
            <a:pPr lvl="1"/>
            <a:r>
              <a:rPr lang="en-US" altLang="zh-CN" dirty="0"/>
              <a:t>Lasso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performed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knobs</a:t>
            </a:r>
          </a:p>
          <a:p>
            <a:pPr lvl="1">
              <a:buClr>
                <a:schemeClr val="accent5"/>
              </a:buClr>
              <a:buFont typeface="System Font Regular"/>
              <a:buChar char="-"/>
            </a:pPr>
            <a:r>
              <a:rPr lang="en-US" altLang="zh-CN" dirty="0"/>
              <a:t>Requires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high-quality</a:t>
            </a:r>
            <a:r>
              <a:rPr lang="zh-CN" altLang="en-US" dirty="0"/>
              <a:t> </a:t>
            </a:r>
            <a:r>
              <a:rPr lang="en-US" altLang="zh-CN" dirty="0"/>
              <a:t>samples</a:t>
            </a:r>
            <a:r>
              <a:rPr lang="zh-CN" altLang="en-US" dirty="0"/>
              <a:t> </a:t>
            </a:r>
            <a:r>
              <a:rPr lang="en-US" altLang="zh-CN" dirty="0"/>
              <a:t>[SIGMOD’19]</a:t>
            </a:r>
          </a:p>
          <a:p>
            <a:pPr lvl="2"/>
            <a:r>
              <a:rPr lang="en-US" altLang="zh-CN" dirty="0"/>
              <a:t>Low-quality</a:t>
            </a:r>
            <a:r>
              <a:rPr lang="zh-CN" altLang="en-US" dirty="0"/>
              <a:t> </a:t>
            </a:r>
            <a:r>
              <a:rPr lang="en-US" altLang="zh-CN" dirty="0"/>
              <a:t>samples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bootstraps</a:t>
            </a:r>
          </a:p>
          <a:p>
            <a:pPr lvl="2">
              <a:buClr>
                <a:schemeClr val="accent5"/>
              </a:buClr>
              <a:buFont typeface="System Font Regular"/>
              <a:buChar char="-"/>
            </a:pP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samples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certain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DB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4E7A4-230F-0144-A552-4D257583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21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01B4-B55B-374C-89A4-C5AA34E7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Tuning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Offline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Cont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DF423-C248-F047-9070-794CDA8BD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CDBTune</a:t>
            </a:r>
            <a:r>
              <a:rPr lang="zh-CN" altLang="en-US" dirty="0"/>
              <a:t> </a:t>
            </a:r>
            <a:r>
              <a:rPr lang="en-US" altLang="zh-CN" dirty="0"/>
              <a:t>[SIGMOD’19]</a:t>
            </a:r>
          </a:p>
          <a:p>
            <a:pPr lvl="1"/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DRL:</a:t>
            </a:r>
            <a:r>
              <a:rPr lang="zh-CN" altLang="en-US" dirty="0"/>
              <a:t> </a:t>
            </a: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metrics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configuration</a:t>
            </a:r>
            <a:endParaRPr lang="en-US" altLang="zh-CN" dirty="0"/>
          </a:p>
          <a:p>
            <a:pPr lvl="2">
              <a:buClr>
                <a:schemeClr val="accent2"/>
              </a:buClr>
              <a:buFont typeface="System Font Regular"/>
              <a:buChar char="+"/>
            </a:pP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bootstrap</a:t>
            </a:r>
            <a:r>
              <a:rPr lang="zh-CN" altLang="en-US" dirty="0"/>
              <a:t> </a:t>
            </a:r>
            <a:r>
              <a:rPr lang="en-US" altLang="zh-CN" dirty="0"/>
              <a:t>samples</a:t>
            </a:r>
          </a:p>
          <a:p>
            <a:pPr lvl="2">
              <a:buClr>
                <a:schemeClr val="accent2"/>
              </a:buClr>
              <a:buFont typeface="System Font Regular"/>
              <a:buChar char="+"/>
            </a:pPr>
            <a:r>
              <a:rPr lang="en-US" altLang="zh-CN" dirty="0"/>
              <a:t>Compared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OtterTune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expressive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GP</a:t>
            </a:r>
          </a:p>
          <a:p>
            <a:pPr lvl="2">
              <a:buClr>
                <a:schemeClr val="accent2"/>
              </a:buClr>
              <a:buFont typeface="System Font Regular"/>
              <a:buChar char="+"/>
            </a:pPr>
            <a:r>
              <a:rPr lang="en-US" altLang="zh-CN" dirty="0"/>
              <a:t>Compared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based: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guidance</a:t>
            </a:r>
            <a:r>
              <a:rPr lang="zh-CN" altLang="en-US" dirty="0"/>
              <a:t> </a:t>
            </a:r>
            <a:r>
              <a:rPr lang="en-US" altLang="zh-CN" dirty="0"/>
              <a:t>(internal</a:t>
            </a:r>
            <a:r>
              <a:rPr lang="zh-CN" altLang="en-US" dirty="0"/>
              <a:t> </a:t>
            </a:r>
            <a:r>
              <a:rPr lang="en-US" altLang="zh-CN" dirty="0"/>
              <a:t>metrics)</a:t>
            </a:r>
          </a:p>
          <a:p>
            <a:r>
              <a:rPr lang="en-US" altLang="zh-CN" dirty="0" err="1"/>
              <a:t>QTune</a:t>
            </a:r>
            <a:r>
              <a:rPr lang="zh-CN" altLang="en-US" dirty="0"/>
              <a:t> </a:t>
            </a:r>
            <a:r>
              <a:rPr lang="en-US" altLang="zh-CN" dirty="0"/>
              <a:t>[PVLDB’19]</a:t>
            </a:r>
          </a:p>
          <a:p>
            <a:pPr lvl="1"/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DRL:</a:t>
            </a:r>
            <a:r>
              <a:rPr lang="zh-CN" altLang="en-US" dirty="0"/>
              <a:t> </a:t>
            </a:r>
            <a:r>
              <a:rPr lang="en-US" altLang="zh-CN" dirty="0" err="1"/>
              <a:t>featurized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configuration</a:t>
            </a:r>
          </a:p>
          <a:p>
            <a:pPr lvl="2">
              <a:buClr>
                <a:schemeClr val="accent2"/>
              </a:buClr>
              <a:buFont typeface="System Font Regular"/>
              <a:buChar char="+"/>
            </a:pPr>
            <a:r>
              <a:rPr lang="en-US" altLang="zh-CN" dirty="0">
                <a:sym typeface="Wingdings" pitchFamily="2" charset="2"/>
              </a:rPr>
              <a:t>Seems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like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this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workload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characterization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more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accurate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4E7A4-230F-0144-A552-4D257583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2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6EE-3615-8041-9D23-35D34E76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Reasons behind Performance Improvements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40AA-2815-4145-994C-7F80049F1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BestConfig</a:t>
            </a:r>
            <a:r>
              <a:rPr lang="zh-CN" altLang="en-US" dirty="0"/>
              <a:t> </a:t>
            </a:r>
            <a:r>
              <a:rPr lang="en-US" altLang="zh-CN" dirty="0"/>
              <a:t>[SoCC’17]</a:t>
            </a:r>
          </a:p>
          <a:p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better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bootstrap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</a:p>
          <a:p>
            <a:r>
              <a:rPr lang="en-US" altLang="zh-CN" dirty="0" err="1">
                <a:sym typeface="Wingdings" pitchFamily="2" charset="2"/>
              </a:rPr>
              <a:t>OtterTune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[SIGMOD’17]</a:t>
            </a:r>
          </a:p>
          <a:p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more expressive model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</a:p>
          <a:p>
            <a:r>
              <a:rPr lang="en-US" altLang="zh-CN" dirty="0" err="1">
                <a:sym typeface="Wingdings" pitchFamily="2" charset="2"/>
              </a:rPr>
              <a:t>CDBTune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[SIGMOD’19]</a:t>
            </a:r>
          </a:p>
          <a:p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more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accurate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workload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characterization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</a:p>
          <a:p>
            <a:r>
              <a:rPr lang="en-US" altLang="zh-CN" dirty="0" err="1">
                <a:sym typeface="Wingdings" pitchFamily="2" charset="2"/>
              </a:rPr>
              <a:t>QTune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[PVLDB’19]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CDF6E-65DB-DE40-B1E4-6C736037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B86B7-7B4A-034F-B05B-6988370AB16A}"/>
              </a:ext>
            </a:extLst>
          </p:cNvPr>
          <p:cNvSpPr txBox="1"/>
          <p:nvPr/>
        </p:nvSpPr>
        <p:spPr>
          <a:xfrm>
            <a:off x="838200" y="5807631"/>
            <a:ext cx="702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BestConfig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published</a:t>
            </a:r>
            <a:r>
              <a:rPr lang="zh-CN" altLang="en-US" dirty="0"/>
              <a:t> </a:t>
            </a:r>
            <a:r>
              <a:rPr lang="en-US" altLang="zh-CN" dirty="0"/>
              <a:t>later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 err="1"/>
              <a:t>OtterTune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worse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89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4DD7-3230-1347-8350-045707C2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Black-box</a:t>
            </a:r>
            <a:r>
              <a:rPr lang="zh-CN" altLang="en-US" dirty="0"/>
              <a:t> </a:t>
            </a:r>
            <a:r>
              <a:rPr lang="en-US" altLang="zh-CN" dirty="0"/>
              <a:t>Tuning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457B9-E904-6F40-9E82-C883DBE5C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SmartConf</a:t>
            </a:r>
            <a:r>
              <a:rPr lang="zh-CN" altLang="en-US" dirty="0"/>
              <a:t> </a:t>
            </a:r>
            <a:r>
              <a:rPr lang="en-US" altLang="zh-CN" dirty="0"/>
              <a:t>[ASPLOS’18]</a:t>
            </a:r>
          </a:p>
          <a:p>
            <a:pPr lvl="1"/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perf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offline,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adjust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i="1" dirty="0"/>
              <a:t>meet</a:t>
            </a:r>
            <a:r>
              <a:rPr lang="zh-CN" altLang="en-US" i="1" dirty="0"/>
              <a:t> </a:t>
            </a:r>
            <a:r>
              <a:rPr lang="en-US" altLang="zh-CN" i="1" dirty="0"/>
              <a:t>predefined</a:t>
            </a:r>
            <a:r>
              <a:rPr lang="zh-CN" altLang="en-US" i="1" dirty="0"/>
              <a:t> </a:t>
            </a:r>
            <a:r>
              <a:rPr lang="en-US" altLang="zh-CN" i="1" dirty="0"/>
              <a:t>constraints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satisfactory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</a:p>
          <a:p>
            <a:pPr lvl="1">
              <a:buClr>
                <a:schemeClr val="accent2"/>
              </a:buClr>
              <a:buFont typeface="System Font Regular"/>
              <a:buChar char="+"/>
            </a:pP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respects (with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probability)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workload</a:t>
            </a:r>
            <a:r>
              <a:rPr lang="zh-CN" altLang="en-US" dirty="0"/>
              <a:t> </a:t>
            </a:r>
            <a:r>
              <a:rPr lang="en-US" altLang="zh-CN" dirty="0"/>
              <a:t>shift</a:t>
            </a:r>
          </a:p>
          <a:p>
            <a:pPr lvl="2"/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usage,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  <a:r>
              <a:rPr lang="zh-CN" altLang="en-US" dirty="0"/>
              <a:t> </a:t>
            </a:r>
            <a:r>
              <a:rPr lang="en-US" altLang="zh-CN" dirty="0"/>
              <a:t>usage,</a:t>
            </a:r>
            <a:r>
              <a:rPr lang="zh-CN" altLang="en-US" dirty="0"/>
              <a:t> </a:t>
            </a:r>
            <a:r>
              <a:rPr lang="en-US" altLang="zh-CN" dirty="0"/>
              <a:t>tail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</a:p>
          <a:p>
            <a:pPr lvl="1">
              <a:buClr>
                <a:schemeClr val="accent5"/>
              </a:buClr>
              <a:buFont typeface="System Font Regular"/>
              <a:buChar char="-"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2"/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handle</a:t>
            </a:r>
            <a:r>
              <a:rPr lang="zh-CN" altLang="en-US" dirty="0"/>
              <a:t> </a:t>
            </a:r>
            <a:r>
              <a:rPr lang="en-US" altLang="zh-CN" dirty="0"/>
              <a:t>bumpy</a:t>
            </a:r>
            <a:r>
              <a:rPr lang="zh-CN" altLang="en-US" dirty="0"/>
              <a:t> </a:t>
            </a:r>
            <a:r>
              <a:rPr lang="en-US" altLang="zh-CN" dirty="0"/>
              <a:t>perf</a:t>
            </a:r>
            <a:r>
              <a:rPr lang="zh-CN" altLang="en-US" dirty="0"/>
              <a:t> </a:t>
            </a:r>
            <a:r>
              <a:rPr lang="en-US" altLang="zh-CN" dirty="0"/>
              <a:t>surface</a:t>
            </a:r>
          </a:p>
          <a:p>
            <a:pPr lvl="2">
              <a:buClr>
                <a:schemeClr val="accent5"/>
              </a:buClr>
              <a:buFont typeface="System Font Regular"/>
              <a:buChar char="-"/>
            </a:pP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satisfactory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4057E-31A4-514E-ADB9-A5E2CB38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8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8CB5-CFCC-D64C-9156-312D7108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Tuning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1084-45F9-9C49-B2E6-E7901CD9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Sophia</a:t>
            </a:r>
            <a:r>
              <a:rPr lang="zh-CN" altLang="en-US" dirty="0"/>
              <a:t> </a:t>
            </a:r>
            <a:r>
              <a:rPr lang="en-US" altLang="zh-CN" dirty="0"/>
              <a:t>[ATC’19]</a:t>
            </a:r>
          </a:p>
          <a:p>
            <a:pPr lvl="1"/>
            <a:r>
              <a:rPr lang="en-US" altLang="zh-CN" dirty="0"/>
              <a:t>Orchestrates</a:t>
            </a:r>
            <a:r>
              <a:rPr lang="zh-CN" altLang="en-US" dirty="0"/>
              <a:t> </a:t>
            </a:r>
            <a:r>
              <a:rPr lang="en-US" altLang="zh-CN" dirty="0" err="1"/>
              <a:t>reconfig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</a:p>
          <a:p>
            <a:pPr lvl="1"/>
            <a:r>
              <a:rPr lang="en-US" altLang="zh-CN" dirty="0"/>
              <a:t>Assumes</a:t>
            </a:r>
            <a:r>
              <a:rPr lang="zh-CN" altLang="en-US" dirty="0"/>
              <a:t> </a:t>
            </a:r>
            <a:r>
              <a:rPr lang="en-US" altLang="zh-CN" dirty="0"/>
              <a:t>DBMSs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restarted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reconfig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affects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availability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degrades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</a:p>
          <a:p>
            <a:pPr lvl="1"/>
            <a:r>
              <a:rPr lang="en-US" altLang="zh-CN" dirty="0"/>
              <a:t>Performs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cost-benefit-analysis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workload</a:t>
            </a:r>
            <a:r>
              <a:rPr lang="zh-CN" altLang="en-US" dirty="0"/>
              <a:t> </a:t>
            </a:r>
            <a:r>
              <a:rPr lang="en-US" altLang="zh-CN" dirty="0"/>
              <a:t>prediction,</a:t>
            </a:r>
            <a:r>
              <a:rPr lang="zh-CN" altLang="en-US" dirty="0"/>
              <a:t> </a:t>
            </a:r>
            <a:r>
              <a:rPr lang="en-US" altLang="zh-CN" dirty="0"/>
              <a:t>estimated</a:t>
            </a:r>
            <a:r>
              <a:rPr lang="zh-CN" altLang="en-US" dirty="0"/>
              <a:t> </a:t>
            </a:r>
            <a:r>
              <a:rPr lang="en-US" altLang="zh-CN" dirty="0"/>
              <a:t>improvement,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</a:p>
          <a:p>
            <a:pPr lvl="1"/>
            <a:r>
              <a:rPr lang="en-US" altLang="zh-CN" dirty="0"/>
              <a:t>Servers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reconfig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maintain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availability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EB3A1-EEC8-5946-915A-4CA66C7B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4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E502-123F-9A43-AC14-B11E6927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Trends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9B10-B672-5B49-950F-6A5C44DD6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Searching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learning</a:t>
            </a:r>
          </a:p>
          <a:p>
            <a:r>
              <a:rPr lang="en-US" altLang="zh-CN" dirty="0"/>
              <a:t>Offline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online</a:t>
            </a:r>
          </a:p>
          <a:p>
            <a:r>
              <a:rPr lang="en-US" altLang="zh-CN" dirty="0">
                <a:sym typeface="Wingdings" pitchFamily="2" charset="2"/>
              </a:rPr>
              <a:t>More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domain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specific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knowledge</a:t>
            </a:r>
          </a:p>
          <a:p>
            <a:r>
              <a:rPr lang="en-US" altLang="zh-CN" dirty="0">
                <a:sym typeface="Wingdings" pitchFamily="2" charset="2"/>
              </a:rPr>
              <a:t>Respect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constraints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62D7D-41E5-1F40-BD5A-0A85B49C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2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2C27-F1AC-A340-A426-30A898CD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Searching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170F3-0F12-4640-A6C5-A1569D9D4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inferior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searching</a:t>
            </a:r>
            <a:r>
              <a:rPr lang="zh-CN" altLang="en-US" dirty="0"/>
              <a:t> </a:t>
            </a:r>
            <a:r>
              <a:rPr lang="en-US" altLang="zh-CN" dirty="0"/>
              <a:t>[SoCC’17,</a:t>
            </a:r>
            <a:r>
              <a:rPr lang="zh-CN" altLang="en-US" dirty="0"/>
              <a:t> </a:t>
            </a:r>
            <a:r>
              <a:rPr lang="en-US" altLang="zh-CN" dirty="0"/>
              <a:t>ATC’18]</a:t>
            </a:r>
          </a:p>
          <a:p>
            <a:pPr lvl="1"/>
            <a:r>
              <a:rPr lang="en-US" altLang="zh-CN" dirty="0"/>
              <a:t>Black-box</a:t>
            </a:r>
            <a:r>
              <a:rPr lang="zh-CN" altLang="en-US" dirty="0"/>
              <a:t> </a:t>
            </a:r>
            <a:r>
              <a:rPr lang="en-US" altLang="zh-CN" dirty="0"/>
              <a:t>tuning</a:t>
            </a:r>
          </a:p>
          <a:p>
            <a:pPr lvl="1"/>
            <a:r>
              <a:rPr lang="en-US" altLang="zh-CN" dirty="0"/>
              <a:t>Model:</a:t>
            </a:r>
            <a:r>
              <a:rPr lang="zh-CN" altLang="en-US" dirty="0"/>
              <a:t> </a:t>
            </a:r>
            <a:r>
              <a:rPr lang="en-US" altLang="zh-CN" dirty="0"/>
              <a:t>configuration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performance</a:t>
            </a:r>
          </a:p>
          <a:p>
            <a:pPr lvl="2"/>
            <a:r>
              <a:rPr lang="en-US" altLang="zh-CN" dirty="0">
                <a:sym typeface="Wingdings" pitchFamily="2" charset="2"/>
              </a:rPr>
              <a:t>A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too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general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model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for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specific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workload</a:t>
            </a:r>
            <a:endParaRPr lang="en-US" altLang="zh-CN" dirty="0"/>
          </a:p>
          <a:p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superior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searching</a:t>
            </a:r>
            <a:r>
              <a:rPr lang="zh-CN" altLang="en-US" dirty="0"/>
              <a:t> </a:t>
            </a:r>
            <a:r>
              <a:rPr lang="en-US" altLang="zh-CN" dirty="0"/>
              <a:t>[SIGMOD’17,</a:t>
            </a:r>
            <a:r>
              <a:rPr lang="zh-CN" altLang="en-US" dirty="0"/>
              <a:t> </a:t>
            </a:r>
            <a:r>
              <a:rPr lang="en-US" altLang="zh-CN" dirty="0"/>
              <a:t>SIGMOD’19,</a:t>
            </a:r>
            <a:r>
              <a:rPr lang="zh-CN" altLang="en-US" dirty="0"/>
              <a:t> </a:t>
            </a:r>
            <a:r>
              <a:rPr lang="en-US" altLang="zh-CN" dirty="0"/>
              <a:t>PVLDB’19]</a:t>
            </a:r>
          </a:p>
          <a:p>
            <a:pPr lvl="1"/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tuning</a:t>
            </a:r>
          </a:p>
          <a:p>
            <a:pPr lvl="1"/>
            <a:r>
              <a:rPr lang="en-US" altLang="zh-CN" dirty="0"/>
              <a:t>Model:</a:t>
            </a:r>
            <a:r>
              <a:rPr lang="zh-CN" altLang="en-US" dirty="0"/>
              <a:t> </a:t>
            </a:r>
            <a:r>
              <a:rPr lang="en-US" altLang="zh-CN" dirty="0"/>
              <a:t>workload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configuration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Workload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feature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extraction</a:t>
            </a:r>
          </a:p>
          <a:p>
            <a:pPr lvl="2"/>
            <a:r>
              <a:rPr lang="en-US" altLang="zh-CN" dirty="0">
                <a:sym typeface="Wingdings" pitchFamily="2" charset="2"/>
              </a:rPr>
              <a:t>[SIGMOD’17,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SIGMOD’19]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uses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internal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metrics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workload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features</a:t>
            </a:r>
          </a:p>
          <a:p>
            <a:pPr lvl="2"/>
            <a:r>
              <a:rPr lang="en-US" altLang="zh-CN" dirty="0">
                <a:sym typeface="Wingdings" pitchFamily="2" charset="2"/>
              </a:rPr>
              <a:t>[PVLDB’19]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additionally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uses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features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extracted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from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SQL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quires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86A7B-ABE2-EF40-9BD0-3FED588B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7A12-CE77-8B44-90F8-6856EE16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Learning-based</a:t>
            </a:r>
            <a:r>
              <a:rPr lang="zh-CN" altLang="en-US" dirty="0"/>
              <a:t> </a:t>
            </a:r>
            <a:r>
              <a:rPr lang="en-US" altLang="zh-CN" dirty="0"/>
              <a:t>Arbitrary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Tuning?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CCAA0-78D0-0145-866C-669153DF5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Searching-based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sufficient</a:t>
            </a:r>
          </a:p>
          <a:p>
            <a:r>
              <a:rPr lang="en-US" altLang="zh-CN" dirty="0"/>
              <a:t>Problem: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characterize</a:t>
            </a:r>
            <a:r>
              <a:rPr lang="zh-CN" altLang="en-US" dirty="0"/>
              <a:t> </a:t>
            </a:r>
            <a:r>
              <a:rPr lang="en-US" altLang="zh-CN" dirty="0"/>
              <a:t>workload?</a:t>
            </a:r>
          </a:p>
          <a:p>
            <a:r>
              <a:rPr lang="en-US" altLang="zh-CN" dirty="0"/>
              <a:t>Option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knobs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metrics</a:t>
            </a:r>
          </a:p>
          <a:p>
            <a:pPr lvl="2"/>
            <a:r>
              <a:rPr lang="en-US" altLang="zh-CN" dirty="0"/>
              <a:t>HTTP</a:t>
            </a:r>
            <a:r>
              <a:rPr lang="zh-CN" altLang="en-US" dirty="0"/>
              <a:t> </a:t>
            </a:r>
            <a:r>
              <a:rPr lang="en-US" altLang="zh-CN" dirty="0"/>
              <a:t>servers,</a:t>
            </a:r>
            <a:r>
              <a:rPr lang="zh-CN" altLang="en-US" dirty="0"/>
              <a:t> </a:t>
            </a:r>
            <a:r>
              <a:rPr lang="en-US" altLang="zh-CN" dirty="0"/>
              <a:t>DBMSs,</a:t>
            </a:r>
            <a:r>
              <a:rPr lang="zh-CN" altLang="en-US" dirty="0"/>
              <a:t> </a:t>
            </a:r>
            <a:r>
              <a:rPr lang="en-US" altLang="zh-CN" dirty="0"/>
              <a:t>FSs,</a:t>
            </a:r>
            <a:r>
              <a:rPr lang="zh-CN" altLang="en-US" dirty="0"/>
              <a:t> </a:t>
            </a:r>
            <a:r>
              <a:rPr lang="en-US" altLang="zh-CN" dirty="0"/>
              <a:t>analytics</a:t>
            </a:r>
            <a:r>
              <a:rPr lang="zh-CN" altLang="en-US" dirty="0"/>
              <a:t> </a:t>
            </a:r>
            <a:r>
              <a:rPr lang="en-US" altLang="zh-CN" dirty="0"/>
              <a:t>frameworks</a:t>
            </a:r>
          </a:p>
          <a:p>
            <a:r>
              <a:rPr lang="en-US" altLang="zh-CN" dirty="0"/>
              <a:t>Option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</a:p>
          <a:p>
            <a:pPr lvl="1"/>
            <a:r>
              <a:rPr lang="en-US" altLang="zh-CN" dirty="0"/>
              <a:t>Discover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statistics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characterizes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workload</a:t>
            </a:r>
            <a:r>
              <a:rPr lang="zh-CN" altLang="en-US" dirty="0"/>
              <a:t> </a:t>
            </a:r>
            <a:r>
              <a:rPr lang="en-US" altLang="zh-CN" dirty="0"/>
              <a:t>yet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independent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configuration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</a:p>
          <a:p>
            <a:pPr lvl="2"/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#times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certain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r>
              <a:rPr lang="zh-CN" altLang="en-US" dirty="0"/>
              <a:t> </a:t>
            </a:r>
            <a:r>
              <a:rPr lang="en-US" altLang="zh-CN" dirty="0"/>
              <a:t>executes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E1C20-AC52-7E41-855B-7AE2D446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6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C2CD-FDE7-8945-AEB5-AA8D7FBF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D194-9577-BB47-BB25-FFE0223F1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Empirical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[ASPLOS’18]</a:t>
            </a:r>
          </a:p>
          <a:p>
            <a:r>
              <a:rPr lang="en-US" altLang="zh-CN" dirty="0"/>
              <a:t>Literature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(9</a:t>
            </a:r>
            <a:r>
              <a:rPr lang="zh-CN" altLang="en-US" dirty="0"/>
              <a:t> </a:t>
            </a:r>
            <a:r>
              <a:rPr lang="en-US" altLang="zh-CN" dirty="0"/>
              <a:t>papers)</a:t>
            </a:r>
          </a:p>
          <a:p>
            <a:r>
              <a:rPr lang="en-US" altLang="zh-CN" dirty="0"/>
              <a:t>Discussion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4EAFF-B116-654B-AA0B-D745CDEF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4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F030-EDE3-F742-8737-33C8512F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 err="1"/>
              <a:t>ConfigProf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1998-139C-9746-9022-822C2F0C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Auto</a:t>
            </a:r>
            <a:r>
              <a:rPr lang="zh-CN" altLang="en-US" dirty="0"/>
              <a:t> </a:t>
            </a:r>
            <a:r>
              <a:rPr lang="en-US" altLang="zh-CN" dirty="0"/>
              <a:t>config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  <a:r>
              <a:rPr lang="zh-CN" altLang="en-US" dirty="0"/>
              <a:t> </a:t>
            </a:r>
            <a:r>
              <a:rPr lang="en-US" altLang="zh-CN" dirty="0"/>
              <a:t>compared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identifying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config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</a:p>
          <a:p>
            <a:pPr lvl="1"/>
            <a:r>
              <a:rPr lang="en-US" altLang="zh-CN" dirty="0"/>
              <a:t>Especially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tuning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</a:p>
          <a:p>
            <a:r>
              <a:rPr lang="en-US" dirty="0"/>
              <a:t>U</a:t>
            </a:r>
            <a:r>
              <a:rPr lang="en-US" altLang="zh-CN" dirty="0"/>
              <a:t>se</a:t>
            </a:r>
            <a:r>
              <a:rPr lang="zh-CN" altLang="en-US" dirty="0"/>
              <a:t> </a:t>
            </a:r>
            <a:r>
              <a:rPr lang="en-US" altLang="zh-CN" dirty="0" err="1"/>
              <a:t>ConfigProf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reduce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space?</a:t>
            </a:r>
          </a:p>
          <a:p>
            <a:pPr lvl="1"/>
            <a:r>
              <a:rPr lang="en-US" altLang="zh-CN" dirty="0" err="1"/>
              <a:t>OtterTune</a:t>
            </a:r>
            <a:r>
              <a:rPr lang="zh-CN" altLang="en-US" dirty="0"/>
              <a:t> </a:t>
            </a:r>
            <a:r>
              <a:rPr lang="en-US" altLang="zh-CN" dirty="0"/>
              <a:t>[SIGMOD’17]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Lasso</a:t>
            </a:r>
          </a:p>
          <a:p>
            <a:pPr lvl="1"/>
            <a:r>
              <a:rPr lang="en-US" altLang="zh-CN" dirty="0"/>
              <a:t>DNN</a:t>
            </a:r>
            <a:r>
              <a:rPr lang="zh-CN" altLang="en-US" dirty="0"/>
              <a:t> </a:t>
            </a:r>
            <a:r>
              <a:rPr lang="en-US" altLang="zh-CN" dirty="0"/>
              <a:t>implicitly</a:t>
            </a:r>
            <a:r>
              <a:rPr lang="zh-CN" altLang="en-US" dirty="0"/>
              <a:t> </a:t>
            </a:r>
            <a:r>
              <a:rPr lang="en-US" altLang="zh-CN" dirty="0"/>
              <a:t>captures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importance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[SIGMOD’19]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BE30B-AB00-CF4F-B047-88105A97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10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2BE9-C21D-6947-BE9E-1ED97C66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</a:t>
            </a:r>
            <a:r>
              <a:rPr lang="zh-CN" altLang="en-US" dirty="0"/>
              <a:t> </a:t>
            </a:r>
            <a:r>
              <a:rPr lang="en-US" altLang="zh-CN" dirty="0"/>
              <a:t>Bugs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Certain</a:t>
            </a:r>
            <a:r>
              <a:rPr lang="zh-CN" altLang="en-US" dirty="0"/>
              <a:t> </a:t>
            </a:r>
            <a:r>
              <a:rPr lang="en-US" altLang="zh-CN" dirty="0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195D-F26C-D243-873D-5E86521C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Empirical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[ESEM’16]</a:t>
            </a:r>
          </a:p>
          <a:p>
            <a:pPr lvl="1"/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tested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configuration</a:t>
            </a:r>
          </a:p>
          <a:p>
            <a:pPr lvl="1"/>
            <a:r>
              <a:rPr lang="en-US" altLang="zh-CN" dirty="0"/>
              <a:t>Yet</a:t>
            </a:r>
            <a:r>
              <a:rPr lang="zh-CN" altLang="en-US" dirty="0"/>
              <a:t> </a:t>
            </a:r>
            <a:r>
              <a:rPr lang="en-US" altLang="zh-CN" dirty="0"/>
              <a:t>59%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bugs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manifest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certain</a:t>
            </a:r>
            <a:r>
              <a:rPr lang="zh-CN" altLang="en-US" dirty="0"/>
              <a:t> </a:t>
            </a:r>
            <a:r>
              <a:rPr lang="en-US" altLang="zh-CN" dirty="0"/>
              <a:t>configuration,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caused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misconfiguration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DF1D3-26C2-AE41-BD6E-038BB65B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21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26B2-EEAB-AD42-856D-3A5B25E0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</a:t>
            </a:r>
            <a:r>
              <a:rPr lang="zh-CN" altLang="en-US" dirty="0"/>
              <a:t> </a:t>
            </a:r>
            <a:r>
              <a:rPr lang="en-US" altLang="zh-CN" dirty="0"/>
              <a:t>Bugs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Certain</a:t>
            </a:r>
            <a:r>
              <a:rPr lang="zh-CN" altLang="en-US" dirty="0"/>
              <a:t> </a:t>
            </a:r>
            <a:r>
              <a:rPr lang="en-US" altLang="zh-CN" dirty="0"/>
              <a:t>Config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Cont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48F70-647E-ED4E-8241-6D468F7DB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CP-Detector</a:t>
            </a:r>
            <a:r>
              <a:rPr lang="zh-CN" altLang="en-US" sz="2400" dirty="0"/>
              <a:t> </a:t>
            </a:r>
            <a:r>
              <a:rPr lang="en-US" altLang="zh-CN" sz="2400" dirty="0"/>
              <a:t>[FSE’19</a:t>
            </a:r>
            <a:r>
              <a:rPr lang="zh-CN" altLang="en-US" sz="2400" dirty="0"/>
              <a:t> </a:t>
            </a:r>
            <a:r>
              <a:rPr lang="en-US" altLang="zh-CN" sz="2400" dirty="0"/>
              <a:t>poster]</a:t>
            </a:r>
          </a:p>
          <a:p>
            <a:pPr lvl="1"/>
            <a:r>
              <a:rPr lang="en-US" altLang="zh-CN" sz="2000" dirty="0"/>
              <a:t>Proposed</a:t>
            </a:r>
            <a:r>
              <a:rPr lang="zh-CN" altLang="en-US" sz="2000" dirty="0"/>
              <a:t> </a:t>
            </a:r>
            <a:r>
              <a:rPr lang="en-US" altLang="zh-CN" sz="2000" dirty="0"/>
              <a:t>an</a:t>
            </a:r>
            <a:r>
              <a:rPr lang="zh-CN" altLang="en-US" sz="2000" dirty="0"/>
              <a:t> </a:t>
            </a:r>
            <a:r>
              <a:rPr lang="en-US" altLang="zh-CN" sz="2000" dirty="0"/>
              <a:t>oracle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config</a:t>
            </a:r>
            <a:r>
              <a:rPr lang="zh-CN" altLang="en-US" sz="2000" dirty="0"/>
              <a:t> </a:t>
            </a:r>
            <a:r>
              <a:rPr lang="en-US" altLang="zh-CN" sz="2000" dirty="0"/>
              <a:t>perf</a:t>
            </a:r>
            <a:r>
              <a:rPr lang="zh-CN" altLang="en-US" sz="2000" dirty="0"/>
              <a:t> </a:t>
            </a:r>
            <a:r>
              <a:rPr lang="en-US" altLang="zh-CN" sz="2000" dirty="0"/>
              <a:t>bug</a:t>
            </a:r>
            <a:r>
              <a:rPr lang="zh-CN" altLang="en-US" sz="2000" dirty="0"/>
              <a:t> </a:t>
            </a:r>
            <a:r>
              <a:rPr lang="en-US" altLang="zh-CN" sz="2000" dirty="0"/>
              <a:t>testing</a:t>
            </a:r>
            <a:endParaRPr lang="en-US" sz="2000" dirty="0"/>
          </a:p>
          <a:p>
            <a:pPr lvl="1"/>
            <a:r>
              <a:rPr lang="en-US" altLang="zh-CN" sz="2000" dirty="0"/>
              <a:t>Many</a:t>
            </a:r>
            <a:r>
              <a:rPr lang="zh-CN" altLang="en-US" sz="2000" dirty="0"/>
              <a:t> </a:t>
            </a:r>
            <a:r>
              <a:rPr lang="en-US" altLang="zh-CN" sz="2000" dirty="0"/>
              <a:t>perf</a:t>
            </a:r>
            <a:r>
              <a:rPr lang="zh-CN" altLang="en-US" sz="2000" dirty="0"/>
              <a:t> </a:t>
            </a:r>
            <a:r>
              <a:rPr lang="en-US" altLang="zh-CN" sz="2000" dirty="0"/>
              <a:t>bugs</a:t>
            </a:r>
            <a:r>
              <a:rPr lang="zh-CN" altLang="en-US" sz="2000" dirty="0"/>
              <a:t> </a:t>
            </a:r>
            <a:r>
              <a:rPr lang="en-US" altLang="zh-CN" sz="2000" dirty="0"/>
              <a:t>make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related</a:t>
            </a:r>
            <a:r>
              <a:rPr lang="zh-CN" altLang="en-US" sz="2000" dirty="0"/>
              <a:t> </a:t>
            </a:r>
            <a:r>
              <a:rPr lang="en-US" altLang="zh-CN" sz="2000" dirty="0"/>
              <a:t>parameter</a:t>
            </a:r>
            <a:r>
              <a:rPr lang="zh-CN" altLang="en-US" sz="2000" dirty="0"/>
              <a:t> </a:t>
            </a:r>
            <a:r>
              <a:rPr lang="en-US" altLang="zh-CN" sz="2000" dirty="0"/>
              <a:t>counterintuitive</a:t>
            </a:r>
          </a:p>
          <a:p>
            <a:pPr lvl="2"/>
            <a:r>
              <a:rPr lang="en-US" altLang="zh-CN" sz="1800" dirty="0"/>
              <a:t>Turning</a:t>
            </a:r>
            <a:r>
              <a:rPr lang="zh-CN" altLang="en-US" sz="1800" dirty="0"/>
              <a:t> </a:t>
            </a:r>
            <a:r>
              <a:rPr lang="en-US" altLang="zh-CN" sz="1800" dirty="0"/>
              <a:t>on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functionality</a:t>
            </a:r>
            <a:r>
              <a:rPr lang="zh-CN" altLang="en-US" sz="1800" dirty="0"/>
              <a:t> </a:t>
            </a:r>
            <a:r>
              <a:rPr lang="en-US" altLang="zh-CN" sz="1800" dirty="0"/>
              <a:t>leads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too</a:t>
            </a:r>
            <a:r>
              <a:rPr lang="zh-CN" altLang="en-US" sz="1800" dirty="0"/>
              <a:t> </a:t>
            </a:r>
            <a:r>
              <a:rPr lang="en-US" altLang="zh-CN" sz="1800" dirty="0"/>
              <a:t>bad</a:t>
            </a:r>
            <a:r>
              <a:rPr lang="zh-CN" altLang="en-US" sz="1800" dirty="0"/>
              <a:t> </a:t>
            </a:r>
            <a:r>
              <a:rPr lang="en-US" altLang="zh-CN" sz="1800" dirty="0"/>
              <a:t>performance</a:t>
            </a:r>
          </a:p>
          <a:p>
            <a:pPr lvl="2"/>
            <a:r>
              <a:rPr lang="en-US" altLang="zh-CN" sz="1800" dirty="0"/>
              <a:t>Allocating</a:t>
            </a:r>
            <a:r>
              <a:rPr lang="zh-CN" altLang="en-US" sz="1800" dirty="0"/>
              <a:t> </a:t>
            </a:r>
            <a:r>
              <a:rPr lang="en-US" altLang="zh-CN" sz="1800" dirty="0"/>
              <a:t>more</a:t>
            </a:r>
            <a:r>
              <a:rPr lang="zh-CN" altLang="en-US" sz="1800" dirty="0"/>
              <a:t> </a:t>
            </a:r>
            <a:r>
              <a:rPr lang="en-US" altLang="zh-CN" sz="1800" dirty="0"/>
              <a:t>resources</a:t>
            </a:r>
            <a:r>
              <a:rPr lang="zh-CN" altLang="en-US" sz="1800" dirty="0"/>
              <a:t> </a:t>
            </a:r>
            <a:r>
              <a:rPr lang="en-US" altLang="zh-CN" sz="1800" dirty="0"/>
              <a:t>results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worse</a:t>
            </a:r>
            <a:r>
              <a:rPr lang="zh-CN" altLang="en-US" sz="1800" dirty="0"/>
              <a:t> </a:t>
            </a:r>
            <a:r>
              <a:rPr lang="en-US" altLang="zh-CN" sz="1800" dirty="0"/>
              <a:t>performance</a:t>
            </a:r>
          </a:p>
          <a:p>
            <a:pPr lvl="1"/>
            <a:r>
              <a:rPr lang="en-US" altLang="zh-CN" sz="2000" dirty="0"/>
              <a:t>False</a:t>
            </a:r>
            <a:r>
              <a:rPr lang="zh-CN" altLang="en-US" sz="2000" dirty="0"/>
              <a:t> </a:t>
            </a:r>
            <a:r>
              <a:rPr lang="en-US" altLang="zh-CN" sz="2000" dirty="0"/>
              <a:t>negative?</a:t>
            </a:r>
            <a:r>
              <a:rPr lang="zh-CN" altLang="en-US" sz="2000" dirty="0"/>
              <a:t> </a:t>
            </a:r>
            <a:r>
              <a:rPr lang="en-US" altLang="zh-CN" sz="2000" dirty="0"/>
              <a:t>False</a:t>
            </a:r>
            <a:r>
              <a:rPr lang="zh-CN" altLang="en-US" sz="2000" dirty="0"/>
              <a:t> </a:t>
            </a:r>
            <a:r>
              <a:rPr lang="en-US" altLang="zh-CN" sz="2000" dirty="0"/>
              <a:t>positive?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3E421-73AE-8649-AE23-29F8318F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CA21EE-5081-7049-A121-05AB57535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208" y="3827687"/>
            <a:ext cx="3889583" cy="221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66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4F68-109D-1543-B0BD-C3AB1E28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Increasing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Knobs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E0D7A-08D9-C14F-863F-90066DF81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28591"/>
            <a:ext cx="10515600" cy="1048372"/>
          </a:xfrm>
        </p:spPr>
        <p:txBody>
          <a:bodyPr/>
          <a:lstStyle/>
          <a:p>
            <a:r>
              <a:rPr lang="en-US" altLang="zh-CN" dirty="0"/>
              <a:t>~50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affects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66D38-9849-8749-B6D5-46394715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6F300-B2FC-4F40-AE19-CB20967B5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416" y="1690688"/>
            <a:ext cx="5665168" cy="343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4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FA21-3F3A-EE49-84C2-87DBBE39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58B84-06C4-EF4F-83A5-9BCE5CD91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Subject</a:t>
            </a:r>
          </a:p>
          <a:p>
            <a:pPr lvl="1"/>
            <a:r>
              <a:rPr lang="en-US" altLang="zh-CN" dirty="0"/>
              <a:t>Cassandra</a:t>
            </a:r>
            <a:r>
              <a:rPr lang="zh-CN" altLang="en-US" dirty="0"/>
              <a:t> </a:t>
            </a:r>
            <a:r>
              <a:rPr lang="en-US" altLang="zh-CN" dirty="0"/>
              <a:t>(CA),</a:t>
            </a:r>
            <a:r>
              <a:rPr lang="zh-CN" altLang="en-US" dirty="0"/>
              <a:t> </a:t>
            </a:r>
            <a:r>
              <a:rPr lang="en-US" altLang="zh-CN" dirty="0"/>
              <a:t>HBase</a:t>
            </a:r>
            <a:r>
              <a:rPr lang="zh-CN" altLang="en-US" dirty="0"/>
              <a:t> </a:t>
            </a:r>
            <a:r>
              <a:rPr lang="en-US" altLang="zh-CN" dirty="0"/>
              <a:t>(HB),</a:t>
            </a:r>
            <a:r>
              <a:rPr lang="zh-CN" altLang="en-US" dirty="0"/>
              <a:t> </a:t>
            </a:r>
            <a:r>
              <a:rPr lang="en-US" altLang="zh-CN" dirty="0"/>
              <a:t>HDFS</a:t>
            </a:r>
            <a:r>
              <a:rPr lang="zh-CN" altLang="en-US" dirty="0"/>
              <a:t> </a:t>
            </a:r>
            <a:r>
              <a:rPr lang="en-US" altLang="zh-CN" dirty="0"/>
              <a:t>(HD),</a:t>
            </a:r>
            <a:r>
              <a:rPr lang="zh-CN" altLang="en-US" dirty="0"/>
              <a:t> </a:t>
            </a:r>
            <a:r>
              <a:rPr lang="en-US" altLang="zh-CN" dirty="0"/>
              <a:t>Hadoop</a:t>
            </a:r>
            <a:r>
              <a:rPr lang="zh-CN" altLang="en-US" dirty="0"/>
              <a:t> </a:t>
            </a:r>
            <a:r>
              <a:rPr lang="en-US" altLang="zh-CN" dirty="0"/>
              <a:t>MapReduce</a:t>
            </a:r>
            <a:r>
              <a:rPr lang="zh-CN" altLang="en-US" dirty="0"/>
              <a:t> </a:t>
            </a:r>
            <a:r>
              <a:rPr lang="en-US" altLang="zh-CN" dirty="0"/>
              <a:t>(MR)</a:t>
            </a:r>
          </a:p>
          <a:p>
            <a:r>
              <a:rPr lang="en-US" altLang="zh-CN" dirty="0"/>
              <a:t>Methodology</a:t>
            </a:r>
          </a:p>
          <a:p>
            <a:pPr lvl="1"/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trackers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StackOverflow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keyword</a:t>
            </a:r>
            <a:r>
              <a:rPr lang="zh-CN" altLang="en-US" dirty="0"/>
              <a:t> </a:t>
            </a:r>
            <a:r>
              <a:rPr lang="en-US" altLang="zh-CN" dirty="0"/>
              <a:t>“config”,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manually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relevant</a:t>
            </a:r>
            <a:r>
              <a:rPr lang="zh-CN" altLang="en-US" dirty="0"/>
              <a:t> </a:t>
            </a:r>
            <a:r>
              <a:rPr lang="en-US" altLang="zh-CN" dirty="0"/>
              <a:t>ones</a:t>
            </a:r>
            <a:r>
              <a:rPr lang="zh-CN" altLang="en-US" dirty="0"/>
              <a:t> </a:t>
            </a:r>
            <a:r>
              <a:rPr lang="en-US" altLang="zh-CN" dirty="0"/>
              <a:t>till</a:t>
            </a:r>
            <a:r>
              <a:rPr lang="zh-CN" altLang="en-US" dirty="0"/>
              <a:t> </a:t>
            </a:r>
            <a:r>
              <a:rPr lang="en-US" altLang="zh-CN" dirty="0"/>
              <a:t>certain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4AE0D-5318-1B4F-86D4-A854DBAE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42D73-F93B-F443-8AC2-E4E71E4C9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157" y="3860129"/>
            <a:ext cx="4187686" cy="231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4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1F61-EF8E-0D48-8B57-2DC8ED20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PerfConf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8D488-4A1B-3142-B1B6-27F9EDFD9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7616"/>
            <a:ext cx="10515600" cy="889345"/>
          </a:xfrm>
        </p:spPr>
        <p:txBody>
          <a:bodyPr>
            <a:normAutofit/>
          </a:bodyPr>
          <a:lstStyle/>
          <a:p>
            <a:r>
              <a:rPr lang="en-US" altLang="zh-CN" dirty="0"/>
              <a:t>14/80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developers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hard-coded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configurable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26A75-1BA8-0649-8E35-9B9CC9BA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CF4CD-7332-A440-B396-6B0FC421C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114" y="1690688"/>
            <a:ext cx="7465771" cy="35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1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754C-DF6E-E847-BCC3-6707B707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PerfConf</a:t>
            </a:r>
            <a:r>
              <a:rPr lang="zh-CN" altLang="en-US" dirty="0"/>
              <a:t> </a:t>
            </a:r>
            <a:r>
              <a:rPr lang="en-US" altLang="zh-CN" dirty="0"/>
              <a:t>Posts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5E28C-C011-3A41-B657-AC8CF4795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30%</a:t>
            </a:r>
            <a:r>
              <a:rPr lang="zh-CN" altLang="en-US" dirty="0"/>
              <a:t> </a:t>
            </a:r>
            <a:r>
              <a:rPr lang="en-US" altLang="zh-CN" dirty="0"/>
              <a:t>posts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</a:p>
          <a:p>
            <a:r>
              <a:rPr lang="en-US" altLang="zh-CN" dirty="0"/>
              <a:t>30%</a:t>
            </a:r>
            <a:r>
              <a:rPr lang="zh-CN" altLang="en-US" dirty="0"/>
              <a:t> </a:t>
            </a:r>
            <a:r>
              <a:rPr lang="en-US" altLang="zh-CN" dirty="0"/>
              <a:t>posts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OOM</a:t>
            </a:r>
          </a:p>
          <a:p>
            <a:r>
              <a:rPr lang="en-US" altLang="zh-CN" dirty="0"/>
              <a:t>Half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posts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configure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0A055-F45E-7547-8846-2243D19F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6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1738-CD46-CF4B-A266-1AAE44C9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PerfConf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03C87-561B-5B4D-8AD2-EABD678B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46309"/>
            <a:ext cx="10515600" cy="1630653"/>
          </a:xfrm>
        </p:spPr>
        <p:txBody>
          <a:bodyPr/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metric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affected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</a:p>
          <a:p>
            <a:r>
              <a:rPr lang="en-US" altLang="zh-CN" dirty="0"/>
              <a:t>Perf/perf</a:t>
            </a:r>
            <a:r>
              <a:rPr lang="zh-CN" altLang="en-US" dirty="0"/>
              <a:t> </a:t>
            </a:r>
            <a:r>
              <a:rPr lang="en-US" altLang="zh-CN" dirty="0"/>
              <a:t>tradeoffs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perf/</a:t>
            </a:r>
            <a:r>
              <a:rPr lang="en-US" altLang="zh-CN" dirty="0" err="1"/>
              <a:t>func</a:t>
            </a:r>
            <a:r>
              <a:rPr lang="zh-CN" altLang="en-US" dirty="0"/>
              <a:t> </a:t>
            </a:r>
            <a:r>
              <a:rPr lang="en-US" altLang="zh-CN" dirty="0"/>
              <a:t>tradeoffs</a:t>
            </a:r>
            <a:r>
              <a:rPr lang="zh-CN" altLang="en-US" dirty="0"/>
              <a:t> </a:t>
            </a:r>
            <a:r>
              <a:rPr lang="en-US" altLang="zh-CN" dirty="0"/>
              <a:t>exist</a:t>
            </a:r>
          </a:p>
          <a:p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affect</a:t>
            </a:r>
            <a:r>
              <a:rPr lang="zh-CN" altLang="en-US" dirty="0"/>
              <a:t> </a:t>
            </a:r>
            <a:r>
              <a:rPr lang="en-US" altLang="zh-CN" dirty="0"/>
              <a:t>particular</a:t>
            </a:r>
            <a:r>
              <a:rPr lang="zh-CN" altLang="en-US" dirty="0"/>
              <a:t> </a:t>
            </a:r>
            <a:r>
              <a:rPr lang="en-US" altLang="zh-CN" dirty="0"/>
              <a:t>events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modules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1C3F2-3E7F-084D-BC8D-E8259333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FD64A-0955-9145-AE59-44A6E1D3E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41" y="1690688"/>
            <a:ext cx="6663117" cy="285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3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D31B-37ED-B344-B26E-3381A13E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 err="1"/>
              <a:t>PerfConf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B1362-15BA-1B45-88A5-4F46EAD43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31027"/>
            <a:ext cx="10515600" cy="144593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80%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integers,</a:t>
            </a:r>
            <a:r>
              <a:rPr lang="zh-CN" altLang="en-US" dirty="0"/>
              <a:t> </a:t>
            </a:r>
            <a:r>
              <a:rPr lang="en-US" altLang="zh-CN" dirty="0"/>
              <a:t>10%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floats,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 err="1"/>
              <a:t>boolean</a:t>
            </a:r>
            <a:endParaRPr lang="en-US" altLang="zh-CN" dirty="0"/>
          </a:p>
          <a:p>
            <a:r>
              <a:rPr lang="en-US" altLang="zh-CN" dirty="0"/>
              <a:t>Proper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90%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depends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workload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r>
              <a:rPr lang="zh-CN" altLang="en-US" dirty="0"/>
              <a:t> </a:t>
            </a:r>
            <a:r>
              <a:rPr lang="en-US" altLang="zh-CN" dirty="0"/>
              <a:t>consumption</a:t>
            </a:r>
          </a:p>
          <a:p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influential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depending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workload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available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r>
              <a:rPr lang="zh-CN" altLang="en-US" dirty="0"/>
              <a:t> </a:t>
            </a:r>
            <a:r>
              <a:rPr lang="en-US" altLang="zh-CN" dirty="0"/>
              <a:t>[ATC’18]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C26FE-930D-994E-8B64-976F3070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68F0B-208E-CA4B-8F71-00842FEE7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003" y="1825626"/>
            <a:ext cx="5273994" cy="29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24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863B90D-1656-434A-8BF4-E8BFD9F2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Literature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C74C3A-2027-6945-A41C-6C268C4DD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Automatic</a:t>
            </a:r>
            <a:r>
              <a:rPr lang="zh-CN" altLang="en-US" dirty="0"/>
              <a:t> </a:t>
            </a:r>
            <a:r>
              <a:rPr lang="en-US" altLang="zh-CN" dirty="0"/>
              <a:t>configuration</a:t>
            </a:r>
            <a:r>
              <a:rPr lang="zh-CN" altLang="en-US" dirty="0"/>
              <a:t> </a:t>
            </a:r>
            <a:r>
              <a:rPr lang="en-US" altLang="zh-CN" dirty="0"/>
              <a:t>tuning</a:t>
            </a:r>
            <a:r>
              <a:rPr lang="zh-CN" altLang="en-US" dirty="0"/>
              <a:t> </a:t>
            </a:r>
            <a:r>
              <a:rPr lang="en-US" altLang="zh-CN" dirty="0"/>
              <a:t>(7</a:t>
            </a:r>
            <a:r>
              <a:rPr lang="zh-CN" altLang="en-US" dirty="0"/>
              <a:t> </a:t>
            </a:r>
            <a:r>
              <a:rPr lang="en-US" altLang="zh-CN" dirty="0"/>
              <a:t>papers)</a:t>
            </a:r>
          </a:p>
          <a:p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bugs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certain</a:t>
            </a:r>
            <a:r>
              <a:rPr lang="zh-CN" altLang="en-US" dirty="0"/>
              <a:t> </a:t>
            </a:r>
            <a:r>
              <a:rPr lang="en-US" altLang="zh-CN" dirty="0"/>
              <a:t>configuration</a:t>
            </a:r>
            <a:r>
              <a:rPr lang="zh-CN" altLang="en-US" dirty="0"/>
              <a:t> </a:t>
            </a:r>
            <a:r>
              <a:rPr lang="en-US" altLang="zh-CN" dirty="0"/>
              <a:t>(2</a:t>
            </a:r>
            <a:r>
              <a:rPr lang="zh-CN" altLang="en-US" dirty="0"/>
              <a:t> </a:t>
            </a:r>
            <a:r>
              <a:rPr lang="en-US" altLang="zh-CN" dirty="0"/>
              <a:t>papers)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0B8A364-19AA-584F-9298-6AD87E8C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C8C1-61DC-D844-B050-3545DC0A7C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0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3047</TotalTime>
  <Words>947</Words>
  <Application>Microsoft Macintosh PowerPoint</Application>
  <PresentationFormat>Widescreen</PresentationFormat>
  <Paragraphs>157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System Font Regular</vt:lpstr>
      <vt:lpstr>Arial</vt:lpstr>
      <vt:lpstr>Calibri</vt:lpstr>
      <vt:lpstr>Calibri Light</vt:lpstr>
      <vt:lpstr>Office Theme</vt:lpstr>
      <vt:lpstr>Performance Configuration</vt:lpstr>
      <vt:lpstr>Outline</vt:lpstr>
      <vt:lpstr>Increasing Number of Knobs</vt:lpstr>
      <vt:lpstr>Empirical Study</vt:lpstr>
      <vt:lpstr>PerfConf Issues</vt:lpstr>
      <vt:lpstr>PerfConf Posts</vt:lpstr>
      <vt:lpstr>Impact of PerfConf</vt:lpstr>
      <vt:lpstr>How to Set PerfConf</vt:lpstr>
      <vt:lpstr>Literature Review</vt:lpstr>
      <vt:lpstr>Automatic Configuration Tuning</vt:lpstr>
      <vt:lpstr>Black-box Tuning – Offline</vt:lpstr>
      <vt:lpstr>Database Tuning – Offline</vt:lpstr>
      <vt:lpstr>Database Tuning – Offline (Cont)</vt:lpstr>
      <vt:lpstr>Reasons behind Performance Improvements</vt:lpstr>
      <vt:lpstr>Black-box Tuning – Online</vt:lpstr>
      <vt:lpstr>Database Tuning – Online</vt:lpstr>
      <vt:lpstr>Overall Trends</vt:lpstr>
      <vt:lpstr>Searching vs Learning</vt:lpstr>
      <vt:lpstr>Learning-based Arbitrary Program Tuning?</vt:lpstr>
      <vt:lpstr>Where to Apply ConfigProf?</vt:lpstr>
      <vt:lpstr>Perf Bugs under Certain Config</vt:lpstr>
      <vt:lpstr>Perf Bugs under Certain Config (Cont)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Configuration</dc:title>
  <dc:creator>Qiang Xu</dc:creator>
  <cp:lastModifiedBy>Qiang Xu</cp:lastModifiedBy>
  <cp:revision>9</cp:revision>
  <dcterms:created xsi:type="dcterms:W3CDTF">2019-11-11T15:27:06Z</dcterms:created>
  <dcterms:modified xsi:type="dcterms:W3CDTF">2019-11-13T18:32:55Z</dcterms:modified>
</cp:coreProperties>
</file>