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/>
              <a:t>Basic Structures: Sets, Functions, Sequences, Sums, and Matrices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Notes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45404" y="246888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can be elements of sets.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{{1,2,3},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b,c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{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empty set is different from a set containing the empty set.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∅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≠ { ∅ }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5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Equality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46888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Two sets are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and only if they have the same elements.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if A and B are sets, then A and B are equal if and only if                                          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write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equal sets.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{1,3,5}   = {3, 5, 1}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   {1,5,5,5,3,3,1} = {1,3,5}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723103" y="3116913"/>
            <a:ext cx="2120202" cy="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387656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The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 and only if every element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also an element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notation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⊆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is used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to indicate that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is a subset of the set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⊆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holds if and only if                            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true. </a:t>
            </a:r>
          </a:p>
          <a:p>
            <a:pPr marL="1010412" lvl="2" indent="-342900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∅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 always false,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∅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⊆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,for every 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0412" lvl="2" indent="-342900"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→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⊆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every 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481262" y="3382384"/>
            <a:ext cx="2014809" cy="2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is a Set not a Subset of Another Set?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77123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Showing  that A is a Subset of 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To show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⊆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 show that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belongs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then x also belongs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Showing that A is not a Subset of 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show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a subset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find an element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with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∉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(Such an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is a counterexample to the claim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implies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.)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Examples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 set of all computer science majors at Purdue is a subset of all students at Purdue.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The set of integers with squares less than 100 is not a subset of the set of nonnegative integers.</a:t>
            </a:r>
          </a:p>
          <a:p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8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Equality of Sets Revisited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5702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that two sets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by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logical equivalences we have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This is equivalent to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⊆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and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⊆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45403" y="3606610"/>
            <a:ext cx="4687960" cy="26788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45405" y="2596262"/>
            <a:ext cx="2276354" cy="2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6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 Subsets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4" y="216659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⊆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≠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we say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subset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by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⊂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. If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⊂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 then</a:t>
            </a:r>
          </a:p>
          <a:p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is true. 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Diagram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45404" y="2935724"/>
            <a:ext cx="4718104" cy="2674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89407" y="3888712"/>
            <a:ext cx="3962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42207" y="38887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</a:t>
            </a:r>
            <a:endParaRPr lang="en-US" i="1" dirty="0"/>
          </a:p>
        </p:txBody>
      </p:sp>
      <p:sp>
        <p:nvSpPr>
          <p:cNvPr id="14" name="Oval 13"/>
          <p:cNvSpPr/>
          <p:nvPr/>
        </p:nvSpPr>
        <p:spPr>
          <a:xfrm>
            <a:off x="5813407" y="4041112"/>
            <a:ext cx="12192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31604" y="4514891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94407" y="41173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94407" y="44983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050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Cardinality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245404" y="2156543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are exactly n distinct elements in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nonnegative integer, we say that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Otherwise it is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infinite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 a finite set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denoted by |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|,  is the number of (distinct) elements of 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|ø| 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S be the letters of the English alphabet. Then |</a:t>
            </a:r>
            <a:r>
              <a:rPr lang="en-US" sz="1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|{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1,2,3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}| 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|{ø}| = </a:t>
            </a: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set of integers is infinite.</a:t>
            </a:r>
          </a:p>
          <a:p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7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2688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set of all subsets of a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P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is called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set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then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800" dirty="0">
                <a:latin typeface="Brush Script MT" pitchFamily="66" charset="0"/>
              </a:rPr>
              <a:t>P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= {ø, {a},{b},{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set has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elements, then the cardinality of the power set is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ⁿ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Why?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8668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n-tuple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(a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,…..,a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the ordered collection that has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its first element and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 its second element and so on until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 its last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n-tuples are equal if and only if their corresponding elements are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-tuples are called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 pairs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ordered pairs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c,d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are equal if and only 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 = c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 = 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347128"/>
            <a:ext cx="8229600" cy="4648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Cartesian Product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of two sets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 denoted by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×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is the set of ordered pairs (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{1,2,3}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×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,1),(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,2),(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,3),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,1),(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2),(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b,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3)}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 A subset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of the Cartesian product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×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is called 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relation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from the set A to the set B.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45404" y="2984470"/>
            <a:ext cx="3321383" cy="2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245404" y="2215161"/>
            <a:ext cx="8229600" cy="3622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are one of the basic building blocks for the types of objects considered in discrete mathematics.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for counting.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languages have set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theory is an important branch of mathematics.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different systems of axioms have been used to develop set theory.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7712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 of the sets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,……,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denoted by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×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×</a:t>
            </a:r>
            <a:r>
              <a:rPr lang="en-US" sz="1800" b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…… ×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set of ordered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-tuples 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,……,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where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belongs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baseline="-25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What is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×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×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and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0,1,2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×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×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0,1,0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0,1,1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0,1,2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0,2,0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0,2,1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0,2,2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1,1,0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1,1,1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1,1,2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1,2,0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1,2,1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1,2,2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45404" y="3298521"/>
            <a:ext cx="4440936" cy="4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Truth Sets of Quantifiers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45404" y="221683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predicate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 domain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define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 set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the set of elements in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which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true. The truth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is denoted by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truth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where the domain is the integers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“|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is the set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{-1,1}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45405" y="2862106"/>
            <a:ext cx="1261470" cy="2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8668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unordered collection of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students in Purdue Computer Science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cell phones in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objects in a set are called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set. A set is said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notation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denotes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element of the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a member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write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∉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r>
              <a:rPr lang="en-US" dirty="0"/>
              <a:t> </a:t>
            </a:r>
            <a:r>
              <a:rPr lang="en-US" dirty="0" smtClean="0"/>
              <a:t>Representation:</a:t>
            </a:r>
            <a:r>
              <a:rPr lang="en-US" dirty="0" smtClean="0"/>
              <a:t> Roster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45404" y="2257027"/>
            <a:ext cx="8229600" cy="34705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a,b,c,d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not important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a,b,c,d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 =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b,c,a,d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distinct object is either a member or not; listing more than once does not change the set.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	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a,b,c,d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 =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a,b,c,b,c,d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Elipses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(…) may be used to describe a set without listing all of the members when the pattern is clear.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	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a,b,c,d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 ……,z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Representation: Roster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5702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all vowels in the English alphabet: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V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a,e,i,o,u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all  odd positive integers less than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{1,3,5,7,9}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all positive integers less than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100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{1,2,3,……..,99}</a:t>
            </a:r>
          </a:p>
          <a:p>
            <a:pPr marL="514350" indent="-514350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Set of all integers less than 0: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{…., -3,-2,-1}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Important 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410819"/>
            <a:ext cx="8229600" cy="33468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7664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numbers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{0,1,2,3….}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Z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{…,-3,-2,-1,0,1,2,3,…}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Z⁺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integers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{1,2,3,…..}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numbers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</a:t>
            </a:r>
            <a:r>
              <a:rPr lang="en-US" sz="1800" b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real numbers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numbers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set of rational numbers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Representation: Set-Builder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0678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 the property or properties that all members must satisfy: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is a positive integer less than 100}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is an odd positive integer less than 10}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O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Z⁺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is odd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&lt; 10}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predicate may be used: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b="1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 P(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S</a:t>
            </a:r>
            <a:r>
              <a:rPr lang="en-US" sz="1800" b="1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|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Prime(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Positive rational numbers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    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Q</a:t>
            </a:r>
            <a:r>
              <a:rPr lang="en-US" sz="1800" b="1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=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/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 for some positive integers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p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}</a:t>
            </a:r>
          </a:p>
          <a:p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Representation: Interval Notation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06786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=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≤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[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=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}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] =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≤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}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 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= {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&lt;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}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closed interval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open interval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Universal and Empty Sets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96737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universal set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set containing everything currently under consideration. </a:t>
            </a: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implicit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explicitly stated.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depend on the context.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empty set is the set with no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elements. Symbolized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∅, but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 also used.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3679170"/>
            <a:ext cx="2590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5000" y="37553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77200" y="29933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58200" y="436497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 e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o u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574996" y="4364970"/>
            <a:ext cx="7620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70196" y="43649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forall x (x \in A \rightarrow x \in B)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 (x\in A \rightarrow  x \in B) \wedge (x \in B \rightarrow x \in A)]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(x \in A \rightarrow x \in  B) \wedge \exists x (x \in B \wedge x \not\in A)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times B = \{(a,b) | a \in A \wedge b \in B\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\times  A_2 \times \dots \times A_n =\\&#10;\hspace*{.5in} \{(a_1,a_2,\ldots, a_n) | a_i \in A_i\; \mbox{for}\; i = 1,2, \ldots n \}$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{x \in D| P(x)\}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1648</Words>
  <Application>Microsoft Office PowerPoint</Application>
  <PresentationFormat>Widescreen</PresentationFormat>
  <Paragraphs>206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Brush Script MT</vt:lpstr>
      <vt:lpstr>Calibri</vt:lpstr>
      <vt:lpstr>Cambria Math</vt:lpstr>
      <vt:lpstr>Impact</vt:lpstr>
      <vt:lpstr>Wingdings</vt:lpstr>
      <vt:lpstr>Office Theme</vt:lpstr>
      <vt:lpstr>Basic Structures: Sets, Functions, Sequences, Sums, and Matrices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Basic Structures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2018-04-09T00:35:50Z</dcterms:modified>
  <cp:category/>
</cp:coreProperties>
</file>