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Sequences and Summations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5702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be a sequence that satisfies the recurrence relation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2,3,4,….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suppose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What are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[Here the initial conditions are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]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 see from the recurrence relation that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19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9502826" y="5680668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2688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Define the 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Fibonacci sequence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Conditions: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1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Recurrence Relation: </a:t>
            </a:r>
            <a:r>
              <a:rPr lang="en-US" sz="1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f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/>
            <a:endParaRPr lang="en-US" sz="1900" baseline="-2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Find 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f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1 + 0 = 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</a:p>
          <a:p>
            <a:pPr lvl="2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1 + 1 =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2 + 1 = 3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</a:p>
          <a:p>
            <a:pPr lvl="2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3 + 2 = 5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5 + 3 = 8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Recurrence Relations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46888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a formula for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term of the sequence generated by a recurrence relation is called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the recurrence relation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 formula is called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formula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Recurrence Relations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8668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Working upward, forward substitution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 sequence that satisfies the recurrence relation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2,3,4,….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suppose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+ 3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(2 + 3) + 3 = 2 + 3 ∙ 2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(2 + 2 ∙ 3) + 3 = 2 + 3 ∙ 3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+ 3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(2 + 3 ∙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 –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2))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– 1)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Recurrence Relations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1731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Working downward, backward substitution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 sequence that satisfies the recurrence relation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2,3,4,….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suppose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+ 3 ∙ 2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n-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3 )+ 3 ∙ 2  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n-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+ 3 ∙ 3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 –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2)   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+ 3) + 3(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 –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2)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+ 3(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– 1)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8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Sequences: Definition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6659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 are ordered lists of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1, 2, 3, 5, 8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3,  9, 27, 81, 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 arise throughout mathematics, computer science, and in many other disciplines, ranging from botany to music.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introduce the  terminology to represent sequences and sums of the terms in the sequences.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Sequences: 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45403" y="2274838"/>
            <a:ext cx="77728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function from a subset of the integers (usually either the set {</a:t>
            </a:r>
            <a:r>
              <a:rPr lang="en-US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0, 1, 2, 3, 4,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…..} or   {</a:t>
            </a:r>
            <a:r>
              <a:rPr lang="en-US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1, 2, 3, 4,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….} ) to a set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notation  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i="1" baseline="-250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is used to denote the image of the integer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We can think of </a:t>
            </a:r>
            <a:r>
              <a:rPr lang="en-US" i="1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i="1" baseline="-250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equivalent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function from  {</a:t>
            </a:r>
            <a:r>
              <a:rPr lang="en-US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0,1,2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,…..} to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We call 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i="1" baseline="-250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sequence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Sequences: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5404" y="227712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sequence            where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775724" y="2310752"/>
            <a:ext cx="442199" cy="230563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51749" y="2920841"/>
            <a:ext cx="873772" cy="48643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777779" y="3032154"/>
            <a:ext cx="2683312" cy="26380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66408" y="3824899"/>
            <a:ext cx="1149487" cy="4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Progression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3644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progression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sequence of the form: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where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term 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ratio 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real numbers.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−1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1/3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Then: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774321" y="2125825"/>
            <a:ext cx="2301240" cy="27432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85509" y="3506347"/>
            <a:ext cx="5821680" cy="25336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090271" y="4515443"/>
            <a:ext cx="6038850" cy="25336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123486" y="5343582"/>
            <a:ext cx="5594985" cy="5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Arithmetic Progression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6791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progression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sequence of the form: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where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term 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difference  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real numbers.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−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−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596674" y="2403158"/>
            <a:ext cx="3303270" cy="22669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59804" y="3755100"/>
            <a:ext cx="5939790" cy="25336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159804" y="4734413"/>
            <a:ext cx="5436870" cy="25336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159804" y="5699892"/>
            <a:ext cx="5364480" cy="2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4" y="229722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finite sequence of characters from a finite set (an alphabet).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 of characters or bits  are important in computer science.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string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represented by </a:t>
            </a:r>
            <a:r>
              <a:rPr lang="el-GR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string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abcde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Recurrence Relation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5404" y="6136785"/>
            <a:ext cx="6128084" cy="222146"/>
          </a:xfrm>
        </p:spPr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5404" y="2347355"/>
            <a:ext cx="8138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recurrence 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sequence {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an equation that expresses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terms of one or more of the previous terms of the sequence, namely,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…, a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for all integers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≥ n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nonnegative integer.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sequence is called 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 recurrence relation if its terms satisfy the recurrence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initial conditions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 sequence specify the terms that precede the first term where the recurrence relation takes effect. </a:t>
            </a:r>
          </a:p>
        </p:txBody>
      </p:sp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7712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 sequence that satisfies the recurrence relation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1,2,3,4,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  and suppose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are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initial condition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 see from the recurrence relation that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+ 3 = 2 + 3 = 5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 + 3 = 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8 + 3 = 11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s_n\} \; =\; \{s_0, s_1, s_2, s_3, s_4, \dots\} \;=\; &#10;\{-1, 3, 7, 11, 15, \ldots\}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t_n\} = \{t_0, t_1, t_2, t_3, t_4, \dots\} =&#10;\{7, 4, 1, -2, -5, \ldots\}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u_n\} = \{u_0, u_1, u_2, u_3, u_4, \dots\} =&#10;\{1, 3, 5, 7, 9, \ldots\}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a_n\;=\; \frac{1}{n}$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{a_n\} \;=\; \{a_1, a_2, a_3, \ldots\}$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, \frac{1}{2}, \frac{1}{3}, \frac{1}{4} \ldots $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r, ar^{2}, \ldots, ar^{n}, \ldots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b_n\} \; =\; \{b_0, b_1, b_2, b_3, b_4, \dots\} \;=\; &#10;\{1, -1, 1, -1, 1, \ldots\}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c_n\} = \{c_0, c_1, c_2, c_3, c_4, \dots\} =&#10;\{2, 10, 50, 250, 1250, \ldots\}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d_n\} = \{d_0, d_1, d_2, d_3, d_4, \dots\} =&#10;\{6, 2, \frac{2}{3}, \frac{2}{9}, \frac{2}{27}, \ldots\}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 + d, a + 2d, \ldots, a + nd, \ldots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1120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Impact</vt:lpstr>
      <vt:lpstr>Wingdings</vt:lpstr>
      <vt:lpstr>Office Theme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2018-04-10T01:14:22Z</dcterms:modified>
  <cp:category/>
</cp:coreProperties>
</file>