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1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12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Cardinality of Sets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Reals in Uncountable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45404" y="22268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the set of real numbers is uncountable.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method is called the Cantor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diagnalization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argument, and is a proof by contradiction.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countable. Then the real numbers between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also countable (any subset of a countable set is countable).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real numbers between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listed in order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the decimal representation of this listing be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434557" y="4590111"/>
            <a:ext cx="2875700" cy="11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Reals in Uncountable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45404" y="22268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a new real number with the decimal expansion</a:t>
            </a:r>
          </a:p>
          <a:p>
            <a:pPr marL="514350" indent="-514350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where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equal to any of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  Because it differs from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its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position after the decimal point. Therefore there is a real number between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is not on the list since every real number has a unique decimal expansion. Hence, all the real numbers between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cannot be listed, so the set of real numbers between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uncountable.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Since a set with an uncountable subset is uncountable (an exercise), the set of real numbers is uncountable.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5"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182708" y="2671187"/>
            <a:ext cx="1729077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28422" y="2946828"/>
            <a:ext cx="3442158" cy="200967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10231122" y="5135545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Cardinality Revisited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3644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equal to the cardinality of a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|A| = |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|,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and only if there is a one-to-one correspondence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 one-to-one function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 injection)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cardinality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less than or the same as the cardinality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we write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|.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When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|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have different cardinality, we say that the cardinality of A is less than the cardinality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and write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&lt;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|. 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Cardinality Revisited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8668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set that is either finite or has the same cardinality as the set of positive integers (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8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called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countable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set that is not countable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uncountable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set of real numbers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uncountable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an infinite set is countable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countably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infinite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its cardinality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ℵ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0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(where ℵ is aleph, the 1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st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letter of the Hebrew alphabet)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We write 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ℵ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0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and say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has cardinality “aleph null.”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2245404" y="231865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infinite set is countable if and only if it is possible to list the elements of the set in a sequence (indexed by the positive integers).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reason for this is that a one-to-one correspondence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the set of positive integers to a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expressed in terms of a sequence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1683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 that the set of positive even integers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countable set.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    2    3    4    5     6  …..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   4    6    8    10  12  ……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both one-to-one and onto.  To show that it is one-to-one, suppose that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).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To see that it is onto, suppose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even positive integer. Then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some positive integer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k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458699" y="3776384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823876" y="3776384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203723" y="3776384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620470" y="376633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061935" y="376633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103169" y="3794024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 rot="5400000" flipV="1">
            <a:off x="6284004" y="577380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1731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that the set of integers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countable.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Can list in a sequence: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0, 1,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1, 2,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2, 3,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 ,………..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can define 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to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even: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odd:    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10017804" y="533483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Set of Rational Numbers is Countable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4649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expressed as the ratio of two integers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≠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¾ is a rational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√2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not a rational number.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the positive rational numbers are countable.</a:t>
            </a:r>
          </a:p>
          <a:p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:The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 rational numbers are countable since they can be arranged in a sequence: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Set of Rational Numbers is Countable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848362" y="6244265"/>
            <a:ext cx="6128084" cy="222146"/>
          </a:xfrm>
        </p:spPr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12" name="Content Placeholder 3" descr="02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3404" y="2414209"/>
            <a:ext cx="5892419" cy="4087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45404" y="3176209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Constructing  the List</a:t>
            </a:r>
          </a:p>
          <a:p>
            <a:endParaRPr lang="en-US" dirty="0" smtClean="0"/>
          </a:p>
          <a:p>
            <a:r>
              <a:rPr lang="en-US" dirty="0" smtClean="0"/>
              <a:t>First list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 with </a:t>
            </a:r>
            <a:r>
              <a:rPr lang="en-US" i="1" dirty="0" smtClean="0"/>
              <a:t>p</a:t>
            </a:r>
            <a:r>
              <a:rPr lang="en-US" dirty="0" smtClean="0"/>
              <a:t> + </a:t>
            </a:r>
            <a:r>
              <a:rPr lang="en-US" i="1" dirty="0" smtClean="0"/>
              <a:t>q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 list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 with </a:t>
            </a:r>
            <a:r>
              <a:rPr lang="en-US" i="1" dirty="0" smtClean="0"/>
              <a:t>p</a:t>
            </a:r>
            <a:r>
              <a:rPr lang="en-US" dirty="0" smtClean="0"/>
              <a:t> + </a:t>
            </a:r>
            <a:r>
              <a:rPr lang="en-US" i="1" dirty="0" smtClean="0"/>
              <a:t>q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/>
          </a:p>
          <a:p>
            <a:r>
              <a:rPr lang="en-US" dirty="0" smtClean="0"/>
              <a:t>And so 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2404" y="203320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row </a:t>
            </a:r>
            <a:r>
              <a:rPr lang="en-US" i="1" dirty="0" smtClean="0"/>
              <a:t>q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 row </a:t>
            </a:r>
            <a:r>
              <a:rPr lang="en-US" i="1" dirty="0" smtClean="0"/>
              <a:t>q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31204" y="569080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½, 2, 3, 1/3,1/4, 2/3, </a:t>
            </a:r>
            <a:r>
              <a:rPr lang="en-US" dirty="0" smtClean="0">
                <a:latin typeface="Cambria Math"/>
                <a:ea typeface="Cambria Math"/>
              </a:rPr>
              <a:t>….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 flipV="1">
            <a:off x="10703604" y="650128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of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45404" y="224697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the set of finite strings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a finite alphabet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countably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infinite.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an alphabetical ordering of symbols in A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Show that the strings can be listed in a sequence. First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strings of length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in alphabetical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all the strings of length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lexicographic (as in a dictionary)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all the strings of length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lexicographic order.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so on.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This implies 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bijection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hence it is 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countably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infinite set.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}&#10;$r_1 = 0.d_{11}d_{12}d_{13}d_{14}d_{15}d_{16}\ldots$\\&#10;$r_2 = 0.d_{21}d_{22}d_{23}d_{24}d_{25}d_{26}\ldots$\\&#10;$r_3 = 0.d_{31}d_{32}d_{33}d_{34}d_{35}d_{36}\ldots$\\&#10;\hspace{.5cm}$\vdots$&#10;\end{tabular}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 = .r_1r_2r_3r_4\ldots$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i = 3\; \mbox{if}\; d_{ii} \not= 3 \;\; \mbox{and}\;\; r_i = 4\; \mbox{if}\; d_{ii} = 3$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1051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Impact</vt:lpstr>
      <vt:lpstr>Wingdings</vt:lpstr>
      <vt:lpstr>Office Theme</vt:lpstr>
      <vt:lpstr>Cardinality of Sets</vt:lpstr>
      <vt:lpstr>Cardinality of Sets</vt:lpstr>
      <vt:lpstr>Cardinality of Sets</vt:lpstr>
      <vt:lpstr>Cardinality of Sets</vt:lpstr>
      <vt:lpstr>Cardinality of Sets</vt:lpstr>
      <vt:lpstr>Cardinality of Sets</vt:lpstr>
      <vt:lpstr>Cardinality of Sets</vt:lpstr>
      <vt:lpstr>Cardinality of Sets</vt:lpstr>
      <vt:lpstr>Cardinality of Sets</vt:lpstr>
      <vt:lpstr>Cardinality of Sets</vt:lpstr>
      <vt:lpstr>Cardinality of Sets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2018-04-10T02:50:38Z</dcterms:modified>
  <cp:category/>
</cp:coreProperties>
</file>