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19" r:id="rId12"/>
    <p:sldId id="320" r:id="rId13"/>
    <p:sldId id="312" r:id="rId14"/>
    <p:sldId id="313" r:id="rId15"/>
    <p:sldId id="314" r:id="rId16"/>
    <p:sldId id="315" r:id="rId17"/>
    <p:sldId id="31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19"/>
            <p14:sldId id="320"/>
            <p14:sldId id="312"/>
            <p14:sldId id="313"/>
            <p14:sldId id="314"/>
            <p14:sldId id="315"/>
            <p14:sldId id="316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input is a  list of items  in increasing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begins by comparing the element to be found with the middle element.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middle element is lower, the search proceeds with the upper half of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is not lower, the search proceeds with the lower half of the list (through the middle position).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this process until we have a list of size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element we are looking for is equal to the element in the list, the position is returned.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returned to indicate that the element was not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1731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description of the binary search algorithm in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156" y="2949777"/>
            <a:ext cx="8894868" cy="3124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   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increasing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left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right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)/2</a:t>
            </a:r>
            <a:r>
              <a:rPr lang="en-US" sz="2600" dirty="0" smtClean="0">
                <a:latin typeface="Cambria Math"/>
                <a:ea typeface="Cambria Math"/>
              </a:rPr>
              <a:t>⌋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{location</a:t>
            </a:r>
            <a:r>
              <a:rPr kumimoji="0" 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</a:t>
            </a:r>
            <a:r>
              <a:rPr kumimoji="0" lang="en-US" sz="2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term </a:t>
            </a:r>
            <a:r>
              <a:rPr lang="en-US" sz="2600" i="1" dirty="0" err="1" smtClean="0"/>
              <a:t>a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  equal to </a:t>
            </a:r>
            <a:r>
              <a:rPr lang="en-US" sz="2600" i="1" dirty="0" smtClean="0"/>
              <a:t>x</a:t>
            </a:r>
            <a:r>
              <a:rPr lang="en-US" sz="2600" dirty="0" smtClean="0"/>
              <a:t>, </a:t>
            </a:r>
            <a:r>
              <a:rPr lang="en-US" sz="2600" dirty="0" smtClean="0"/>
              <a:t>or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 if </a:t>
            </a:r>
            <a:r>
              <a:rPr lang="en-US" sz="2600" i="1" dirty="0" smtClean="0"/>
              <a:t>x</a:t>
            </a:r>
            <a:r>
              <a:rPr lang="en-US" sz="2600" dirty="0" smtClean="0"/>
              <a:t> is not found}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404" y="1351141"/>
            <a:ext cx="8138118" cy="421893"/>
          </a:xfrm>
        </p:spPr>
        <p:txBody>
          <a:bodyPr/>
          <a:lstStyle/>
          <a:p>
            <a:r>
              <a:rPr lang="en-US" dirty="0" smtClean="0"/>
              <a:t>Algorithms: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1876959"/>
            <a:ext cx="986286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steps taken by a binary search for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19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list: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1  2  3  5  6  7  8  10  12  13  15  16  18  19  20  22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list has 16 elements, so the midpoint is 8. The value in the 8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is 10.  Since 19 &gt; 10,  further search is restricted to  positions 9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through 16.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  1  2  3  5  6  7  8  10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12  13  15  16  18  19  20  22</a:t>
            </a: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midpoint of the list (positions 9 through 16)  is now  the 12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with a value of  16. Since 19 &gt; 16,  further search is restricted to the 13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and above.</a:t>
            </a:r>
          </a:p>
          <a:p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1  2  3  5  6  7  8  10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12  13  15  16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18  19  20  22</a:t>
            </a: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midpoint  of the current list is now the 14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with a value of 19.  Since 19 ≯ 19,  further search is restricted to the portion from  the 13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through the 14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positions .</a:t>
            </a:r>
          </a:p>
          <a:p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1  2  3  5  6  7  8  10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12  13  15  16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18  19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20  22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midpoint of the current list  is now the 13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with a value of 18. Since 19&gt; 18, search is restricted to the  portion from the 14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position through the 14</a:t>
            </a:r>
            <a:r>
              <a:rPr lang="en-US" sz="16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1  2  3  5  6  7  8  10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12  13  15  16  18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19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20  22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Now the list has a single element and the loop ends. Since 19=19, the location 14 is returned.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0678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elements of a list is to put them in increasing order (numerical order, alphabetic, and so on).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is an important problem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nontrivial percentage of all computing resources are devoted to sorting different kinds of lists, especially applications involving large databases of information that need to be presented in a particular order (e.g., by customer, part number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amazing number of fundamentally different algorithms have been invented for sorting. Their relative advantages and disadvantages have been studied extensively.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algorithms are useful to illustrate the basic notions of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668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23693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multiple passes through a list. Every pair of elements that are found to be out of order are interchanged.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9720" y="3157844"/>
            <a:ext cx="8241725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b="1" dirty="0" smtClean="0"/>
              <a:t>procedure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bubblesort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real numbers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with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/>
              <a:t>≥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i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:=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lang="en-US" i="1" dirty="0" smtClean="0">
                <a:latin typeface="Cambria Math"/>
                <a:ea typeface="Cambria Math"/>
              </a:rPr>
              <a:t> −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&gt;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interchange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and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dirty="0" smtClean="0"/>
              <a:t>{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is now in increasing order}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8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82650"/>
            <a:ext cx="4486992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Show the steps of bubble sort with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3  2  4  1  5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At the first pass the largest element has been put into the correct position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At the end of the second pass, the 2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nd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largest element has been put into the correct position.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In each subsequent pass, an additional element is put in the correct position.</a:t>
            </a:r>
          </a:p>
          <a:p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 descr="03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8184" y="2757513"/>
            <a:ext cx="5341528" cy="22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1766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with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element. It compares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with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puts it before the first if it is not larger.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14463" y="2878012"/>
            <a:ext cx="3412341" cy="28897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6400" b="1" dirty="0" smtClean="0"/>
              <a:t>procedure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insertion</a:t>
            </a:r>
            <a:r>
              <a:rPr kumimoji="0" lang="en-US" sz="6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sort</a:t>
            </a:r>
            <a:r>
              <a:rPr kumimoji="0" lang="en-US" sz="6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6400" dirty="0" smtClean="0"/>
              <a:t>     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real numbers with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6400" dirty="0" smtClean="0"/>
              <a:t>≥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for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sz="6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while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&gt;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endParaRPr kumimoji="0" lang="en-US" sz="6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+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endParaRPr kumimoji="0" lang="en-US" sz="64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en-US" sz="6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to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6400" dirty="0" smtClean="0">
                <a:latin typeface="Cambria Math"/>
                <a:ea typeface="Cambria Math"/>
              </a:rPr>
              <a:t>− 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6400" b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en-US" sz="6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</a:t>
            </a:r>
            <a:r>
              <a:rPr kumimoji="0" lang="en-US" sz="6400" b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en-US" sz="6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k-1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</a:t>
            </a:r>
            <a:r>
              <a:rPr kumimoji="0" lang="en-US" sz="6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:=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6400" dirty="0" smtClean="0"/>
              <a:t>{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Now 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,…,</a:t>
            </a:r>
            <a:r>
              <a:rPr kumimoji="0" lang="en-US" sz="6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6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6400" dirty="0" smtClean="0"/>
              <a:t>is in increasing order}</a:t>
            </a:r>
            <a:endParaRPr kumimoji="0" lang="en-US" sz="6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5404" y="2975986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 Next </a:t>
            </a:r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element is put into the correct position among the first 3 elements.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dirty="0" smtClean="0"/>
              <a:t>each subsequent pass, the </a:t>
            </a:r>
            <a:r>
              <a:rPr lang="en-US" i="1" dirty="0" smtClean="0"/>
              <a:t>n</a:t>
            </a:r>
            <a:r>
              <a:rPr lang="en-US" dirty="0" smtClean="0"/>
              <a:t>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element is put into its correct position among the first </a:t>
            </a:r>
            <a:r>
              <a:rPr lang="en-US" i="1" dirty="0" smtClean="0"/>
              <a:t>n</a:t>
            </a:r>
            <a:r>
              <a:rPr lang="en-US" dirty="0" smtClean="0"/>
              <a:t>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 Linear </a:t>
            </a:r>
            <a:r>
              <a:rPr lang="en-US" dirty="0" smtClean="0"/>
              <a:t>search is used to find the correct position.</a:t>
            </a:r>
          </a:p>
        </p:txBody>
      </p:sp>
    </p:spTree>
    <p:extLst>
      <p:ext uri="{BB962C8B-B14F-4D97-AF65-F5344CB8AC3E}">
        <p14:creationId xmlns:p14="http://schemas.microsoft.com/office/powerpoint/2010/main" val="12087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4697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all the steps of  insertion sort with the input: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3  2  4  1  5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2  3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 1  5  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first two positions are interchanged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2  3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5  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third element remains in its position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1 2  3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5    (</a:t>
            </a:r>
            <a:r>
              <a:rPr lang="en-US" sz="1800" i="1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fourth is placed at beginning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1 2  3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     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fifth  element remains in its position</a:t>
            </a:r>
            <a:r>
              <a:rPr lang="en-US" sz="18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Algorithms: Basics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7712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step in solving a desired problem is to precisely state the problem, using the appropriate structures to specify the input and the desired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then solve the specified problem by prescribing the steps of a procedure that takes a valid input and produces the desired output.  This procedure is called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277124"/>
            <a:ext cx="8606816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</a:t>
            </a:r>
            <a:r>
              <a:rPr lang="en-US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finite set of precise instructions for performing a computation or for solving a problem.</a:t>
            </a:r>
          </a:p>
          <a:p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Describe an algorithm for finding the maximum value in a finite sequence of integers.</a:t>
            </a:r>
          </a:p>
          <a:p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the following steps: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temporary maximum equal to the first integer in the sequence.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next integer in the sequence to the temporary maximum.</a:t>
            </a:r>
          </a:p>
          <a:p>
            <a:pPr marL="1428750" lvl="3" indent="-514350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it is larger than the temporary maximum, set the temporary maximum equal to this integer.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the previous step if there are more integers. If not, stop.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algorithm terminates, the temporary maximum is the largest integer in the sequence.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Specification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303584"/>
            <a:ext cx="8229600" cy="472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can be specified in different ways. Their steps can be described in English or in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intermediate step between an English language description of the steps and a coding of these steps using a programming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Programmers can use the description of an algorithm in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construct a program in a particular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helps us analyze the time required to solve a problem using an algorithm, independent of the actual programming language used to implement algorithm.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 of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algorithm has input values from a specified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From the input values, the algorithm produces the output values from a specified set. The output values are the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algorithm should produce the correct output values for each set of input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Finiteness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algorithm should produce the output after a finite number of steps for any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must be possible to perform each step of the algorithm correctly and in a finite amount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Generality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algorithm should work for all problems of the desired form.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Finding the Maximum in a List of Numbers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332037"/>
            <a:ext cx="82296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in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this algorithm have all the properties listed on the previous slide?  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83958" y="2812525"/>
            <a:ext cx="4572000" cy="18288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….,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lang="en-US" sz="2600" i="1" dirty="0" smtClean="0"/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lang="en-US" sz="2600" i="1" dirty="0" smtClean="0"/>
              <a:t>max</a:t>
            </a:r>
            <a:r>
              <a:rPr lang="en-US" sz="2600" dirty="0" smtClean="0"/>
              <a:t>{</a:t>
            </a:r>
            <a:r>
              <a:rPr lang="en-US" sz="2600" i="1" dirty="0" smtClean="0"/>
              <a:t>max </a:t>
            </a:r>
            <a:r>
              <a:rPr lang="en-US" sz="2600" dirty="0" smtClean="0"/>
              <a:t>is the largest element}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31731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classes of problems will be studied in this segment.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Problems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finding the position of a particular element in a  list.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problems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putting the elements of a list into increasing order.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determining the optimal value (maximum or minimum) of a particular quantity over all possible inputs.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 Searching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46888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general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problem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locate an element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list of distinct elements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,...,a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determine that it is not in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to a searching problem is the location of the term in the list that equals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(that is,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solution if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in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a library might want to check to see if a patron is on a list of those with overdue books before allowing him/her to checkout another book.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study two different searching algorithms; linear search and binary search.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404" y="1402076"/>
            <a:ext cx="8138118" cy="421893"/>
          </a:xfrm>
        </p:spPr>
        <p:txBody>
          <a:bodyPr/>
          <a:lstStyle/>
          <a:p>
            <a:r>
              <a:rPr lang="en-US" dirty="0" smtClean="0"/>
              <a:t>Algorithms: Linear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3" y="1898301"/>
            <a:ext cx="8998701" cy="4648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search algorithm locates an item in a list by examining elements in the sequence one at a time, starting at the beginning.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compare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they are equal, return the position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try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return the position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going, and if no match is found when the entire list is scanned, return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80612" y="3663615"/>
            <a:ext cx="7618949" cy="1978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:integer,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distinct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lang="en-US" sz="2600" dirty="0" smtClean="0"/>
              <a:t>{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of the term that equals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is 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found}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1838</Words>
  <Application>Microsoft Office PowerPoint</Application>
  <PresentationFormat>Widescreen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Impact</vt:lpstr>
      <vt:lpstr>Wingdings</vt:lpstr>
      <vt:lpstr>Wingdings 2</vt:lpstr>
      <vt:lpstr>Office Theme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2018-04-11T00:47:42Z</dcterms:modified>
  <cp:category/>
</cp:coreProperties>
</file>