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>
        <p:scale>
          <a:sx n="59" d="100"/>
          <a:sy n="59" d="100"/>
        </p:scale>
        <p:origin x="-78" y="120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6.xml"/><Relationship Id="rId7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18.png"/><Relationship Id="rId5" Type="http://schemas.openxmlformats.org/officeDocument/2006/relationships/tags" Target="../tags/tag8.xml"/><Relationship Id="rId10" Type="http://schemas.openxmlformats.org/officeDocument/2006/relationships/image" Target="../media/image17.png"/><Relationship Id="rId4" Type="http://schemas.openxmlformats.org/officeDocument/2006/relationships/tags" Target="../tags/tag7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5.png"/><Relationship Id="rId17" Type="http://schemas.openxmlformats.org/officeDocument/2006/relationships/image" Target="../media/image12.png"/><Relationship Id="rId2" Type="http://schemas.openxmlformats.org/officeDocument/2006/relationships/tags" Target="../tags/tag12.xml"/><Relationship Id="rId16" Type="http://schemas.openxmlformats.org/officeDocument/2006/relationships/image" Target="../media/image2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5.xml"/><Relationship Id="rId15" Type="http://schemas.openxmlformats.org/officeDocument/2006/relationships/image" Target="../media/image22.png"/><Relationship Id="rId10" Type="http://schemas.openxmlformats.org/officeDocument/2006/relationships/tags" Target="../tags/tag20.xml"/><Relationship Id="rId19" Type="http://schemas.openxmlformats.org/officeDocument/2006/relationships/image" Target="../media/image25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Growth of Functions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4649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Big-O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Big-O Estimates for Important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Big-Omega and Big-Theta Notation</a:t>
            </a: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and their Growth Rates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53916" y="212798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both computer science and in mathematics, there are many times when we care about how fast a function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computer science, we want to understand how quickly an algorithm can solve a problem as the size of the input grows.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compare the efficiency of two different algorithms for solving the same problem.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also determine whether it is practical to use a particular algorithm as the input grows.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of the areas of mathematics where questions about the growth of functions are studied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combinatorics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Notation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Computer Science, Purdue University</a:t>
            </a:r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53916" y="2095901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functions from the set of integers or the set of real numbers to the set of real numbers. We say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if there are constants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that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whenever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(illustration on next slide)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read as “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big-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)” or   “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asymptotically dominates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constants C and k are called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witnesses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relationship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)). Only one pair of witnesses is needed.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459705" y="3153098"/>
            <a:ext cx="1724276" cy="2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Illustration of Big-</a:t>
            </a:r>
            <a:r>
              <a:rPr lang="en-US" i="1" dirty="0"/>
              <a:t>O</a:t>
            </a:r>
            <a:r>
              <a:rPr lang="en-US" dirty="0"/>
              <a:t> Notation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7" name="Content Placeholder 3" descr="03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3042" y="2185736"/>
            <a:ext cx="679536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Notes Regarding Big-O Notation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10017804" y="5334837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05790" y="2106328"/>
            <a:ext cx="8391424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one pair of witnesses is found, then there are infinitely many pairs.  We can always make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larger and still maintain the inequality                  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pair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̍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̍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̍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̍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also a pair of witnesses since                                     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whenever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̍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may see  “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))” instead of “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)).”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this is an abuse of the equals sign since the meaning is that there is an inequality relating the values of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 sufficiently large values of x.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ok to write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)), because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represents the set of functions that are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Usually, we will drop the absolute value sign since we will always deal with functions that take on positive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60042" y="2419551"/>
            <a:ext cx="1437172" cy="212562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963779" y="3058776"/>
            <a:ext cx="2157413" cy="1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Big O Notation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53916" y="2176111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                                   is            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Since when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take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witnesses to show that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(see graph on next slide)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Alternatively, when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have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Hence,                                                                                   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Can take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witnesses instead.                                            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106778" y="3039080"/>
            <a:ext cx="4244515" cy="245348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588042" y="2233332"/>
            <a:ext cx="1905000" cy="252132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934619" y="2233332"/>
            <a:ext cx="569048" cy="252132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301351" y="3962398"/>
            <a:ext cx="1610854" cy="293253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640902" y="4724399"/>
            <a:ext cx="3926932" cy="2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Illustration of Big-</a:t>
            </a:r>
            <a:r>
              <a:rPr lang="en-US" i="1" dirty="0"/>
              <a:t>O</a:t>
            </a:r>
            <a:r>
              <a:rPr lang="en-US" dirty="0"/>
              <a:t> Notation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10" name="Content Placeholder 3" descr="030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69894" y="3020630"/>
            <a:ext cx="5133473" cy="32319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03779" y="228279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</a:t>
            </a:r>
            <a:r>
              <a:rPr lang="en-US" sz="2400" dirty="0" smtClean="0"/>
              <a:t>is</a:t>
            </a:r>
            <a:r>
              <a:rPr lang="en-US" dirty="0" smtClean="0"/>
              <a:t>                                                 </a:t>
            </a:r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711115" y="2404487"/>
            <a:ext cx="2421476" cy="320489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787832" y="2409634"/>
            <a:ext cx="700088" cy="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62200" y="212407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                                    and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are such that                                 and                              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We say that the two functions are of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order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(More on this later)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                              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larger than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g(x)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positive real numbers, then                              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 that  if                               for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&gt; k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for all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 then                              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&gt; k.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Hence,                              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many applications, the goal is to select the function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O(g(x))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small as possible (up to multiplication by a constant, of course).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947987" y="2124075"/>
            <a:ext cx="2072640" cy="274320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717857" y="2124075"/>
            <a:ext cx="1042035" cy="274320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4160519" y="2482115"/>
            <a:ext cx="1720215" cy="255270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6705600" y="2428875"/>
            <a:ext cx="1731645" cy="255270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2699385" y="3444240"/>
            <a:ext cx="1720215" cy="255270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2976763" y="3749040"/>
            <a:ext cx="1737360" cy="255270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688980" y="4397643"/>
            <a:ext cx="1725930" cy="255270"/>
          </a:xfrm>
          <a:prstGeom prst="rect">
            <a:avLst/>
          </a:prstGeom>
        </p:spPr>
      </p:pic>
      <p:pic>
        <p:nvPicPr>
          <p:cNvPr id="28" name="Picture 27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182902" y="4397643"/>
            <a:ext cx="1522095" cy="255270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4354880" y="4752073"/>
            <a:ext cx="1743075" cy="255270"/>
          </a:xfrm>
          <a:prstGeom prst="rect">
            <a:avLst/>
          </a:prstGeom>
        </p:spPr>
      </p:pic>
      <p:pic>
        <p:nvPicPr>
          <p:cNvPr id="30" name="Picture 29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836317" y="4729113"/>
            <a:ext cx="173736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x^2)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2}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O(f(x))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h(x))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h(x)| &gt; |g(x)|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h(x)|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h(x))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\leq C|g(x) \leq C'|g(x)|$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 \leq x^2 + 2x + 1 \leq x^{2} + 2x^{2} + x^{2} = 4x^{2}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x^2)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x^2)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 \leq x^2 + 2x + 1 \leq x^{2} + x^{2} + x^{2} = 3x^{2}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626</Words>
  <Application>Microsoft Office PowerPoint</Application>
  <PresentationFormat>Custom</PresentationFormat>
  <Paragraphs>75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Growth of Functions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2018-04-02T02:49:45Z</dcterms:created>
  <dcterms:modified xsi:type="dcterms:W3CDTF">2018-05-02T15:31:11Z</dcterms:modified>
</cp:coreProperties>
</file>