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>
        <p:scale>
          <a:sx n="59" d="100"/>
          <a:sy n="59" d="100"/>
        </p:scale>
        <p:origin x="-78" y="12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5.png"/><Relationship Id="rId5" Type="http://schemas.openxmlformats.org/officeDocument/2006/relationships/tags" Target="../tags/tag7.xml"/><Relationship Id="rId10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.xml"/><Relationship Id="rId10" Type="http://schemas.openxmlformats.org/officeDocument/2006/relationships/image" Target="../media/image20.png"/><Relationship Id="rId4" Type="http://schemas.openxmlformats.org/officeDocument/2006/relationships/tags" Target="../tags/tag16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Using Big-Omega Notation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53916" y="2111943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functions from the set of integers or the set of real numbers to the set of real numbers. We say that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there are constants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 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say that “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big-Omega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).”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an upper bound on the growth of a function, while Big-Omega gives a lower bound. Big-Omega tells us that a function grows at least as fast as another.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Ω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))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and only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)). This follows from the definitions.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195636" y="2478505"/>
            <a:ext cx="1643564" cy="246351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112168" y="3144694"/>
            <a:ext cx="1684171" cy="2490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54715" y="2807576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Ω</a:t>
            </a:r>
            <a:r>
              <a:rPr lang="en-US" dirty="0" smtClean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 smtClean="0">
                <a:latin typeface="Cambria Math"/>
                <a:ea typeface="Cambria Math"/>
              </a:rPr>
              <a:t>ω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Big-Omega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276476" y="207645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Show that                                        is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where                  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                                            for all positive real numbers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also the case that                     is                                  ?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60131" y="2216498"/>
            <a:ext cx="1973805" cy="232402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954255" y="2500259"/>
            <a:ext cx="703345" cy="219182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449868" y="2460191"/>
            <a:ext cx="986590" cy="259250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586538" y="3168194"/>
            <a:ext cx="1686302" cy="246526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736244" y="2891136"/>
            <a:ext cx="2850294" cy="252114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161391" y="3143250"/>
            <a:ext cx="847725" cy="2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69958" y="201488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functions from the set of integers or the set of real numbers to the set of real numbers. The function                                 if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and                              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say that “f is big-Theta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 and also that “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   and also that “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are of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order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if and only if there exists constants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follows from the definitions of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big-Omega.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363327" y="2276375"/>
            <a:ext cx="1568116" cy="233216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101388" y="2657375"/>
            <a:ext cx="1555333" cy="233126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59706" y="2657375"/>
            <a:ext cx="1528010" cy="226748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06905" y="3844490"/>
            <a:ext cx="1459706" cy="2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Theta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37873" y="212798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the sum of the first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 integers is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Θ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 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already shown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show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we need a positive constant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for sufficiently large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 Summing only the terms greater than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 we obtain the inequality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 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 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 + (⌈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 +  1) + ∙∙∙ 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                  ≥   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 + 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 + ∙∙∙  + 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</a:t>
            </a: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                  =   (n  − 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⌈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/2⌉</a:t>
            </a: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≥   (n/2)(n/2)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/4</a:t>
            </a:r>
          </a:p>
          <a:p>
            <a:pPr marL="88011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Taking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¼,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for all positive integers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Hence,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and we can conclude that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88011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Theta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69957" y="207985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Sh0w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Θ(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&gt; 1, since 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8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.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Hence, 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O(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2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clearly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O(3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Hence, 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Θ(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2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Theta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53916" y="208386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                            it must  also be the case that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                              if and only if it is the case that                              and                         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writers are careless and write as if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notation has the same meaning as big-Theta.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09964" y="2103433"/>
            <a:ext cx="1535906" cy="2284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76" y="2107263"/>
            <a:ext cx="1558530" cy="220765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529264" y="2815389"/>
            <a:ext cx="1427747" cy="212341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8293769" y="2806177"/>
            <a:ext cx="1424364" cy="211367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390273" y="3041615"/>
            <a:ext cx="1699335" cy="2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Big-Theta Estimates of Polynomials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37874" y="199644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                                are real numbers 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of order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Θ(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polynomial                                         is order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Θ(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polynomial                                                                          is order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199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(or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Θ(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199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).            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792515" y="2042159"/>
            <a:ext cx="4318209" cy="257697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54577" y="2371150"/>
            <a:ext cx="1781967" cy="20441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13474" y="3642360"/>
            <a:ext cx="2364457" cy="26476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969374" y="3954210"/>
            <a:ext cx="4149220" cy="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\Theta(f(x)).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geq C|g(x)|$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5} + 5x^2 + 10$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199}+ 7x^{100} + x^{99} + 5x^2 + 25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Omega(g(x))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8x^{3} + 5x^2 + 7)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\; \geq 8x^{3}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686</Words>
  <Application>Microsoft Office PowerPoint</Application>
  <PresentationFormat>Custom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2018-05-02T15:58:39Z</dcterms:modified>
</cp:coreProperties>
</file>