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11"/>
  </p:notesMasterIdLst>
  <p:handoutMasterIdLst>
    <p:handoutMasterId r:id="rId12"/>
  </p:handoutMasterIdLst>
  <p:sldIdLst>
    <p:sldId id="257" r:id="rId2"/>
    <p:sldId id="258" r:id="rId3"/>
    <p:sldId id="297" r:id="rId4"/>
    <p:sldId id="316" r:id="rId5"/>
    <p:sldId id="317" r:id="rId6"/>
    <p:sldId id="298" r:id="rId7"/>
    <p:sldId id="299" r:id="rId8"/>
    <p:sldId id="318"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ccessibility Statement" id="{E4FF264C-EDB2-744A-A389-1329A6784357}">
          <p14:sldIdLst/>
        </p14:section>
        <p14:section name="Title Slide" id="{B4C4AEA3-6B3F-CC42-978A-E79612A86975}">
          <p14:sldIdLst>
            <p14:sldId id="257"/>
          </p14:sldIdLst>
        </p14:section>
        <p14:section name="Section One (Campus Gold)" id="{4270ABB2-C298-3944-8E72-E9400DBEB29D}">
          <p14:sldIdLst>
            <p14:sldId id="258"/>
            <p14:sldId id="297"/>
            <p14:sldId id="316"/>
            <p14:sldId id="317"/>
            <p14:sldId id="298"/>
            <p14:sldId id="299"/>
            <p14:sldId id="318"/>
          </p14:sldIdLst>
        </p14:section>
        <p14:section name="Concluding Slide" id="{8920AFE1-41E2-8C4A-AB74-0F9AE52903EC}">
          <p14:sldIdLst>
            <p14:sldId id="264"/>
          </p14:sldIdLst>
        </p14:section>
      </p14:sectionLst>
    </p:ext>
    <p:ext uri="{EFAFB233-063F-42B5-8137-9DF3F51BA10A}">
      <p15:sldGuideLst xmlns:p15="http://schemas.microsoft.com/office/powerpoint/2012/main">
        <p15:guide id="1" orient="horz" pos="4032" userDrawn="1">
          <p15:clr>
            <a:srgbClr val="A4A3A4"/>
          </p15:clr>
        </p15:guide>
        <p15:guide id="3" orient="horz" pos="1056" userDrawn="1">
          <p15:clr>
            <a:srgbClr val="A4A3A4"/>
          </p15:clr>
        </p15:guide>
        <p15:guide id="7" orient="horz" pos="1214" userDrawn="1">
          <p15:clr>
            <a:srgbClr val="A4A3A4"/>
          </p15:clr>
        </p15:guide>
        <p15:guide id="8" orient="horz" pos="624" userDrawn="1">
          <p15:clr>
            <a:srgbClr val="A4A3A4"/>
          </p15:clr>
        </p15:guide>
        <p15:guide id="9" orient="horz" pos="3552" userDrawn="1">
          <p15:clr>
            <a:srgbClr val="A4A3A4"/>
          </p15:clr>
        </p15:guide>
        <p15:guide id="11" pos="1032" userDrawn="1">
          <p15:clr>
            <a:srgbClr val="A4A3A4"/>
          </p15:clr>
        </p15:guide>
        <p15:guide id="12" pos="7204" userDrawn="1">
          <p15:clr>
            <a:srgbClr val="A4A3A4"/>
          </p15:clr>
        </p15:guide>
        <p15:guide id="13" pos="576" userDrawn="1">
          <p15:clr>
            <a:srgbClr val="A4A3A4"/>
          </p15:clr>
        </p15:guide>
        <p15:guide id="16" pos="6769" userDrawn="1">
          <p15:clr>
            <a:srgbClr val="A4A3A4"/>
          </p15:clr>
        </p15:guide>
        <p15:guide id="17"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59" autoAdjust="0"/>
    <p:restoredTop sz="86397" autoAdjust="0"/>
  </p:normalViewPr>
  <p:slideViewPr>
    <p:cSldViewPr snapToGrid="0">
      <p:cViewPr varScale="1">
        <p:scale>
          <a:sx n="95" d="100"/>
          <a:sy n="95" d="100"/>
        </p:scale>
        <p:origin x="114" y="174"/>
      </p:cViewPr>
      <p:guideLst>
        <p:guide orient="horz" pos="4032"/>
        <p:guide orient="horz" pos="1056"/>
        <p:guide orient="horz" pos="1214"/>
        <p:guide orient="horz" pos="624"/>
        <p:guide orient="horz" pos="3552"/>
        <p:guide pos="1032"/>
        <p:guide pos="7204"/>
        <p:guide pos="576"/>
        <p:guide pos="6769"/>
        <p:guide pos="3840"/>
      </p:guideLst>
    </p:cSldViewPr>
  </p:slideViewPr>
  <p:outlineViewPr>
    <p:cViewPr>
      <p:scale>
        <a:sx n="33" d="100"/>
        <a:sy n="33" d="100"/>
      </p:scale>
      <p:origin x="0" y="-2336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D46A28-9CAF-E041-8311-DFCD44262095}" type="datetime1">
              <a:rPr lang="en-US" smtClean="0"/>
              <a:t>5/2/2018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3BEA41-3E73-2348-A8FF-2E926A2CF1B9}" type="slidenum">
              <a:rPr lang="en-US" smtClean="0"/>
              <a:t>‹#›</a:t>
            </a:fld>
            <a:endParaRPr lang="en-US"/>
          </a:p>
        </p:txBody>
      </p:sp>
    </p:spTree>
    <p:extLst>
      <p:ext uri="{BB962C8B-B14F-4D97-AF65-F5344CB8AC3E}">
        <p14:creationId xmlns:p14="http://schemas.microsoft.com/office/powerpoint/2010/main" val="309001504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22D4DA-089F-F344-9C15-F02D87A8D9F3}" type="datetime1">
              <a:rPr lang="en-US" smtClean="0"/>
              <a:t>5/2/2018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930545-154E-774E-8D78-F1689AC6A5E6}" type="slidenum">
              <a:rPr lang="en-US" smtClean="0"/>
              <a:t>‹#›</a:t>
            </a:fld>
            <a:endParaRPr lang="en-US"/>
          </a:p>
        </p:txBody>
      </p:sp>
    </p:spTree>
    <p:extLst>
      <p:ext uri="{BB962C8B-B14F-4D97-AF65-F5344CB8AC3E}">
        <p14:creationId xmlns:p14="http://schemas.microsoft.com/office/powerpoint/2010/main" val="906760183"/>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64329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support.office.com/en-us/article/Make-your-PowerPoint-presentations-accessible-6f7772b2-2f33-4bd2-8ca7-dae3b2b3ef25" TargetMode="External"/><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hyperlink" Target="http://www.purdue.edu/atc"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image" Target="../media/image8.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ccessibility Statement">
    <p:spTree>
      <p:nvGrpSpPr>
        <p:cNvPr id="1" name=""/>
        <p:cNvGrpSpPr/>
        <p:nvPr/>
      </p:nvGrpSpPr>
      <p:grpSpPr>
        <a:xfrm>
          <a:off x="0" y="0"/>
          <a:ext cx="0" cy="0"/>
          <a:chOff x="0" y="0"/>
          <a:chExt cx="0" cy="0"/>
        </a:xfrm>
      </p:grpSpPr>
      <p:pic>
        <p:nvPicPr>
          <p:cNvPr id="3" name="Accessibility Statement Part 1" descr="Accessibility Statement Part 1">
            <a:hlinkClick r:id="rId2" tooltip="Microsoft Office Accessibility Instructions"/>
          </p:cNvPr>
          <p:cNvPicPr>
            <a:picLocks noChangeAspect="1"/>
          </p:cNvPicPr>
          <p:nvPr userDrawn="1"/>
        </p:nvPicPr>
        <p:blipFill>
          <a:blip r:embed="rId3"/>
          <a:stretch>
            <a:fillRect/>
          </a:stretch>
        </p:blipFill>
        <p:spPr>
          <a:xfrm>
            <a:off x="3124200" y="1137276"/>
            <a:ext cx="5943600" cy="3124200"/>
          </a:xfrm>
          <a:prstGeom prst="rect">
            <a:avLst/>
          </a:prstGeom>
        </p:spPr>
      </p:pic>
      <p:pic>
        <p:nvPicPr>
          <p:cNvPr id="4" name="Accessibility Statement Part 2" descr="Accessibility Statement Part 2">
            <a:hlinkClick r:id="rId4"/>
          </p:cNvPr>
          <p:cNvPicPr>
            <a:picLocks noChangeAspect="1"/>
          </p:cNvPicPr>
          <p:nvPr userDrawn="1"/>
        </p:nvPicPr>
        <p:blipFill>
          <a:blip r:embed="rId5"/>
          <a:stretch>
            <a:fillRect/>
          </a:stretch>
        </p:blipFill>
        <p:spPr>
          <a:xfrm>
            <a:off x="3124200" y="4555798"/>
            <a:ext cx="5943600" cy="1206500"/>
          </a:xfrm>
          <a:prstGeom prst="rect">
            <a:avLst/>
          </a:prstGeom>
        </p:spPr>
      </p:pic>
    </p:spTree>
    <p:extLst>
      <p:ext uri="{BB962C8B-B14F-4D97-AF65-F5344CB8AC3E}">
        <p14:creationId xmlns:p14="http://schemas.microsoft.com/office/powerpoint/2010/main" val="1619512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wo Title Slide">
    <p:spTree>
      <p:nvGrpSpPr>
        <p:cNvPr id="1" name=""/>
        <p:cNvGrpSpPr/>
        <p:nvPr/>
      </p:nvGrpSpPr>
      <p:grpSpPr>
        <a:xfrm>
          <a:off x="0" y="0"/>
          <a:ext cx="0" cy="0"/>
          <a:chOff x="0" y="0"/>
          <a:chExt cx="0" cy="0"/>
        </a:xfrm>
      </p:grpSpPr>
      <p:pic>
        <p:nvPicPr>
          <p:cNvPr id="7" name="Black Bar"/>
          <p:cNvPicPr>
            <a:picLocks noChangeAspect="1"/>
          </p:cNvPicPr>
          <p:nvPr userDrawn="1"/>
        </p:nvPicPr>
        <p:blipFill>
          <a:blip r:embed="rId2"/>
          <a:stretch>
            <a:fillRect/>
          </a:stretch>
        </p:blipFill>
        <p:spPr>
          <a:xfrm>
            <a:off x="0" y="1259874"/>
            <a:ext cx="12192000" cy="4279900"/>
          </a:xfrm>
          <a:prstGeom prst="rect">
            <a:avLst/>
          </a:prstGeom>
        </p:spPr>
      </p:pic>
      <p:sp>
        <p:nvSpPr>
          <p:cNvPr id="9" name="Ross-Ade Green Bar"/>
          <p:cNvSpPr/>
          <p:nvPr userDrawn="1"/>
        </p:nvSpPr>
        <p:spPr>
          <a:xfrm>
            <a:off x="1577421" y="1478742"/>
            <a:ext cx="137079" cy="2497817"/>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cNvSpPr>
            <a:spLocks noGrp="1"/>
          </p:cNvSpPr>
          <p:nvPr>
            <p:ph type="title" hasCustomPrompt="1"/>
          </p:nvPr>
        </p:nvSpPr>
        <p:spPr>
          <a:xfrm>
            <a:off x="2244131" y="2728553"/>
            <a:ext cx="8468537" cy="1295191"/>
          </a:xfrm>
        </p:spPr>
        <p:txBody>
          <a:bodyPr lIns="0" tIns="0" rIns="0" bIns="0">
            <a:noAutofit/>
          </a:bodyPr>
          <a:lstStyle>
            <a:lvl1pPr algn="l">
              <a:lnSpc>
                <a:spcPts val="6000"/>
              </a:lnSpc>
              <a:defRPr sz="6000" cap="all" baseline="0">
                <a:solidFill>
                  <a:schemeClr val="bg1">
                    <a:lumMod val="75000"/>
                  </a:schemeClr>
                </a:solidFill>
                <a:latin typeface="Impact" charset="0"/>
              </a:defRPr>
            </a:lvl1pPr>
          </a:lstStyle>
          <a:p>
            <a:r>
              <a:rPr lang="en-US" dirty="0" smtClean="0"/>
              <a:t>Title Slide Impact Regular 60 point</a:t>
            </a:r>
            <a:endParaRPr lang="en-US" dirty="0"/>
          </a:p>
        </p:txBody>
      </p:sp>
      <p:sp>
        <p:nvSpPr>
          <p:cNvPr id="6" name="Section Two Title"/>
          <p:cNvSpPr>
            <a:spLocks noGrp="1"/>
          </p:cNvSpPr>
          <p:nvPr>
            <p:ph type="body" sz="quarter" idx="13" hasCustomPrompt="1"/>
          </p:nvPr>
        </p:nvSpPr>
        <p:spPr>
          <a:xfrm>
            <a:off x="2244132" y="4419601"/>
            <a:ext cx="8407328" cy="535172"/>
          </a:xfrm>
        </p:spPr>
        <p:txBody>
          <a:bodyPr lIns="0" tIns="0" rIns="0" bIns="0">
            <a:normAutofit/>
          </a:bodyPr>
          <a:lstStyle>
            <a:lvl1pPr marL="0" indent="0">
              <a:spcBef>
                <a:spcPts val="0"/>
              </a:spcBef>
              <a:buFontTx/>
              <a:buNone/>
              <a:defRPr sz="3000" cap="none">
                <a:solidFill>
                  <a:schemeClr val="bg1"/>
                </a:solidFill>
                <a:latin typeface="Impact"/>
              </a:defRPr>
            </a:lvl1pPr>
          </a:lstStyle>
          <a:p>
            <a:pPr lvl="0"/>
            <a:r>
              <a:rPr lang="en-US" dirty="0" smtClean="0"/>
              <a:t>Section Two Title Impact Regular 30 Point</a:t>
            </a:r>
            <a:endParaRPr lang="en-US" dirty="0"/>
          </a:p>
        </p:txBody>
      </p:sp>
      <p:sp>
        <p:nvSpPr>
          <p:cNvPr id="12" name="Footer"/>
          <p:cNvSpPr>
            <a:spLocks noGrp="1"/>
          </p:cNvSpPr>
          <p:nvPr>
            <p:ph type="body" sz="quarter" idx="14" hasCustomPrompt="1"/>
          </p:nvPr>
        </p:nvSpPr>
        <p:spPr>
          <a:xfrm>
            <a:off x="2252841" y="6123958"/>
            <a:ext cx="6100937" cy="220909"/>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p>
        </p:txBody>
      </p:sp>
      <p:pic>
        <p:nvPicPr>
          <p:cNvPr id="10"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509">
          <p15:clr>
            <a:srgbClr val="FBAE40"/>
          </p15:clr>
        </p15:guide>
        <p15:guide id="2" pos="3840">
          <p15:clr>
            <a:srgbClr val="FBAE40"/>
          </p15:clr>
        </p15:guide>
        <p15:guide id="3" pos="1080">
          <p15:clr>
            <a:srgbClr val="FBAE40"/>
          </p15:clr>
        </p15:guide>
        <p15:guide id="4" pos="1416">
          <p15:clr>
            <a:srgbClr val="FBAE40"/>
          </p15:clr>
        </p15:guide>
        <p15:guide id="5" orient="horz" pos="2160">
          <p15:clr>
            <a:srgbClr val="FBAE40"/>
          </p15:clr>
        </p15:guide>
        <p15:guide id="6" orient="horz" pos="39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wo-Content Slide-1 column">
    <p:spTree>
      <p:nvGrpSpPr>
        <p:cNvPr id="1" name=""/>
        <p:cNvGrpSpPr/>
        <p:nvPr/>
      </p:nvGrpSpPr>
      <p:grpSpPr>
        <a:xfrm>
          <a:off x="0" y="0"/>
          <a:ext cx="0" cy="0"/>
          <a:chOff x="0" y="0"/>
          <a:chExt cx="0" cy="0"/>
        </a:xfrm>
      </p:grpSpPr>
      <p:sp>
        <p:nvSpPr>
          <p:cNvPr id="9" name="Black Bar"/>
          <p:cNvSpPr/>
          <p:nvPr userDrawn="1"/>
        </p:nvSpPr>
        <p:spPr>
          <a:xfrm>
            <a:off x="0" y="-2167"/>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Ross-Ade Green Bar"/>
          <p:cNvSpPr/>
          <p:nvPr userDrawn="1"/>
        </p:nvSpPr>
        <p:spPr>
          <a:xfrm>
            <a:off x="1620663" y="2277"/>
            <a:ext cx="93837" cy="98107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wo Title"/>
          <p:cNvSpPr>
            <a:spLocks noGrp="1"/>
          </p:cNvSpPr>
          <p:nvPr>
            <p:ph type="title" hasCustomPrompt="1"/>
          </p:nvPr>
        </p:nvSpPr>
        <p:spPr>
          <a:xfrm>
            <a:off x="2250582" y="602985"/>
            <a:ext cx="8132940" cy="530490"/>
          </a:xfrm>
        </p:spPr>
        <p:txBody>
          <a:bodyPr lIns="0" tIns="0" rIns="0" bIns="0" anchor="t" anchorCtr="0">
            <a:noAutofit/>
          </a:bodyPr>
          <a:lstStyle>
            <a:lvl1pPr algn="l">
              <a:defRPr sz="3000" b="0" i="0" cap="none" baseline="0">
                <a:solidFill>
                  <a:schemeClr val="bg1"/>
                </a:solidFill>
                <a:latin typeface="Impact"/>
              </a:defRPr>
            </a:lvl1pPr>
          </a:lstStyle>
          <a:p>
            <a:pPr lvl="0"/>
            <a:r>
              <a:rPr lang="en-US" dirty="0" smtClean="0"/>
              <a:t>Section Two Title Impact Regular 30 Point</a:t>
            </a:r>
            <a:endParaRPr lang="en-US" dirty="0"/>
          </a:p>
        </p:txBody>
      </p:sp>
      <p:sp>
        <p:nvSpPr>
          <p:cNvPr id="3" name="Subhead"/>
          <p:cNvSpPr>
            <a:spLocks noGrp="1"/>
          </p:cNvSpPr>
          <p:nvPr>
            <p:ph type="body" idx="1" hasCustomPrompt="1"/>
          </p:nvPr>
        </p:nvSpPr>
        <p:spPr>
          <a:xfrm>
            <a:off x="2245404" y="1632495"/>
            <a:ext cx="8138118" cy="421893"/>
          </a:xfrm>
        </p:spPr>
        <p:txBody>
          <a:bodyPr lIns="0" tIns="0" rIns="0" bIns="0" anchor="t" anchorCtr="0">
            <a:noAutofit/>
          </a:bodyPr>
          <a:lstStyle>
            <a:lvl1pPr marL="0" indent="0">
              <a:buNone/>
              <a:defRPr sz="2400" baseline="0">
                <a:solidFill>
                  <a:schemeClr val="accent4"/>
                </a:solidFill>
                <a:latin typeface="Impac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Subhead Impact Regular 24 Point Ross-Ade Green</a:t>
            </a:r>
          </a:p>
        </p:txBody>
      </p:sp>
      <p:sp>
        <p:nvSpPr>
          <p:cNvPr id="7" name="Body Text"/>
          <p:cNvSpPr>
            <a:spLocks noGrp="1"/>
          </p:cNvSpPr>
          <p:nvPr>
            <p:ph type="body" sz="quarter" idx="13" hasCustomPrompt="1"/>
          </p:nvPr>
        </p:nvSpPr>
        <p:spPr>
          <a:xfrm>
            <a:off x="2251287" y="2217739"/>
            <a:ext cx="8132234"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latin typeface="Arial"/>
              </a:defRPr>
            </a:lvl1pPr>
          </a:lstStyle>
          <a:p>
            <a:pPr lvl="0"/>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p:txBody>
      </p:sp>
      <p:sp>
        <p:nvSpPr>
          <p:cNvPr id="12" name="Footer"/>
          <p:cNvSpPr>
            <a:spLocks noGrp="1"/>
          </p:cNvSpPr>
          <p:nvPr>
            <p:ph type="body" sz="quarter" idx="14" hasCustomPrompt="1"/>
          </p:nvPr>
        </p:nvSpPr>
        <p:spPr>
          <a:xfrm>
            <a:off x="2251289" y="6155006"/>
            <a:ext cx="6128084" cy="222146"/>
          </a:xfrm>
        </p:spPr>
        <p:txBody>
          <a:bodyPr lIns="0" tIns="0" rIns="0" bIns="0">
            <a:no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wo-Content Slide-2 column">
    <p:spTree>
      <p:nvGrpSpPr>
        <p:cNvPr id="1" name=""/>
        <p:cNvGrpSpPr/>
        <p:nvPr/>
      </p:nvGrpSpPr>
      <p:grpSpPr>
        <a:xfrm>
          <a:off x="0" y="0"/>
          <a:ext cx="0" cy="0"/>
          <a:chOff x="0" y="0"/>
          <a:chExt cx="0" cy="0"/>
        </a:xfrm>
      </p:grpSpPr>
      <p:sp>
        <p:nvSpPr>
          <p:cNvPr id="8"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Ross-Ade Green Bar"/>
          <p:cNvSpPr/>
          <p:nvPr userDrawn="1"/>
        </p:nvSpPr>
        <p:spPr>
          <a:xfrm>
            <a:off x="1620663" y="0"/>
            <a:ext cx="93837" cy="98107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wo Title"/>
          <p:cNvSpPr>
            <a:spLocks noGrp="1"/>
          </p:cNvSpPr>
          <p:nvPr>
            <p:ph type="title" hasCustomPrompt="1"/>
          </p:nvPr>
        </p:nvSpPr>
        <p:spPr>
          <a:xfrm>
            <a:off x="2249994" y="603474"/>
            <a:ext cx="8384325" cy="537090"/>
          </a:xfrm>
        </p:spPr>
        <p:txBody>
          <a:bodyPr lIns="0" tIns="0" rIns="0" bIns="0" anchor="t" anchorCtr="0">
            <a:noAutofit/>
          </a:bodyPr>
          <a:lstStyle>
            <a:lvl1pPr algn="l">
              <a:defRPr sz="3000">
                <a:solidFill>
                  <a:schemeClr val="bg1"/>
                </a:solidFill>
                <a:latin typeface="Impact"/>
              </a:defRPr>
            </a:lvl1pPr>
          </a:lstStyle>
          <a:p>
            <a:pPr lvl="0"/>
            <a:r>
              <a:rPr lang="en-US" dirty="0" smtClean="0"/>
              <a:t>Section Two Title Impact Regular 30 Point</a:t>
            </a:r>
            <a:endParaRPr lang="en-US" dirty="0"/>
          </a:p>
        </p:txBody>
      </p:sp>
      <p:sp>
        <p:nvSpPr>
          <p:cNvPr id="3" name="Subhead"/>
          <p:cNvSpPr>
            <a:spLocks noGrp="1"/>
          </p:cNvSpPr>
          <p:nvPr>
            <p:ph sz="half" idx="1" hasCustomPrompt="1"/>
          </p:nvPr>
        </p:nvSpPr>
        <p:spPr>
          <a:xfrm>
            <a:off x="2248427" y="1633361"/>
            <a:ext cx="8393775" cy="459843"/>
          </a:xfrm>
        </p:spPr>
        <p:txBody>
          <a:bodyPr lIns="0" tIns="0" rIns="0" bIns="0" anchor="t" anchorCtr="0">
            <a:noAutofit/>
          </a:bodyPr>
          <a:lstStyle>
            <a:lvl1pPr marL="0" indent="0">
              <a:buFontTx/>
              <a:buNone/>
              <a:defRPr sz="2400" baseline="0">
                <a:solidFill>
                  <a:schemeClr val="accent4"/>
                </a:solidFill>
                <a:latin typeface="Impact"/>
                <a:cs typeface="Impac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vl6pPr>
              <a:defRPr sz="1800"/>
            </a:lvl6pPr>
            <a:lvl7pPr>
              <a:defRPr sz="1800"/>
            </a:lvl7pPr>
            <a:lvl8pPr>
              <a:defRPr sz="1800"/>
            </a:lvl8pPr>
            <a:lvl9pPr>
              <a:defRPr sz="1800"/>
            </a:lvl9pPr>
          </a:lstStyle>
          <a:p>
            <a:pPr lvl="0"/>
            <a:r>
              <a:rPr lang="en-US" dirty="0" smtClean="0"/>
              <a:t>Subhead Impact Regular 24 Point Ross-Ade Green</a:t>
            </a:r>
          </a:p>
        </p:txBody>
      </p:sp>
      <p:sp>
        <p:nvSpPr>
          <p:cNvPr id="4" name="Body Text"/>
          <p:cNvSpPr>
            <a:spLocks noGrp="1"/>
          </p:cNvSpPr>
          <p:nvPr>
            <p:ph sz="half" idx="2" hasCustomPrompt="1"/>
          </p:nvPr>
        </p:nvSpPr>
        <p:spPr>
          <a:xfrm>
            <a:off x="2243949" y="2229020"/>
            <a:ext cx="8382487" cy="2793277"/>
          </a:xfrm>
        </p:spPr>
        <p:txBody>
          <a:bodyPr lIns="0" tIns="0" rIns="0" bIns="0" numCol="2" spcCol="274320" anchor="t" anchorCtr="0">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aseline="0">
                <a:latin typeface="Arial"/>
                <a:cs typeface="Arial"/>
              </a:defRPr>
            </a:lvl1pPr>
            <a:lvl2pPr marL="742950" indent="-285750">
              <a:buFont typeface="Wingdings" charset="2"/>
              <a:buChar char="§"/>
              <a:defRPr sz="1800">
                <a:latin typeface="Arial"/>
                <a:cs typeface="Arial"/>
              </a:defRPr>
            </a:lvl2pPr>
            <a:lvl3pPr marL="1143000" indent="-228600">
              <a:buFont typeface="Wingdings" charset="2"/>
              <a:buChar char="§"/>
              <a:defRPr sz="1800">
                <a:latin typeface="Arial"/>
                <a:cs typeface="Arial"/>
              </a:defRPr>
            </a:lvl3pPr>
            <a:lvl4pPr marL="1600200" indent="-228600">
              <a:buFont typeface="Wingdings" charset="2"/>
              <a:buChar char="§"/>
              <a:defRPr sz="1800">
                <a:latin typeface="Arial"/>
                <a:cs typeface="Arial"/>
              </a:defRPr>
            </a:lvl4pPr>
            <a:lvl5pPr marL="2057400" indent="-228600">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endParaRPr lang="en-US" dirty="0"/>
          </a:p>
        </p:txBody>
      </p:sp>
      <p:sp>
        <p:nvSpPr>
          <p:cNvPr id="6" name="Footer"/>
          <p:cNvSpPr>
            <a:spLocks noGrp="1"/>
          </p:cNvSpPr>
          <p:nvPr>
            <p:ph type="body" sz="quarter" idx="12" hasCustomPrompt="1"/>
          </p:nvPr>
        </p:nvSpPr>
        <p:spPr>
          <a:xfrm>
            <a:off x="2249011" y="6152835"/>
            <a:ext cx="6311665" cy="216434"/>
          </a:xfrm>
        </p:spPr>
        <p:txBody>
          <a:bodyPr lIns="0" tIns="0" rIns="0" bIns="0">
            <a:noAutofit/>
          </a:bodyPr>
          <a:lstStyle>
            <a:lvl1pPr marL="0" indent="0">
              <a:spcBef>
                <a:spcPts val="0"/>
              </a:spcBef>
              <a:buFontTx/>
              <a:buNone/>
              <a:defRPr sz="1200" cap="all">
                <a:latin typeface="Arial"/>
              </a:defRPr>
            </a:lvl1pPr>
            <a:lvl2pPr marL="457200" indent="0">
              <a:spcBef>
                <a:spcPts val="0"/>
              </a:spcBef>
              <a:buFontTx/>
              <a:buNone/>
              <a:defRPr sz="1200" cap="all">
                <a:latin typeface="Arial"/>
              </a:defRPr>
            </a:lvl2pPr>
            <a:lvl3pPr marL="914400" indent="0">
              <a:spcBef>
                <a:spcPts val="0"/>
              </a:spcBef>
              <a:buFontTx/>
              <a:buNone/>
              <a:defRPr sz="1200" cap="all">
                <a:latin typeface="Arial"/>
              </a:defRPr>
            </a:lvl3pPr>
            <a:lvl4pPr marL="1371600" indent="0">
              <a:spcBef>
                <a:spcPts val="0"/>
              </a:spcBef>
              <a:buFontTx/>
              <a:buNone/>
              <a:defRPr sz="1200" cap="all">
                <a:latin typeface="Arial"/>
              </a:defRPr>
            </a:lvl4pPr>
            <a:lvl5pPr marL="182880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wo-Graphic Slide-Small Picture">
    <p:spTree>
      <p:nvGrpSpPr>
        <p:cNvPr id="1" name=""/>
        <p:cNvGrpSpPr/>
        <p:nvPr/>
      </p:nvGrpSpPr>
      <p:grpSpPr>
        <a:xfrm>
          <a:off x="0" y="0"/>
          <a:ext cx="0" cy="0"/>
          <a:chOff x="0" y="0"/>
          <a:chExt cx="0" cy="0"/>
        </a:xfrm>
      </p:grpSpPr>
      <p:sp>
        <p:nvSpPr>
          <p:cNvPr id="11"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Ross-Ade Green Bar"/>
          <p:cNvSpPr/>
          <p:nvPr userDrawn="1"/>
        </p:nvSpPr>
        <p:spPr>
          <a:xfrm>
            <a:off x="1620663" y="0"/>
            <a:ext cx="93837" cy="98107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wo Title"/>
          <p:cNvSpPr>
            <a:spLocks noGrp="1"/>
          </p:cNvSpPr>
          <p:nvPr>
            <p:ph type="title" hasCustomPrompt="1"/>
          </p:nvPr>
        </p:nvSpPr>
        <p:spPr>
          <a:xfrm>
            <a:off x="2250661" y="602584"/>
            <a:ext cx="8501919" cy="520168"/>
          </a:xfrm>
        </p:spPr>
        <p:txBody>
          <a:bodyPr lIns="0" tIns="0" rIns="0" bIns="0" anchor="t" anchorCtr="0">
            <a:noAutofit/>
          </a:bodyPr>
          <a:lstStyle>
            <a:lvl1pPr algn="l">
              <a:defRPr sz="3000" baseline="0">
                <a:solidFill>
                  <a:schemeClr val="bg1"/>
                </a:solidFill>
                <a:latin typeface="Impact"/>
              </a:defRPr>
            </a:lvl1pPr>
          </a:lstStyle>
          <a:p>
            <a:pPr lvl="0"/>
            <a:r>
              <a:rPr lang="en-US" dirty="0" smtClean="0"/>
              <a:t>Section Two Title Impact Regular 30 Point</a:t>
            </a:r>
            <a:endParaRPr lang="en-US" dirty="0"/>
          </a:p>
        </p:txBody>
      </p:sp>
      <p:sp>
        <p:nvSpPr>
          <p:cNvPr id="9" name="Picture" descr="Description of Picture"/>
          <p:cNvSpPr>
            <a:spLocks noGrp="1"/>
          </p:cNvSpPr>
          <p:nvPr>
            <p:ph type="pic" sz="quarter" idx="10" hasCustomPrompt="1"/>
          </p:nvPr>
        </p:nvSpPr>
        <p:spPr>
          <a:xfrm>
            <a:off x="2247900" y="1701191"/>
            <a:ext cx="3340100" cy="2938462"/>
          </a:xfrm>
        </p:spPr>
        <p:txBody>
          <a:bodyPr anchor="ctr" anchorCtr="1"/>
          <a:lstStyle>
            <a:lvl1pPr marL="0" indent="0" algn="ctr">
              <a:buFontTx/>
              <a:buNone/>
              <a:defRPr/>
            </a:lvl1pPr>
          </a:lstStyle>
          <a:p>
            <a:r>
              <a:rPr lang="en-US" dirty="0" smtClean="0"/>
              <a:t>Place Picture Here</a:t>
            </a:r>
            <a:endParaRPr lang="en-US" dirty="0"/>
          </a:p>
        </p:txBody>
      </p:sp>
      <p:sp>
        <p:nvSpPr>
          <p:cNvPr id="3" name="Subhead"/>
          <p:cNvSpPr>
            <a:spLocks noGrp="1"/>
          </p:cNvSpPr>
          <p:nvPr>
            <p:ph type="body" idx="1" hasCustomPrompt="1"/>
          </p:nvPr>
        </p:nvSpPr>
        <p:spPr>
          <a:xfrm>
            <a:off x="6084712" y="1636777"/>
            <a:ext cx="5025248" cy="429767"/>
          </a:xfrm>
        </p:spPr>
        <p:txBody>
          <a:bodyPr lIns="0" tIns="0" rIns="0" bIns="0" anchor="t" anchorCtr="0">
            <a:noAutofit/>
          </a:bodyPr>
          <a:lstStyle>
            <a:lvl1pPr marL="0" indent="0">
              <a:spcBef>
                <a:spcPts val="0"/>
              </a:spcBef>
              <a:buNone/>
              <a:defRPr sz="2400" b="1" baseline="0">
                <a:solidFill>
                  <a:schemeClr val="accent4"/>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Point Ross-Ade Green</a:t>
            </a:r>
          </a:p>
        </p:txBody>
      </p:sp>
      <p:sp>
        <p:nvSpPr>
          <p:cNvPr id="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5" name="Footer"/>
          <p:cNvSpPr>
            <a:spLocks noGrp="1"/>
          </p:cNvSpPr>
          <p:nvPr>
            <p:ph type="body" sz="quarter" idx="3" hasCustomPrompt="1"/>
          </p:nvPr>
        </p:nvSpPr>
        <p:spPr>
          <a:xfrm>
            <a:off x="2246672" y="6155287"/>
            <a:ext cx="6369184" cy="229747"/>
          </a:xfrm>
        </p:spPr>
        <p:txBody>
          <a:bodyPr lIns="0" tIns="0" rIns="0" bIns="0" anchor="t" anchorCtr="0">
            <a:noAutofit/>
          </a:bodyPr>
          <a:lstStyle>
            <a:lvl1pPr marL="0" indent="0">
              <a:spcBef>
                <a:spcPts val="0"/>
              </a:spcBef>
              <a:buNone/>
              <a:defRPr sz="1200" b="0" cap="a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College/Dept. Arial Regular 12 point</a:t>
            </a:r>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105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wo-Graphic Slide-Chart">
    <p:spTree>
      <p:nvGrpSpPr>
        <p:cNvPr id="1" name=""/>
        <p:cNvGrpSpPr/>
        <p:nvPr/>
      </p:nvGrpSpPr>
      <p:grpSpPr>
        <a:xfrm>
          <a:off x="0" y="0"/>
          <a:ext cx="0" cy="0"/>
          <a:chOff x="0" y="0"/>
          <a:chExt cx="0" cy="0"/>
        </a:xfrm>
      </p:grpSpPr>
      <p:sp>
        <p:nvSpPr>
          <p:cNvPr id="7"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Ross-Ade Green Bar"/>
          <p:cNvSpPr/>
          <p:nvPr userDrawn="1"/>
        </p:nvSpPr>
        <p:spPr>
          <a:xfrm>
            <a:off x="1620879" y="0"/>
            <a:ext cx="93837" cy="98107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wo Title"/>
          <p:cNvSpPr>
            <a:spLocks noGrp="1"/>
          </p:cNvSpPr>
          <p:nvPr>
            <p:ph type="title" hasCustomPrompt="1"/>
          </p:nvPr>
        </p:nvSpPr>
        <p:spPr>
          <a:xfrm>
            <a:off x="2248647" y="602354"/>
            <a:ext cx="8503933" cy="531947"/>
          </a:xfrm>
        </p:spPr>
        <p:txBody>
          <a:bodyPr lIns="0" tIns="0" rIns="0" bIns="0" anchor="t" anchorCtr="0">
            <a:noAutofit/>
          </a:bodyPr>
          <a:lstStyle>
            <a:lvl1pPr algn="l">
              <a:defRPr sz="3000">
                <a:solidFill>
                  <a:schemeClr val="bg1"/>
                </a:solidFill>
                <a:latin typeface="Impact"/>
              </a:defRPr>
            </a:lvl1pPr>
          </a:lstStyle>
          <a:p>
            <a:pPr lvl="0"/>
            <a:r>
              <a:rPr lang="en-US" dirty="0" smtClean="0"/>
              <a:t>Section Two Title Impact Regular 30 Point</a:t>
            </a:r>
            <a:endParaRPr lang="en-US" dirty="0"/>
          </a:p>
        </p:txBody>
      </p:sp>
      <p:sp>
        <p:nvSpPr>
          <p:cNvPr id="5" name="Chart" descr="Description of Chart"/>
          <p:cNvSpPr>
            <a:spLocks noGrp="1"/>
          </p:cNvSpPr>
          <p:nvPr>
            <p:ph type="chart" sz="quarter" idx="11" hasCustomPrompt="1"/>
          </p:nvPr>
        </p:nvSpPr>
        <p:spPr>
          <a:xfrm>
            <a:off x="2247899" y="1706131"/>
            <a:ext cx="3385257" cy="3206218"/>
          </a:xfrm>
        </p:spPr>
        <p:txBody>
          <a:bodyPr lIns="0" tIns="0" rIns="0" bIns="0" anchor="ctr" anchorCtr="1"/>
          <a:lstStyle>
            <a:lvl1pPr marL="0" indent="0" algn="ctr">
              <a:buFontTx/>
              <a:buNone/>
              <a:defRPr baseline="0">
                <a:latin typeface="Arial" charset="0"/>
              </a:defRPr>
            </a:lvl1pPr>
          </a:lstStyle>
          <a:p>
            <a:r>
              <a:rPr lang="en-US" dirty="0" smtClean="0"/>
              <a:t>Place Chart Here</a:t>
            </a:r>
            <a:endParaRPr lang="en-US" dirty="0"/>
          </a:p>
        </p:txBody>
      </p:sp>
      <p:sp>
        <p:nvSpPr>
          <p:cNvPr id="10" name="Subhead"/>
          <p:cNvSpPr>
            <a:spLocks noGrp="1"/>
          </p:cNvSpPr>
          <p:nvPr>
            <p:ph type="body" idx="1" hasCustomPrompt="1"/>
          </p:nvPr>
        </p:nvSpPr>
        <p:spPr>
          <a:xfrm>
            <a:off x="6084712" y="1636776"/>
            <a:ext cx="5006960" cy="384048"/>
          </a:xfrm>
        </p:spPr>
        <p:txBody>
          <a:bodyPr lIns="0" tIns="0" rIns="0" bIns="0" anchor="t" anchorCtr="0">
            <a:noAutofit/>
          </a:bodyPr>
          <a:lstStyle>
            <a:lvl1pPr marL="0" indent="0">
              <a:spcBef>
                <a:spcPts val="0"/>
              </a:spcBef>
              <a:buNone/>
              <a:defRPr sz="2400" b="1" baseline="0">
                <a:solidFill>
                  <a:schemeClr val="accent4"/>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Impact Regular 24 Point Ross-Ade Green</a:t>
            </a:r>
            <a:endParaRPr lang="en-US" dirty="0" smtClean="0"/>
          </a:p>
        </p:txBody>
      </p:sp>
      <p:sp>
        <p:nvSpPr>
          <p:cNvPr id="1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4" name="Footer"/>
          <p:cNvSpPr>
            <a:spLocks noGrp="1"/>
          </p:cNvSpPr>
          <p:nvPr>
            <p:ph type="body" sz="quarter" idx="10" hasCustomPrompt="1"/>
          </p:nvPr>
        </p:nvSpPr>
        <p:spPr>
          <a:xfrm>
            <a:off x="2244981" y="6157282"/>
            <a:ext cx="6331460" cy="261562"/>
          </a:xfrm>
        </p:spPr>
        <p:txBody>
          <a:bodyPr lIns="0" tIns="0" rIns="0" bIns="0">
            <a:noAutofit/>
          </a:bodyPr>
          <a:lstStyle>
            <a:lvl1pPr marL="0" indent="0">
              <a:spcBef>
                <a:spcPts val="0"/>
              </a:spcBef>
              <a:buFontTx/>
              <a:buNone/>
              <a:defRPr sz="1200" cap="all" baseline="0">
                <a:latin typeface="Arial"/>
              </a:defRPr>
            </a:lvl1pPr>
            <a:lvl2pPr marL="0" indent="0">
              <a:spcBef>
                <a:spcPts val="0"/>
              </a:spcBef>
              <a:buFontTx/>
              <a:buNone/>
              <a:defRPr sz="1200" cap="all">
                <a:latin typeface="Arial"/>
              </a:defRPr>
            </a:lvl2pPr>
            <a:lvl3pPr marL="0" indent="0">
              <a:spcBef>
                <a:spcPts val="0"/>
              </a:spcBef>
              <a:buFontTx/>
              <a:buNone/>
              <a:defRPr sz="1200" cap="all">
                <a:latin typeface="Arial"/>
              </a:defRPr>
            </a:lvl3pPr>
            <a:lvl4pPr marL="0" indent="0">
              <a:spcBef>
                <a:spcPts val="0"/>
              </a:spcBef>
              <a:buFontTx/>
              <a:buNone/>
              <a:defRPr sz="1200" cap="all">
                <a:latin typeface="Arial"/>
              </a:defRPr>
            </a:lvl4pPr>
            <a:lvl5pPr marL="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624">
          <p15:clr>
            <a:srgbClr val="FBAE40"/>
          </p15:clr>
        </p15:guide>
        <p15:guide id="6" orient="horz" pos="1056">
          <p15:clr>
            <a:srgbClr val="FBAE40"/>
          </p15:clr>
        </p15:guide>
        <p15:guide id="7" orient="horz" pos="398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wo-Graphic Slide-Large Picture">
    <p:spTree>
      <p:nvGrpSpPr>
        <p:cNvPr id="1" name=""/>
        <p:cNvGrpSpPr/>
        <p:nvPr/>
      </p:nvGrpSpPr>
      <p:grpSpPr>
        <a:xfrm>
          <a:off x="0" y="0"/>
          <a:ext cx="0" cy="0"/>
          <a:chOff x="0" y="0"/>
          <a:chExt cx="0" cy="0"/>
        </a:xfrm>
      </p:grpSpPr>
      <p:sp>
        <p:nvSpPr>
          <p:cNvPr id="6" name="Ross-Ade Green Bar 1"/>
          <p:cNvSpPr/>
          <p:nvPr userDrawn="1"/>
        </p:nvSpPr>
        <p:spPr>
          <a:xfrm>
            <a:off x="0" y="1"/>
            <a:ext cx="12192000" cy="568325"/>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7" name="Ross-Ade Green Bar 2"/>
          <p:cNvSpPr/>
          <p:nvPr userDrawn="1"/>
        </p:nvSpPr>
        <p:spPr>
          <a:xfrm>
            <a:off x="0" y="5254626"/>
            <a:ext cx="12192000" cy="1603375"/>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p:cNvSpPr/>
          <p:nvPr userDrawn="1"/>
        </p:nvSpPr>
        <p:spPr>
          <a:xfrm>
            <a:off x="1676400" y="5503333"/>
            <a:ext cx="98071" cy="1130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Picture" descr="Description of Picture"/>
          <p:cNvSpPr>
            <a:spLocks noGrp="1"/>
          </p:cNvSpPr>
          <p:nvPr>
            <p:ph type="pic" sz="quarter" idx="10" hasCustomPrompt="1"/>
          </p:nvPr>
        </p:nvSpPr>
        <p:spPr>
          <a:xfrm>
            <a:off x="0" y="571501"/>
            <a:ext cx="12192000" cy="4676775"/>
          </a:xfrm>
        </p:spPr>
        <p:txBody>
          <a:bodyPr anchor="ctr" anchorCtr="1"/>
          <a:lstStyle>
            <a:lvl1pPr marL="0" indent="0" algn="ctr">
              <a:buFontTx/>
              <a:buNone/>
              <a:defRPr baseline="0">
                <a:latin typeface="Arial"/>
              </a:defRPr>
            </a:lvl1pPr>
          </a:lstStyle>
          <a:p>
            <a:r>
              <a:rPr lang="en-US" dirty="0" smtClean="0"/>
              <a:t>Place Picture Here</a:t>
            </a:r>
            <a:endParaRPr lang="en-US" dirty="0"/>
          </a:p>
        </p:txBody>
      </p:sp>
      <p:sp>
        <p:nvSpPr>
          <p:cNvPr id="9" name="Picture Caption"/>
          <p:cNvSpPr>
            <a:spLocks noGrp="1"/>
          </p:cNvSpPr>
          <p:nvPr>
            <p:ph type="title" hasCustomPrompt="1"/>
          </p:nvPr>
        </p:nvSpPr>
        <p:spPr>
          <a:xfrm>
            <a:off x="2247900" y="5652618"/>
            <a:ext cx="7991732" cy="906622"/>
          </a:xfrm>
        </p:spPr>
        <p:txBody>
          <a:bodyPr lIns="0" tIns="0" rIns="0" bIns="0" anchor="t" anchorCtr="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1" i="0" baseline="0">
                <a:solidFill>
                  <a:schemeClr val="bg1"/>
                </a:solidFill>
                <a:latin typeface="Arial" charset="0"/>
              </a:defRPr>
            </a:lvl1p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dirty="0" smtClean="0">
                <a:solidFill>
                  <a:schemeClr val="bg1">
                    <a:lumMod val="95000"/>
                  </a:schemeClr>
                </a:solidFill>
                <a:latin typeface=""/>
              </a:rPr>
              <a:t>Picture caption. Arial</a:t>
            </a:r>
            <a:r>
              <a:rPr lang="en-US" b="1" i="0" baseline="0" dirty="0" smtClean="0">
                <a:solidFill>
                  <a:schemeClr val="bg1">
                    <a:lumMod val="95000"/>
                  </a:schemeClr>
                </a:solidFill>
                <a:latin typeface=""/>
              </a:rPr>
              <a:t> Bold 18 pt. minimum. Short description of picture, up to 3 lines of copy. Short description of picture, up to 3 lines of copy. Short description of picture, up to 3 lines of copy.</a:t>
            </a:r>
            <a:endParaRPr lang="en-US" b="1" i="0" dirty="0" smtClean="0">
              <a:solidFill>
                <a:schemeClr val="bg1">
                  <a:lumMod val="95000"/>
                </a:schemeClr>
              </a:solidFill>
              <a:latin typeface=""/>
            </a:endParaRPr>
          </a:p>
        </p:txBody>
      </p:sp>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056">
          <p15:clr>
            <a:srgbClr val="FBAE40"/>
          </p15:clr>
        </p15:guide>
        <p15:guide id="4" pos="141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wo-Proof Point Slide">
    <p:spTree>
      <p:nvGrpSpPr>
        <p:cNvPr id="1" name=""/>
        <p:cNvGrpSpPr/>
        <p:nvPr/>
      </p:nvGrpSpPr>
      <p:grpSpPr>
        <a:xfrm>
          <a:off x="0" y="0"/>
          <a:ext cx="0" cy="0"/>
          <a:chOff x="0" y="0"/>
          <a:chExt cx="0" cy="0"/>
        </a:xfrm>
      </p:grpSpPr>
      <p:sp>
        <p:nvSpPr>
          <p:cNvPr id="10" name="Ross-Ade Green Background"/>
          <p:cNvSpPr/>
          <p:nvPr userDrawn="1"/>
        </p:nvSpPr>
        <p:spPr>
          <a:xfrm>
            <a:off x="0" y="1133077"/>
            <a:ext cx="12192000" cy="5726112"/>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1"/>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wo Title"/>
          <p:cNvSpPr>
            <a:spLocks noGrp="1"/>
          </p:cNvSpPr>
          <p:nvPr>
            <p:ph type="title" hasCustomPrompt="1"/>
          </p:nvPr>
        </p:nvSpPr>
        <p:spPr>
          <a:xfrm>
            <a:off x="2237174" y="600077"/>
            <a:ext cx="9263304" cy="527940"/>
          </a:xfrm>
          <a:noFill/>
        </p:spPr>
        <p:txBody>
          <a:bodyPr lIns="0" tIns="0" rIns="0" bIns="0" anchor="t" anchorCtr="0">
            <a:noAutofit/>
          </a:bodyPr>
          <a:lstStyle>
            <a:lvl1pPr algn="l">
              <a:defRPr sz="3000" b="0" i="0" baseline="0">
                <a:solidFill>
                  <a:schemeClr val="bg1"/>
                </a:solidFill>
                <a:latin typeface="Impact"/>
              </a:defRPr>
            </a:lvl1pPr>
          </a:lstStyle>
          <a:p>
            <a:pPr lvl="0"/>
            <a:r>
              <a:rPr lang="en-US" dirty="0" smtClean="0"/>
              <a:t>Section Two Title Impact Regular 30 Point</a:t>
            </a:r>
            <a:endParaRPr lang="en-US" dirty="0"/>
          </a:p>
        </p:txBody>
      </p:sp>
      <p:sp>
        <p:nvSpPr>
          <p:cNvPr id="11" name="Black Bar 2"/>
          <p:cNvSpPr/>
          <p:nvPr userDrawn="1"/>
        </p:nvSpPr>
        <p:spPr>
          <a:xfrm>
            <a:off x="1823306" y="1693863"/>
            <a:ext cx="105127" cy="356393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Proof Point Text 1"/>
          <p:cNvSpPr>
            <a:spLocks noGrp="1"/>
          </p:cNvSpPr>
          <p:nvPr>
            <p:ph type="body" sz="quarter" idx="13" hasCustomPrompt="1"/>
          </p:nvPr>
        </p:nvSpPr>
        <p:spPr>
          <a:xfrm>
            <a:off x="2247900" y="1862668"/>
            <a:ext cx="7462660" cy="1219200"/>
          </a:xfrm>
        </p:spPr>
        <p:txBody>
          <a:bodyPr lIns="0" tIns="0" rIns="0" bIns="0">
            <a:noAutofit/>
          </a:bodyPr>
          <a:lstStyle>
            <a:lvl1pPr marL="0" indent="0">
              <a:spcBef>
                <a:spcPts val="0"/>
              </a:spcBef>
              <a:buFontTx/>
              <a:buNone/>
              <a:defRPr sz="8500" cap="all">
                <a:latin typeface="Impact"/>
              </a:defRPr>
            </a:lvl1pPr>
          </a:lstStyle>
          <a:p>
            <a:pPr lvl="0"/>
            <a:r>
              <a:rPr lang="en-US" dirty="0" smtClean="0"/>
              <a:t>Proof Point</a:t>
            </a:r>
            <a:endParaRPr lang="en-US" dirty="0"/>
          </a:p>
        </p:txBody>
      </p:sp>
      <p:sp>
        <p:nvSpPr>
          <p:cNvPr id="16" name="Proof Point Text 2"/>
          <p:cNvSpPr>
            <a:spLocks noGrp="1"/>
          </p:cNvSpPr>
          <p:nvPr>
            <p:ph type="body" sz="quarter" idx="14" hasCustomPrompt="1"/>
          </p:nvPr>
        </p:nvSpPr>
        <p:spPr>
          <a:xfrm>
            <a:off x="2251577" y="3081338"/>
            <a:ext cx="7466189" cy="725318"/>
          </a:xfrm>
        </p:spPr>
        <p:txBody>
          <a:bodyPr lIns="0" tIns="0" rIns="0" bIns="0">
            <a:noAutofit/>
          </a:bodyPr>
          <a:lstStyle>
            <a:lvl1pPr marL="0" indent="0">
              <a:spcBef>
                <a:spcPts val="0"/>
              </a:spcBef>
              <a:buFontTx/>
              <a:buNone/>
              <a:defRPr sz="5200" cap="all">
                <a:latin typeface="Impact"/>
              </a:defRPr>
            </a:lvl1pPr>
          </a:lstStyle>
          <a:p>
            <a:pPr lvl="0"/>
            <a:r>
              <a:rPr lang="en-US" smtClean="0"/>
              <a:t>Or Statistic</a:t>
            </a:r>
            <a:endParaRPr lang="en-US" dirty="0"/>
          </a:p>
        </p:txBody>
      </p:sp>
      <p:sp>
        <p:nvSpPr>
          <p:cNvPr id="18" name="Proof Point Text 3"/>
          <p:cNvSpPr>
            <a:spLocks noGrp="1"/>
          </p:cNvSpPr>
          <p:nvPr>
            <p:ph type="body" sz="quarter" idx="15" hasCustomPrompt="1"/>
          </p:nvPr>
        </p:nvSpPr>
        <p:spPr>
          <a:xfrm>
            <a:off x="2251576" y="3810528"/>
            <a:ext cx="7458983" cy="1117600"/>
          </a:xfrm>
        </p:spPr>
        <p:txBody>
          <a:bodyPr lIns="0" tIns="0" rIns="0" bIns="0">
            <a:noAutofit/>
          </a:bodyPr>
          <a:lstStyle>
            <a:lvl1pPr marL="0" indent="0">
              <a:spcBef>
                <a:spcPts val="0"/>
              </a:spcBef>
              <a:buFontTx/>
              <a:buNone/>
              <a:defRPr sz="8500" cap="all">
                <a:solidFill>
                  <a:schemeClr val="bg1"/>
                </a:solidFill>
                <a:latin typeface="Impact"/>
              </a:defRPr>
            </a:lvl1pPr>
          </a:lstStyle>
          <a:p>
            <a:pPr lvl="0"/>
            <a:r>
              <a:rPr lang="en-US" dirty="0" smtClean="0"/>
              <a:t>Goes Here</a:t>
            </a:r>
            <a:endParaRPr lang="en-US" dirty="0"/>
          </a:p>
        </p:txBody>
      </p:sp>
      <p:sp>
        <p:nvSpPr>
          <p:cNvPr id="20" name="Footer"/>
          <p:cNvSpPr>
            <a:spLocks noGrp="1"/>
          </p:cNvSpPr>
          <p:nvPr>
            <p:ph type="body" sz="quarter" idx="16" hasCustomPrompt="1"/>
          </p:nvPr>
        </p:nvSpPr>
        <p:spPr>
          <a:xfrm>
            <a:off x="2247901" y="6168311"/>
            <a:ext cx="5981700" cy="217657"/>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2" name="Lines"/>
          <p:cNvPicPr>
            <a:picLocks noChangeAspect="1"/>
          </p:cNvPicPr>
          <p:nvPr userDrawn="1"/>
        </p:nvPicPr>
        <p:blipFill>
          <a:blip r:embed="rId2"/>
          <a:stretch>
            <a:fillRect/>
          </a:stretch>
        </p:blipFill>
        <p:spPr>
          <a:xfrm>
            <a:off x="2247900" y="6643208"/>
            <a:ext cx="9944100" cy="228600"/>
          </a:xfrm>
          <a:prstGeom prst="rect">
            <a:avLst/>
          </a:prstGeom>
        </p:spPr>
      </p:pic>
      <p:pic>
        <p:nvPicPr>
          <p:cNvPr id="13" name="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8671" y="6072934"/>
            <a:ext cx="1318054" cy="394867"/>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orient="horz" pos="3984">
          <p15:clr>
            <a:srgbClr val="FBAE40"/>
          </p15:clr>
        </p15:guide>
        <p15:guide id="5" pos="105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hree Title Slide">
    <p:spTree>
      <p:nvGrpSpPr>
        <p:cNvPr id="1" name=""/>
        <p:cNvGrpSpPr/>
        <p:nvPr/>
      </p:nvGrpSpPr>
      <p:grpSpPr>
        <a:xfrm>
          <a:off x="0" y="0"/>
          <a:ext cx="0" cy="0"/>
          <a:chOff x="0" y="0"/>
          <a:chExt cx="0" cy="0"/>
        </a:xfrm>
      </p:grpSpPr>
      <p:pic>
        <p:nvPicPr>
          <p:cNvPr id="7" name="Black Bar"/>
          <p:cNvPicPr>
            <a:picLocks noChangeAspect="1"/>
          </p:cNvPicPr>
          <p:nvPr userDrawn="1"/>
        </p:nvPicPr>
        <p:blipFill>
          <a:blip r:embed="rId2"/>
          <a:stretch>
            <a:fillRect/>
          </a:stretch>
        </p:blipFill>
        <p:spPr>
          <a:xfrm>
            <a:off x="0" y="1272574"/>
            <a:ext cx="12192000" cy="4279900"/>
          </a:xfrm>
          <a:prstGeom prst="rect">
            <a:avLst/>
          </a:prstGeom>
        </p:spPr>
      </p:pic>
      <p:sp>
        <p:nvSpPr>
          <p:cNvPr id="9" name="Bell Tower Brick Bar"/>
          <p:cNvSpPr/>
          <p:nvPr userDrawn="1"/>
        </p:nvSpPr>
        <p:spPr>
          <a:xfrm>
            <a:off x="1577421" y="1478742"/>
            <a:ext cx="137079" cy="2497817"/>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cNvSpPr>
            <a:spLocks noGrp="1"/>
          </p:cNvSpPr>
          <p:nvPr>
            <p:ph type="title" hasCustomPrompt="1"/>
          </p:nvPr>
        </p:nvSpPr>
        <p:spPr>
          <a:xfrm>
            <a:off x="2244131" y="2728553"/>
            <a:ext cx="8468537" cy="1295191"/>
          </a:xfrm>
        </p:spPr>
        <p:txBody>
          <a:bodyPr lIns="0" tIns="0" rIns="0" bIns="0">
            <a:noAutofit/>
          </a:bodyPr>
          <a:lstStyle>
            <a:lvl1pPr algn="l">
              <a:lnSpc>
                <a:spcPts val="6000"/>
              </a:lnSpc>
              <a:defRPr sz="6000" cap="all" baseline="0">
                <a:solidFill>
                  <a:schemeClr val="bg1">
                    <a:lumMod val="75000"/>
                  </a:schemeClr>
                </a:solidFill>
                <a:latin typeface="Impact" charset="0"/>
              </a:defRPr>
            </a:lvl1pPr>
          </a:lstStyle>
          <a:p>
            <a:r>
              <a:rPr lang="en-US" dirty="0" smtClean="0"/>
              <a:t>Title Slide Impact Regular 60 point</a:t>
            </a:r>
            <a:endParaRPr lang="en-US" dirty="0"/>
          </a:p>
        </p:txBody>
      </p:sp>
      <p:sp>
        <p:nvSpPr>
          <p:cNvPr id="6" name="Section Three Title"/>
          <p:cNvSpPr>
            <a:spLocks noGrp="1"/>
          </p:cNvSpPr>
          <p:nvPr>
            <p:ph type="body" sz="quarter" idx="13" hasCustomPrompt="1"/>
          </p:nvPr>
        </p:nvSpPr>
        <p:spPr>
          <a:xfrm>
            <a:off x="2244132" y="4419601"/>
            <a:ext cx="8407328" cy="535172"/>
          </a:xfrm>
        </p:spPr>
        <p:txBody>
          <a:bodyPr lIns="0" tIns="0" rIns="0" bIns="0">
            <a:normAutofit/>
          </a:bodyPr>
          <a:lstStyle>
            <a:lvl1pPr marL="0" indent="0">
              <a:spcBef>
                <a:spcPts val="0"/>
              </a:spcBef>
              <a:buFontTx/>
              <a:buNone/>
              <a:defRPr sz="3000" cap="none">
                <a:solidFill>
                  <a:schemeClr val="bg1"/>
                </a:solidFill>
                <a:latin typeface="Impact"/>
              </a:defRPr>
            </a:lvl1pPr>
          </a:lstStyle>
          <a:p>
            <a:pPr lvl="0"/>
            <a:r>
              <a:rPr lang="en-US" dirty="0" smtClean="0"/>
              <a:t>Section Three Title Impact Regular 30 Point</a:t>
            </a:r>
            <a:endParaRPr lang="en-US" dirty="0"/>
          </a:p>
        </p:txBody>
      </p:sp>
      <p:sp>
        <p:nvSpPr>
          <p:cNvPr id="12" name="Footer"/>
          <p:cNvSpPr>
            <a:spLocks noGrp="1"/>
          </p:cNvSpPr>
          <p:nvPr>
            <p:ph type="body" sz="quarter" idx="14" hasCustomPrompt="1"/>
          </p:nvPr>
        </p:nvSpPr>
        <p:spPr>
          <a:xfrm>
            <a:off x="2252841" y="6124701"/>
            <a:ext cx="6100937" cy="220909"/>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p>
        </p:txBody>
      </p:sp>
      <p:pic>
        <p:nvPicPr>
          <p:cNvPr id="10"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509">
          <p15:clr>
            <a:srgbClr val="FBAE40"/>
          </p15:clr>
        </p15:guide>
        <p15:guide id="2" pos="3840">
          <p15:clr>
            <a:srgbClr val="FBAE40"/>
          </p15:clr>
        </p15:guide>
        <p15:guide id="3" pos="1080">
          <p15:clr>
            <a:srgbClr val="FBAE40"/>
          </p15:clr>
        </p15:guide>
        <p15:guide id="4" pos="1416">
          <p15:clr>
            <a:srgbClr val="FBAE40"/>
          </p15:clr>
        </p15:guide>
        <p15:guide id="5" orient="horz" pos="2160">
          <p15:clr>
            <a:srgbClr val="FBAE40"/>
          </p15:clr>
        </p15:guide>
        <p15:guide id="6" orient="horz" pos="39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hree-Content Slide-1 column">
    <p:spTree>
      <p:nvGrpSpPr>
        <p:cNvPr id="1" name=""/>
        <p:cNvGrpSpPr/>
        <p:nvPr/>
      </p:nvGrpSpPr>
      <p:grpSpPr>
        <a:xfrm>
          <a:off x="0" y="0"/>
          <a:ext cx="0" cy="0"/>
          <a:chOff x="0" y="0"/>
          <a:chExt cx="0" cy="0"/>
        </a:xfrm>
      </p:grpSpPr>
      <p:sp>
        <p:nvSpPr>
          <p:cNvPr id="9" name="Black Bar"/>
          <p:cNvSpPr/>
          <p:nvPr userDrawn="1"/>
        </p:nvSpPr>
        <p:spPr>
          <a:xfrm>
            <a:off x="0" y="-2167"/>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Bell Tower Brick Bar"/>
          <p:cNvSpPr/>
          <p:nvPr userDrawn="1"/>
        </p:nvSpPr>
        <p:spPr>
          <a:xfrm>
            <a:off x="1620663" y="2277"/>
            <a:ext cx="93837" cy="98107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hree Title"/>
          <p:cNvSpPr>
            <a:spLocks noGrp="1"/>
          </p:cNvSpPr>
          <p:nvPr>
            <p:ph type="title" hasCustomPrompt="1"/>
          </p:nvPr>
        </p:nvSpPr>
        <p:spPr>
          <a:xfrm>
            <a:off x="2250582" y="602985"/>
            <a:ext cx="8132940" cy="530490"/>
          </a:xfrm>
        </p:spPr>
        <p:txBody>
          <a:bodyPr lIns="0" tIns="0" rIns="0" bIns="0" anchor="t" anchorCtr="0">
            <a:noAutofit/>
          </a:bodyPr>
          <a:lstStyle>
            <a:lvl1pPr algn="l">
              <a:defRPr sz="3000" b="0" i="0" cap="none" baseline="0">
                <a:solidFill>
                  <a:schemeClr val="bg1"/>
                </a:solidFill>
                <a:latin typeface="Impact"/>
              </a:defRPr>
            </a:lvl1pPr>
          </a:lstStyle>
          <a:p>
            <a:pPr lvl="0"/>
            <a:r>
              <a:rPr lang="en-US" dirty="0" smtClean="0"/>
              <a:t>Section Three Title Impact Regular 30 Point</a:t>
            </a:r>
            <a:endParaRPr lang="en-US" dirty="0"/>
          </a:p>
        </p:txBody>
      </p:sp>
      <p:sp>
        <p:nvSpPr>
          <p:cNvPr id="3" name="Subhead"/>
          <p:cNvSpPr>
            <a:spLocks noGrp="1"/>
          </p:cNvSpPr>
          <p:nvPr>
            <p:ph type="body" idx="1" hasCustomPrompt="1"/>
          </p:nvPr>
        </p:nvSpPr>
        <p:spPr>
          <a:xfrm>
            <a:off x="2245404" y="1632495"/>
            <a:ext cx="8138118" cy="421893"/>
          </a:xfrm>
        </p:spPr>
        <p:txBody>
          <a:bodyPr lIns="0" tIns="0" rIns="0" bIns="0" anchor="t" anchorCtr="0">
            <a:noAutofit/>
          </a:bodyPr>
          <a:lstStyle>
            <a:lvl1pPr marL="0" indent="0">
              <a:buNone/>
              <a:defRPr sz="2400" baseline="0">
                <a:solidFill>
                  <a:schemeClr val="accent5"/>
                </a:solidFill>
                <a:latin typeface="Impac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Subhead Impact Regular 24 Point Bell Tower Brick</a:t>
            </a:r>
          </a:p>
        </p:txBody>
      </p:sp>
      <p:sp>
        <p:nvSpPr>
          <p:cNvPr id="7" name="Body Text"/>
          <p:cNvSpPr>
            <a:spLocks noGrp="1"/>
          </p:cNvSpPr>
          <p:nvPr>
            <p:ph type="body" sz="quarter" idx="13" hasCustomPrompt="1"/>
          </p:nvPr>
        </p:nvSpPr>
        <p:spPr>
          <a:xfrm>
            <a:off x="2251287" y="2217739"/>
            <a:ext cx="8132234"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latin typeface="Arial"/>
              </a:defRPr>
            </a:lvl1pPr>
          </a:lstStyle>
          <a:p>
            <a:pPr lvl="0"/>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p:txBody>
      </p:sp>
      <p:sp>
        <p:nvSpPr>
          <p:cNvPr id="12" name="Footer"/>
          <p:cNvSpPr>
            <a:spLocks noGrp="1"/>
          </p:cNvSpPr>
          <p:nvPr>
            <p:ph type="body" sz="quarter" idx="14" hasCustomPrompt="1"/>
          </p:nvPr>
        </p:nvSpPr>
        <p:spPr>
          <a:xfrm>
            <a:off x="2251289" y="6155006"/>
            <a:ext cx="6128084" cy="222146"/>
          </a:xfrm>
        </p:spPr>
        <p:txBody>
          <a:bodyPr lIns="0" tIns="0" rIns="0" bIns="0">
            <a:no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hree-Content Slide-2 column">
    <p:spTree>
      <p:nvGrpSpPr>
        <p:cNvPr id="1" name=""/>
        <p:cNvGrpSpPr/>
        <p:nvPr/>
      </p:nvGrpSpPr>
      <p:grpSpPr>
        <a:xfrm>
          <a:off x="0" y="0"/>
          <a:ext cx="0" cy="0"/>
          <a:chOff x="0" y="0"/>
          <a:chExt cx="0" cy="0"/>
        </a:xfrm>
      </p:grpSpPr>
      <p:sp>
        <p:nvSpPr>
          <p:cNvPr id="8"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Bell Tower Brick Bar"/>
          <p:cNvSpPr/>
          <p:nvPr userDrawn="1"/>
        </p:nvSpPr>
        <p:spPr>
          <a:xfrm>
            <a:off x="1620663" y="0"/>
            <a:ext cx="93837" cy="98107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hree Title"/>
          <p:cNvSpPr>
            <a:spLocks noGrp="1"/>
          </p:cNvSpPr>
          <p:nvPr>
            <p:ph type="title" hasCustomPrompt="1"/>
          </p:nvPr>
        </p:nvSpPr>
        <p:spPr>
          <a:xfrm>
            <a:off x="2249994" y="603474"/>
            <a:ext cx="8384325" cy="537090"/>
          </a:xfrm>
        </p:spPr>
        <p:txBody>
          <a:bodyPr lIns="0" tIns="0" rIns="0" bIns="0" anchor="t" anchorCtr="0">
            <a:noAutofit/>
          </a:bodyPr>
          <a:lstStyle>
            <a:lvl1pPr algn="l">
              <a:defRPr sz="3000">
                <a:solidFill>
                  <a:schemeClr val="bg1"/>
                </a:solidFill>
                <a:latin typeface="Impact"/>
              </a:defRPr>
            </a:lvl1pPr>
          </a:lstStyle>
          <a:p>
            <a:pPr lvl="0"/>
            <a:r>
              <a:rPr lang="en-US" dirty="0" smtClean="0"/>
              <a:t>Section Three Title Impact Regular 30 Point</a:t>
            </a:r>
            <a:endParaRPr lang="en-US" dirty="0"/>
          </a:p>
        </p:txBody>
      </p:sp>
      <p:sp>
        <p:nvSpPr>
          <p:cNvPr id="3" name="Subhead"/>
          <p:cNvSpPr>
            <a:spLocks noGrp="1"/>
          </p:cNvSpPr>
          <p:nvPr>
            <p:ph sz="half" idx="1" hasCustomPrompt="1"/>
          </p:nvPr>
        </p:nvSpPr>
        <p:spPr>
          <a:xfrm>
            <a:off x="2248427" y="1633361"/>
            <a:ext cx="8393775" cy="459843"/>
          </a:xfrm>
        </p:spPr>
        <p:txBody>
          <a:bodyPr lIns="0" tIns="0" rIns="0" bIns="0" anchor="t" anchorCtr="0">
            <a:noAutofit/>
          </a:bodyPr>
          <a:lstStyle>
            <a:lvl1pPr marL="0" indent="0">
              <a:buFontTx/>
              <a:buNone/>
              <a:defRPr sz="2400" baseline="0">
                <a:solidFill>
                  <a:schemeClr val="accent5"/>
                </a:solidFill>
                <a:latin typeface="Impact"/>
                <a:cs typeface="Impac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vl6pPr>
              <a:defRPr sz="1800"/>
            </a:lvl6pPr>
            <a:lvl7pPr>
              <a:defRPr sz="1800"/>
            </a:lvl7pPr>
            <a:lvl8pPr>
              <a:defRPr sz="1800"/>
            </a:lvl8pPr>
            <a:lvl9pPr>
              <a:defRPr sz="1800"/>
            </a:lvl9pPr>
          </a:lstStyle>
          <a:p>
            <a:pPr lvl="0"/>
            <a:r>
              <a:rPr lang="en-US" dirty="0" smtClean="0"/>
              <a:t>Subhead Impact Regular 24 Point Bell Tower Brick</a:t>
            </a:r>
          </a:p>
        </p:txBody>
      </p:sp>
      <p:sp>
        <p:nvSpPr>
          <p:cNvPr id="4" name="Body Text"/>
          <p:cNvSpPr>
            <a:spLocks noGrp="1"/>
          </p:cNvSpPr>
          <p:nvPr>
            <p:ph sz="half" idx="2" hasCustomPrompt="1"/>
          </p:nvPr>
        </p:nvSpPr>
        <p:spPr>
          <a:xfrm>
            <a:off x="2243949" y="2229020"/>
            <a:ext cx="8382487" cy="2793277"/>
          </a:xfrm>
        </p:spPr>
        <p:txBody>
          <a:bodyPr lIns="0" tIns="0" rIns="0" bIns="0" numCol="2" spcCol="274320" anchor="t" anchorCtr="0">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aseline="0">
                <a:latin typeface="Arial"/>
                <a:cs typeface="Arial"/>
              </a:defRPr>
            </a:lvl1pPr>
            <a:lvl2pPr marL="742950" indent="-285750">
              <a:buFont typeface="Wingdings" charset="2"/>
              <a:buChar char="§"/>
              <a:defRPr sz="1800">
                <a:latin typeface="Arial"/>
                <a:cs typeface="Arial"/>
              </a:defRPr>
            </a:lvl2pPr>
            <a:lvl3pPr marL="1143000" indent="-228600">
              <a:buFont typeface="Wingdings" charset="2"/>
              <a:buChar char="§"/>
              <a:defRPr sz="1800">
                <a:latin typeface="Arial"/>
                <a:cs typeface="Arial"/>
              </a:defRPr>
            </a:lvl3pPr>
            <a:lvl4pPr marL="1600200" indent="-228600">
              <a:buFont typeface="Wingdings" charset="2"/>
              <a:buChar char="§"/>
              <a:defRPr sz="1800">
                <a:latin typeface="Arial"/>
                <a:cs typeface="Arial"/>
              </a:defRPr>
            </a:lvl4pPr>
            <a:lvl5pPr marL="2057400" indent="-228600">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endParaRPr lang="en-US" dirty="0"/>
          </a:p>
        </p:txBody>
      </p:sp>
      <p:sp>
        <p:nvSpPr>
          <p:cNvPr id="6" name="Footer"/>
          <p:cNvSpPr>
            <a:spLocks noGrp="1"/>
          </p:cNvSpPr>
          <p:nvPr>
            <p:ph type="body" sz="quarter" idx="12" hasCustomPrompt="1"/>
          </p:nvPr>
        </p:nvSpPr>
        <p:spPr>
          <a:xfrm>
            <a:off x="2249011" y="6152835"/>
            <a:ext cx="6311665" cy="216434"/>
          </a:xfrm>
        </p:spPr>
        <p:txBody>
          <a:bodyPr lIns="0" tIns="0" rIns="0" bIns="0">
            <a:noAutofit/>
          </a:bodyPr>
          <a:lstStyle>
            <a:lvl1pPr marL="0" indent="0">
              <a:spcBef>
                <a:spcPts val="0"/>
              </a:spcBef>
              <a:buFontTx/>
              <a:buNone/>
              <a:defRPr sz="1200" cap="all">
                <a:latin typeface="Arial"/>
              </a:defRPr>
            </a:lvl1pPr>
            <a:lvl2pPr marL="457200" indent="0">
              <a:spcBef>
                <a:spcPts val="0"/>
              </a:spcBef>
              <a:buFontTx/>
              <a:buNone/>
              <a:defRPr sz="1200" cap="all">
                <a:latin typeface="Arial"/>
              </a:defRPr>
            </a:lvl2pPr>
            <a:lvl3pPr marL="914400" indent="0">
              <a:spcBef>
                <a:spcPts val="0"/>
              </a:spcBef>
              <a:buFontTx/>
              <a:buNone/>
              <a:defRPr sz="1200" cap="all">
                <a:latin typeface="Arial"/>
              </a:defRPr>
            </a:lvl3pPr>
            <a:lvl4pPr marL="1371600" indent="0">
              <a:spcBef>
                <a:spcPts val="0"/>
              </a:spcBef>
              <a:buFontTx/>
              <a:buNone/>
              <a:defRPr sz="1200" cap="all">
                <a:latin typeface="Arial"/>
              </a:defRPr>
            </a:lvl4pPr>
            <a:lvl5pPr marL="182880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Black Bar"/>
          <p:cNvPicPr>
            <a:picLocks noChangeAspect="1"/>
          </p:cNvPicPr>
          <p:nvPr userDrawn="1"/>
        </p:nvPicPr>
        <p:blipFill>
          <a:blip r:embed="rId2"/>
          <a:stretch>
            <a:fillRect/>
          </a:stretch>
        </p:blipFill>
        <p:spPr>
          <a:xfrm>
            <a:off x="0" y="1259874"/>
            <a:ext cx="12192000" cy="4279900"/>
          </a:xfrm>
          <a:prstGeom prst="rect">
            <a:avLst/>
          </a:prstGeom>
        </p:spPr>
      </p:pic>
      <p:sp>
        <p:nvSpPr>
          <p:cNvPr id="9" name="Campus Gold Bar"/>
          <p:cNvSpPr/>
          <p:nvPr userDrawn="1"/>
        </p:nvSpPr>
        <p:spPr>
          <a:xfrm>
            <a:off x="1577421" y="1478742"/>
            <a:ext cx="137079" cy="249781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cNvSpPr>
            <a:spLocks noGrp="1"/>
          </p:cNvSpPr>
          <p:nvPr>
            <p:ph type="title" hasCustomPrompt="1"/>
          </p:nvPr>
        </p:nvSpPr>
        <p:spPr>
          <a:xfrm>
            <a:off x="2244131" y="2728553"/>
            <a:ext cx="8207461" cy="1295191"/>
          </a:xfrm>
        </p:spPr>
        <p:txBody>
          <a:bodyPr lIns="0" tIns="0" rIns="0" bIns="0">
            <a:noAutofit/>
          </a:bodyPr>
          <a:lstStyle>
            <a:lvl1pPr algn="l">
              <a:lnSpc>
                <a:spcPts val="6000"/>
              </a:lnSpc>
              <a:defRPr sz="6000" cap="all" baseline="0">
                <a:solidFill>
                  <a:schemeClr val="bg1"/>
                </a:solidFill>
                <a:latin typeface="Impact" charset="0"/>
              </a:defRPr>
            </a:lvl1pPr>
          </a:lstStyle>
          <a:p>
            <a:r>
              <a:rPr lang="en-US" dirty="0" smtClean="0"/>
              <a:t>Title Slide Impact Regular 60 point</a:t>
            </a:r>
            <a:endParaRPr lang="en-US" dirty="0"/>
          </a:p>
        </p:txBody>
      </p:sp>
      <p:sp>
        <p:nvSpPr>
          <p:cNvPr id="12" name="Footer"/>
          <p:cNvSpPr>
            <a:spLocks noGrp="1"/>
          </p:cNvSpPr>
          <p:nvPr>
            <p:ph type="body" sz="quarter" idx="14" hasCustomPrompt="1"/>
          </p:nvPr>
        </p:nvSpPr>
        <p:spPr>
          <a:xfrm>
            <a:off x="2252841" y="6124701"/>
            <a:ext cx="6100937" cy="401635"/>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p>
          <a:p>
            <a:pPr lvl="0"/>
            <a:r>
              <a:rPr lang="en-US" dirty="0" smtClean="0"/>
              <a:t>Month, Day, Year</a:t>
            </a:r>
            <a:endParaRPr lang="en-US" dirty="0"/>
          </a:p>
        </p:txBody>
      </p:sp>
      <p:pic>
        <p:nvPicPr>
          <p:cNvPr id="8"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509" userDrawn="1">
          <p15:clr>
            <a:srgbClr val="FBAE40"/>
          </p15:clr>
        </p15:guide>
        <p15:guide id="2" pos="3840" userDrawn="1">
          <p15:clr>
            <a:srgbClr val="FBAE40"/>
          </p15:clr>
        </p15:guide>
        <p15:guide id="3" pos="1080" userDrawn="1">
          <p15:clr>
            <a:srgbClr val="FBAE40"/>
          </p15:clr>
        </p15:guide>
        <p15:guide id="4" pos="1416" userDrawn="1">
          <p15:clr>
            <a:srgbClr val="FBAE40"/>
          </p15:clr>
        </p15:guide>
        <p15:guide id="5" orient="horz" pos="2160" userDrawn="1">
          <p15:clr>
            <a:srgbClr val="FBAE40"/>
          </p15:clr>
        </p15:guide>
        <p15:guide id="6" orient="horz" pos="3960" userDrawn="1">
          <p15:clr>
            <a:srgbClr val="FBAE40"/>
          </p15:clr>
        </p15:guide>
        <p15:guide id="7" orient="horz" pos="7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hree-Graphic Slide-Small Picture">
    <p:spTree>
      <p:nvGrpSpPr>
        <p:cNvPr id="1" name=""/>
        <p:cNvGrpSpPr/>
        <p:nvPr/>
      </p:nvGrpSpPr>
      <p:grpSpPr>
        <a:xfrm>
          <a:off x="0" y="0"/>
          <a:ext cx="0" cy="0"/>
          <a:chOff x="0" y="0"/>
          <a:chExt cx="0" cy="0"/>
        </a:xfrm>
      </p:grpSpPr>
      <p:sp>
        <p:nvSpPr>
          <p:cNvPr id="11"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Bell Tower Brick Bar"/>
          <p:cNvSpPr/>
          <p:nvPr userDrawn="1"/>
        </p:nvSpPr>
        <p:spPr>
          <a:xfrm>
            <a:off x="1620663" y="0"/>
            <a:ext cx="93837" cy="98107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hree Title"/>
          <p:cNvSpPr>
            <a:spLocks noGrp="1"/>
          </p:cNvSpPr>
          <p:nvPr>
            <p:ph type="title" hasCustomPrompt="1"/>
          </p:nvPr>
        </p:nvSpPr>
        <p:spPr>
          <a:xfrm>
            <a:off x="2250661" y="602584"/>
            <a:ext cx="8501919" cy="520168"/>
          </a:xfrm>
        </p:spPr>
        <p:txBody>
          <a:bodyPr lIns="0" tIns="0" rIns="0" bIns="0" anchor="t" anchorCtr="0">
            <a:noAutofit/>
          </a:bodyPr>
          <a:lstStyle>
            <a:lvl1pPr algn="l">
              <a:defRPr sz="3000" baseline="0">
                <a:solidFill>
                  <a:schemeClr val="bg1"/>
                </a:solidFill>
                <a:latin typeface="Impact"/>
              </a:defRPr>
            </a:lvl1pPr>
          </a:lstStyle>
          <a:p>
            <a:pPr lvl="0"/>
            <a:r>
              <a:rPr lang="en-US" dirty="0" smtClean="0"/>
              <a:t>Section Three Title Impact Regular 30 Point</a:t>
            </a:r>
            <a:endParaRPr lang="en-US" dirty="0"/>
          </a:p>
        </p:txBody>
      </p:sp>
      <p:sp>
        <p:nvSpPr>
          <p:cNvPr id="9" name="Picture" descr="Description of Picture"/>
          <p:cNvSpPr>
            <a:spLocks noGrp="1"/>
          </p:cNvSpPr>
          <p:nvPr>
            <p:ph type="pic" sz="quarter" idx="10" hasCustomPrompt="1"/>
          </p:nvPr>
        </p:nvSpPr>
        <p:spPr>
          <a:xfrm>
            <a:off x="2247900" y="1701191"/>
            <a:ext cx="3340100" cy="2938462"/>
          </a:xfrm>
        </p:spPr>
        <p:txBody>
          <a:bodyPr anchor="ctr" anchorCtr="1"/>
          <a:lstStyle>
            <a:lvl1pPr marL="0" indent="0" algn="ctr">
              <a:buFontTx/>
              <a:buNone/>
              <a:defRPr/>
            </a:lvl1pPr>
          </a:lstStyle>
          <a:p>
            <a:r>
              <a:rPr lang="en-US" dirty="0" smtClean="0"/>
              <a:t>Place Picture Here</a:t>
            </a:r>
            <a:endParaRPr lang="en-US" dirty="0"/>
          </a:p>
        </p:txBody>
      </p:sp>
      <p:sp>
        <p:nvSpPr>
          <p:cNvPr id="3" name="Subhead"/>
          <p:cNvSpPr>
            <a:spLocks noGrp="1"/>
          </p:cNvSpPr>
          <p:nvPr>
            <p:ph type="body" idx="1" hasCustomPrompt="1"/>
          </p:nvPr>
        </p:nvSpPr>
        <p:spPr>
          <a:xfrm>
            <a:off x="6084712" y="1636776"/>
            <a:ext cx="4661605" cy="429151"/>
          </a:xfrm>
        </p:spPr>
        <p:txBody>
          <a:bodyPr lIns="0" tIns="0" rIns="0" bIns="0" anchor="t" anchorCtr="0">
            <a:noAutofit/>
          </a:bodyPr>
          <a:lstStyle>
            <a:lvl1pPr marL="0" indent="0">
              <a:spcBef>
                <a:spcPts val="0"/>
              </a:spcBef>
              <a:buNone/>
              <a:defRPr sz="2400" b="1" baseline="0">
                <a:solidFill>
                  <a:schemeClr val="accent5"/>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a:t>
            </a:r>
            <a:r>
              <a:rPr lang="en-US" dirty="0" err="1" smtClean="0"/>
              <a:t>pt</a:t>
            </a:r>
            <a:r>
              <a:rPr lang="en-US" dirty="0" smtClean="0"/>
              <a:t> Bell Tower Brick</a:t>
            </a:r>
          </a:p>
        </p:txBody>
      </p:sp>
      <p:sp>
        <p:nvSpPr>
          <p:cNvPr id="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5" name="Footer"/>
          <p:cNvSpPr>
            <a:spLocks noGrp="1"/>
          </p:cNvSpPr>
          <p:nvPr>
            <p:ph type="body" sz="quarter" idx="3" hasCustomPrompt="1"/>
          </p:nvPr>
        </p:nvSpPr>
        <p:spPr>
          <a:xfrm>
            <a:off x="2246672" y="6155287"/>
            <a:ext cx="6369184" cy="229747"/>
          </a:xfrm>
        </p:spPr>
        <p:txBody>
          <a:bodyPr lIns="0" tIns="0" rIns="0" bIns="0" anchor="t" anchorCtr="0">
            <a:noAutofit/>
          </a:bodyPr>
          <a:lstStyle>
            <a:lvl1pPr marL="0" indent="0">
              <a:spcBef>
                <a:spcPts val="0"/>
              </a:spcBef>
              <a:buNone/>
              <a:defRPr sz="1200" b="0" cap="a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College/Dept. Arial Regular 12 point</a:t>
            </a:r>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105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hree-Graphic Slide-Chart">
    <p:spTree>
      <p:nvGrpSpPr>
        <p:cNvPr id="1" name=""/>
        <p:cNvGrpSpPr/>
        <p:nvPr/>
      </p:nvGrpSpPr>
      <p:grpSpPr>
        <a:xfrm>
          <a:off x="0" y="0"/>
          <a:ext cx="0" cy="0"/>
          <a:chOff x="0" y="0"/>
          <a:chExt cx="0" cy="0"/>
        </a:xfrm>
      </p:grpSpPr>
      <p:sp>
        <p:nvSpPr>
          <p:cNvPr id="7"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Bell Tower Brick Bar"/>
          <p:cNvSpPr/>
          <p:nvPr userDrawn="1"/>
        </p:nvSpPr>
        <p:spPr>
          <a:xfrm>
            <a:off x="1620879" y="0"/>
            <a:ext cx="93837" cy="98107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hree Title"/>
          <p:cNvSpPr>
            <a:spLocks noGrp="1"/>
          </p:cNvSpPr>
          <p:nvPr>
            <p:ph type="title" hasCustomPrompt="1"/>
          </p:nvPr>
        </p:nvSpPr>
        <p:spPr>
          <a:xfrm>
            <a:off x="2248647" y="602354"/>
            <a:ext cx="8503933" cy="531947"/>
          </a:xfrm>
        </p:spPr>
        <p:txBody>
          <a:bodyPr lIns="0" tIns="0" rIns="0" bIns="0" anchor="t" anchorCtr="0">
            <a:noAutofit/>
          </a:bodyPr>
          <a:lstStyle>
            <a:lvl1pPr algn="l">
              <a:defRPr sz="3000">
                <a:solidFill>
                  <a:schemeClr val="bg1"/>
                </a:solidFill>
                <a:latin typeface="Impact"/>
              </a:defRPr>
            </a:lvl1pPr>
          </a:lstStyle>
          <a:p>
            <a:pPr lvl="0"/>
            <a:r>
              <a:rPr lang="en-US" dirty="0" smtClean="0"/>
              <a:t>Section Three Title Impact Regular 30 Point</a:t>
            </a:r>
            <a:endParaRPr lang="en-US" dirty="0"/>
          </a:p>
        </p:txBody>
      </p:sp>
      <p:sp>
        <p:nvSpPr>
          <p:cNvPr id="5" name="Chart" descr="Description of Chart"/>
          <p:cNvSpPr>
            <a:spLocks noGrp="1"/>
          </p:cNvSpPr>
          <p:nvPr>
            <p:ph type="chart" sz="quarter" idx="11" hasCustomPrompt="1"/>
          </p:nvPr>
        </p:nvSpPr>
        <p:spPr>
          <a:xfrm>
            <a:off x="2247899" y="1706131"/>
            <a:ext cx="3385257" cy="3206218"/>
          </a:xfrm>
        </p:spPr>
        <p:txBody>
          <a:bodyPr lIns="0" tIns="0" rIns="0" bIns="0" anchor="ctr" anchorCtr="1"/>
          <a:lstStyle>
            <a:lvl1pPr marL="0" indent="0" algn="ctr">
              <a:buFontTx/>
              <a:buNone/>
              <a:defRPr baseline="0">
                <a:latin typeface="Arial" charset="0"/>
              </a:defRPr>
            </a:lvl1pPr>
          </a:lstStyle>
          <a:p>
            <a:r>
              <a:rPr lang="en-US" dirty="0" smtClean="0"/>
              <a:t>Place Chart Here</a:t>
            </a:r>
            <a:endParaRPr lang="en-US" dirty="0"/>
          </a:p>
        </p:txBody>
      </p:sp>
      <p:sp>
        <p:nvSpPr>
          <p:cNvPr id="10" name="Subhead"/>
          <p:cNvSpPr>
            <a:spLocks noGrp="1"/>
          </p:cNvSpPr>
          <p:nvPr>
            <p:ph type="body" idx="1" hasCustomPrompt="1"/>
          </p:nvPr>
        </p:nvSpPr>
        <p:spPr>
          <a:xfrm>
            <a:off x="6084712" y="1636776"/>
            <a:ext cx="4661605" cy="488586"/>
          </a:xfrm>
        </p:spPr>
        <p:txBody>
          <a:bodyPr lIns="0" tIns="0" rIns="0" bIns="0" anchor="t" anchorCtr="0">
            <a:noAutofit/>
          </a:bodyPr>
          <a:lstStyle>
            <a:lvl1pPr marL="0" indent="0">
              <a:spcBef>
                <a:spcPts val="0"/>
              </a:spcBef>
              <a:buNone/>
              <a:defRPr sz="2400" b="1" baseline="0">
                <a:solidFill>
                  <a:schemeClr val="accent5"/>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a:t>
            </a:r>
            <a:r>
              <a:rPr lang="en-US" dirty="0" err="1" smtClean="0"/>
              <a:t>pt</a:t>
            </a:r>
            <a:r>
              <a:rPr lang="en-US" dirty="0" smtClean="0"/>
              <a:t> Bell Tower Brick</a:t>
            </a:r>
          </a:p>
        </p:txBody>
      </p:sp>
      <p:sp>
        <p:nvSpPr>
          <p:cNvPr id="1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4" name="Footer"/>
          <p:cNvSpPr>
            <a:spLocks noGrp="1"/>
          </p:cNvSpPr>
          <p:nvPr>
            <p:ph type="body" sz="quarter" idx="10" hasCustomPrompt="1"/>
          </p:nvPr>
        </p:nvSpPr>
        <p:spPr>
          <a:xfrm>
            <a:off x="2244981" y="6157282"/>
            <a:ext cx="6331460" cy="261562"/>
          </a:xfrm>
        </p:spPr>
        <p:txBody>
          <a:bodyPr lIns="0" tIns="0" rIns="0" bIns="0">
            <a:noAutofit/>
          </a:bodyPr>
          <a:lstStyle>
            <a:lvl1pPr marL="0" indent="0">
              <a:spcBef>
                <a:spcPts val="0"/>
              </a:spcBef>
              <a:buFontTx/>
              <a:buNone/>
              <a:defRPr sz="1200" cap="all" baseline="0">
                <a:latin typeface="Arial"/>
              </a:defRPr>
            </a:lvl1pPr>
            <a:lvl2pPr marL="0" indent="0">
              <a:spcBef>
                <a:spcPts val="0"/>
              </a:spcBef>
              <a:buFontTx/>
              <a:buNone/>
              <a:defRPr sz="1200" cap="all">
                <a:latin typeface="Arial"/>
              </a:defRPr>
            </a:lvl2pPr>
            <a:lvl3pPr marL="0" indent="0">
              <a:spcBef>
                <a:spcPts val="0"/>
              </a:spcBef>
              <a:buFontTx/>
              <a:buNone/>
              <a:defRPr sz="1200" cap="all">
                <a:latin typeface="Arial"/>
              </a:defRPr>
            </a:lvl3pPr>
            <a:lvl4pPr marL="0" indent="0">
              <a:spcBef>
                <a:spcPts val="0"/>
              </a:spcBef>
              <a:buFontTx/>
              <a:buNone/>
              <a:defRPr sz="1200" cap="all">
                <a:latin typeface="Arial"/>
              </a:defRPr>
            </a:lvl4pPr>
            <a:lvl5pPr marL="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624">
          <p15:clr>
            <a:srgbClr val="FBAE40"/>
          </p15:clr>
        </p15:guide>
        <p15:guide id="6" orient="horz" pos="1056">
          <p15:clr>
            <a:srgbClr val="FBAE40"/>
          </p15:clr>
        </p15:guide>
        <p15:guide id="7" orient="horz" pos="398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hree-Graphic Slide-Large Picture">
    <p:spTree>
      <p:nvGrpSpPr>
        <p:cNvPr id="1" name=""/>
        <p:cNvGrpSpPr/>
        <p:nvPr/>
      </p:nvGrpSpPr>
      <p:grpSpPr>
        <a:xfrm>
          <a:off x="0" y="0"/>
          <a:ext cx="0" cy="0"/>
          <a:chOff x="0" y="0"/>
          <a:chExt cx="0" cy="0"/>
        </a:xfrm>
      </p:grpSpPr>
      <p:sp>
        <p:nvSpPr>
          <p:cNvPr id="6" name="Bell Tower Brick Bar1"/>
          <p:cNvSpPr/>
          <p:nvPr userDrawn="1"/>
        </p:nvSpPr>
        <p:spPr>
          <a:xfrm>
            <a:off x="0" y="1"/>
            <a:ext cx="12192000" cy="568325"/>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7" name="Bell Tower Brick Bar 2"/>
          <p:cNvSpPr/>
          <p:nvPr userDrawn="1"/>
        </p:nvSpPr>
        <p:spPr>
          <a:xfrm>
            <a:off x="0" y="5254626"/>
            <a:ext cx="12192000" cy="1603375"/>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p:cNvSpPr/>
          <p:nvPr userDrawn="1"/>
        </p:nvSpPr>
        <p:spPr>
          <a:xfrm>
            <a:off x="1676400" y="5503333"/>
            <a:ext cx="98071" cy="1130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Picture" descr="Description of Picture"/>
          <p:cNvSpPr>
            <a:spLocks noGrp="1"/>
          </p:cNvSpPr>
          <p:nvPr>
            <p:ph type="pic" sz="quarter" idx="10" hasCustomPrompt="1"/>
          </p:nvPr>
        </p:nvSpPr>
        <p:spPr>
          <a:xfrm>
            <a:off x="0" y="571501"/>
            <a:ext cx="12192000" cy="4676775"/>
          </a:xfrm>
        </p:spPr>
        <p:txBody>
          <a:bodyPr anchor="ctr" anchorCtr="1"/>
          <a:lstStyle>
            <a:lvl1pPr marL="0" indent="0" algn="ctr">
              <a:buFontTx/>
              <a:buNone/>
              <a:defRPr baseline="0">
                <a:latin typeface="Arial"/>
              </a:defRPr>
            </a:lvl1pPr>
          </a:lstStyle>
          <a:p>
            <a:r>
              <a:rPr lang="en-US" dirty="0" smtClean="0"/>
              <a:t>Place Picture Here</a:t>
            </a:r>
            <a:endParaRPr lang="en-US" dirty="0"/>
          </a:p>
        </p:txBody>
      </p:sp>
      <p:sp>
        <p:nvSpPr>
          <p:cNvPr id="9" name="Picture Caption"/>
          <p:cNvSpPr>
            <a:spLocks noGrp="1"/>
          </p:cNvSpPr>
          <p:nvPr>
            <p:ph type="title" hasCustomPrompt="1"/>
          </p:nvPr>
        </p:nvSpPr>
        <p:spPr>
          <a:xfrm>
            <a:off x="2247900" y="5652618"/>
            <a:ext cx="7991732" cy="906622"/>
          </a:xfrm>
        </p:spPr>
        <p:txBody>
          <a:bodyPr lIns="0" tIns="0" rIns="0" bIns="0" anchor="t" anchorCtr="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1" i="0" baseline="0">
                <a:solidFill>
                  <a:schemeClr val="bg1"/>
                </a:solidFill>
                <a:latin typeface="Arial" charset="0"/>
              </a:defRPr>
            </a:lvl1p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dirty="0" smtClean="0">
                <a:solidFill>
                  <a:schemeClr val="bg1">
                    <a:lumMod val="95000"/>
                  </a:schemeClr>
                </a:solidFill>
                <a:latin typeface=""/>
              </a:rPr>
              <a:t>Picture caption. Arial</a:t>
            </a:r>
            <a:r>
              <a:rPr lang="en-US" b="1" i="0" baseline="0" dirty="0" smtClean="0">
                <a:solidFill>
                  <a:schemeClr val="bg1">
                    <a:lumMod val="95000"/>
                  </a:schemeClr>
                </a:solidFill>
                <a:latin typeface=""/>
              </a:rPr>
              <a:t> Bold 18 pt. minimum. Short description of picture, up to 3 lines of copy. Short description of picture, up to 3 lines of copy. Short description of picture, up to 3 lines of copy.</a:t>
            </a:r>
            <a:endParaRPr lang="en-US" b="1" i="0" dirty="0" smtClean="0">
              <a:solidFill>
                <a:schemeClr val="bg1">
                  <a:lumMod val="95000"/>
                </a:schemeClr>
              </a:solidFill>
              <a:latin typeface=""/>
            </a:endParaRPr>
          </a:p>
        </p:txBody>
      </p:sp>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056">
          <p15:clr>
            <a:srgbClr val="FBAE40"/>
          </p15:clr>
        </p15:guide>
        <p15:guide id="4" pos="141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hree-Proof Point Slide">
    <p:spTree>
      <p:nvGrpSpPr>
        <p:cNvPr id="1" name=""/>
        <p:cNvGrpSpPr/>
        <p:nvPr/>
      </p:nvGrpSpPr>
      <p:grpSpPr>
        <a:xfrm>
          <a:off x="0" y="0"/>
          <a:ext cx="0" cy="0"/>
          <a:chOff x="0" y="0"/>
          <a:chExt cx="0" cy="0"/>
        </a:xfrm>
      </p:grpSpPr>
      <p:sp>
        <p:nvSpPr>
          <p:cNvPr id="10" name="Bell Tower Brick Background"/>
          <p:cNvSpPr/>
          <p:nvPr userDrawn="1"/>
        </p:nvSpPr>
        <p:spPr>
          <a:xfrm>
            <a:off x="0" y="1133077"/>
            <a:ext cx="12192000" cy="5726112"/>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1"/>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hree Title"/>
          <p:cNvSpPr>
            <a:spLocks noGrp="1"/>
          </p:cNvSpPr>
          <p:nvPr>
            <p:ph type="title" hasCustomPrompt="1"/>
          </p:nvPr>
        </p:nvSpPr>
        <p:spPr>
          <a:xfrm>
            <a:off x="2237174" y="600077"/>
            <a:ext cx="9263304" cy="527940"/>
          </a:xfrm>
          <a:noFill/>
        </p:spPr>
        <p:txBody>
          <a:bodyPr lIns="0" tIns="0" rIns="0" bIns="0" anchor="t" anchorCtr="0">
            <a:noAutofit/>
          </a:bodyPr>
          <a:lstStyle>
            <a:lvl1pPr algn="l">
              <a:defRPr sz="3000" b="0" i="0" baseline="0">
                <a:solidFill>
                  <a:schemeClr val="bg1"/>
                </a:solidFill>
                <a:latin typeface="Impact"/>
              </a:defRPr>
            </a:lvl1pPr>
          </a:lstStyle>
          <a:p>
            <a:pPr lvl="0"/>
            <a:r>
              <a:rPr lang="en-US" dirty="0" smtClean="0"/>
              <a:t>Section Three Title Impact Regular 30 Point</a:t>
            </a:r>
            <a:endParaRPr lang="en-US" dirty="0"/>
          </a:p>
        </p:txBody>
      </p:sp>
      <p:sp>
        <p:nvSpPr>
          <p:cNvPr id="11" name="Black Bar 2"/>
          <p:cNvSpPr/>
          <p:nvPr userDrawn="1"/>
        </p:nvSpPr>
        <p:spPr>
          <a:xfrm>
            <a:off x="1823306" y="1693863"/>
            <a:ext cx="105127" cy="356393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Proof Point Text 1"/>
          <p:cNvSpPr>
            <a:spLocks noGrp="1"/>
          </p:cNvSpPr>
          <p:nvPr>
            <p:ph type="body" sz="quarter" idx="13" hasCustomPrompt="1"/>
          </p:nvPr>
        </p:nvSpPr>
        <p:spPr>
          <a:xfrm>
            <a:off x="2247900" y="1862668"/>
            <a:ext cx="7462660" cy="1219200"/>
          </a:xfrm>
        </p:spPr>
        <p:txBody>
          <a:bodyPr lIns="0" tIns="0" rIns="0" bIns="0">
            <a:noAutofit/>
          </a:bodyPr>
          <a:lstStyle>
            <a:lvl1pPr marL="0" indent="0">
              <a:spcBef>
                <a:spcPts val="0"/>
              </a:spcBef>
              <a:buFontTx/>
              <a:buNone/>
              <a:defRPr sz="8500" cap="all">
                <a:latin typeface="Impact"/>
              </a:defRPr>
            </a:lvl1pPr>
          </a:lstStyle>
          <a:p>
            <a:pPr lvl="0"/>
            <a:r>
              <a:rPr lang="en-US" dirty="0" smtClean="0"/>
              <a:t>Proof Point</a:t>
            </a:r>
            <a:endParaRPr lang="en-US" dirty="0"/>
          </a:p>
        </p:txBody>
      </p:sp>
      <p:sp>
        <p:nvSpPr>
          <p:cNvPr id="16" name="Proof Point Text 2"/>
          <p:cNvSpPr>
            <a:spLocks noGrp="1"/>
          </p:cNvSpPr>
          <p:nvPr>
            <p:ph type="body" sz="quarter" idx="14" hasCustomPrompt="1"/>
          </p:nvPr>
        </p:nvSpPr>
        <p:spPr>
          <a:xfrm>
            <a:off x="2251577" y="3081338"/>
            <a:ext cx="7466189" cy="725318"/>
          </a:xfrm>
        </p:spPr>
        <p:txBody>
          <a:bodyPr lIns="0" tIns="0" rIns="0" bIns="0">
            <a:noAutofit/>
          </a:bodyPr>
          <a:lstStyle>
            <a:lvl1pPr marL="0" indent="0">
              <a:spcBef>
                <a:spcPts val="0"/>
              </a:spcBef>
              <a:buFontTx/>
              <a:buNone/>
              <a:defRPr sz="5200" cap="all">
                <a:latin typeface="Impact"/>
              </a:defRPr>
            </a:lvl1pPr>
          </a:lstStyle>
          <a:p>
            <a:pPr lvl="0"/>
            <a:r>
              <a:rPr lang="en-US" smtClean="0"/>
              <a:t>Or Statistic</a:t>
            </a:r>
            <a:endParaRPr lang="en-US" dirty="0"/>
          </a:p>
        </p:txBody>
      </p:sp>
      <p:sp>
        <p:nvSpPr>
          <p:cNvPr id="18" name="Proof Point Text 3"/>
          <p:cNvSpPr>
            <a:spLocks noGrp="1"/>
          </p:cNvSpPr>
          <p:nvPr>
            <p:ph type="body" sz="quarter" idx="15" hasCustomPrompt="1"/>
          </p:nvPr>
        </p:nvSpPr>
        <p:spPr>
          <a:xfrm>
            <a:off x="2251576" y="3810528"/>
            <a:ext cx="7458983" cy="1117600"/>
          </a:xfrm>
        </p:spPr>
        <p:txBody>
          <a:bodyPr lIns="0" tIns="0" rIns="0" bIns="0">
            <a:noAutofit/>
          </a:bodyPr>
          <a:lstStyle>
            <a:lvl1pPr marL="0" indent="0">
              <a:spcBef>
                <a:spcPts val="0"/>
              </a:spcBef>
              <a:buFontTx/>
              <a:buNone/>
              <a:defRPr sz="8500" cap="all">
                <a:solidFill>
                  <a:schemeClr val="bg1"/>
                </a:solidFill>
                <a:latin typeface="Impact"/>
              </a:defRPr>
            </a:lvl1pPr>
          </a:lstStyle>
          <a:p>
            <a:pPr lvl="0"/>
            <a:r>
              <a:rPr lang="en-US" dirty="0" smtClean="0"/>
              <a:t>Goes Here</a:t>
            </a:r>
            <a:endParaRPr lang="en-US" dirty="0"/>
          </a:p>
        </p:txBody>
      </p:sp>
      <p:sp>
        <p:nvSpPr>
          <p:cNvPr id="20" name="Footer"/>
          <p:cNvSpPr>
            <a:spLocks noGrp="1"/>
          </p:cNvSpPr>
          <p:nvPr>
            <p:ph type="body" sz="quarter" idx="16" hasCustomPrompt="1"/>
          </p:nvPr>
        </p:nvSpPr>
        <p:spPr>
          <a:xfrm>
            <a:off x="2247901" y="6168311"/>
            <a:ext cx="5981700" cy="217657"/>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2" name="Lines"/>
          <p:cNvPicPr>
            <a:picLocks noChangeAspect="1"/>
          </p:cNvPicPr>
          <p:nvPr userDrawn="1"/>
        </p:nvPicPr>
        <p:blipFill>
          <a:blip r:embed="rId2"/>
          <a:stretch>
            <a:fillRect/>
          </a:stretch>
        </p:blipFill>
        <p:spPr>
          <a:xfrm>
            <a:off x="2247900" y="6643208"/>
            <a:ext cx="9944100" cy="228600"/>
          </a:xfrm>
          <a:prstGeom prst="rect">
            <a:avLst/>
          </a:prstGeom>
        </p:spPr>
      </p:pic>
      <p:pic>
        <p:nvPicPr>
          <p:cNvPr id="13" name="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8671" y="6072934"/>
            <a:ext cx="1318054" cy="394867"/>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orient="horz" pos="3984">
          <p15:clr>
            <a:srgbClr val="FBAE40"/>
          </p15:clr>
        </p15:guide>
        <p15:guide id="5" pos="105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Four Title Slide">
    <p:spTree>
      <p:nvGrpSpPr>
        <p:cNvPr id="1" name=""/>
        <p:cNvGrpSpPr/>
        <p:nvPr/>
      </p:nvGrpSpPr>
      <p:grpSpPr>
        <a:xfrm>
          <a:off x="0" y="0"/>
          <a:ext cx="0" cy="0"/>
          <a:chOff x="0" y="0"/>
          <a:chExt cx="0" cy="0"/>
        </a:xfrm>
      </p:grpSpPr>
      <p:pic>
        <p:nvPicPr>
          <p:cNvPr id="7" name="Black Bar"/>
          <p:cNvPicPr>
            <a:picLocks noChangeAspect="1"/>
          </p:cNvPicPr>
          <p:nvPr userDrawn="1"/>
        </p:nvPicPr>
        <p:blipFill>
          <a:blip r:embed="rId2"/>
          <a:stretch>
            <a:fillRect/>
          </a:stretch>
        </p:blipFill>
        <p:spPr>
          <a:xfrm>
            <a:off x="0" y="1272574"/>
            <a:ext cx="12192000" cy="4279900"/>
          </a:xfrm>
          <a:prstGeom prst="rect">
            <a:avLst/>
          </a:prstGeom>
        </p:spPr>
      </p:pic>
      <p:sp>
        <p:nvSpPr>
          <p:cNvPr id="9" name="Ever True Blue Bar"/>
          <p:cNvSpPr/>
          <p:nvPr userDrawn="1"/>
        </p:nvSpPr>
        <p:spPr>
          <a:xfrm>
            <a:off x="1577421" y="1478742"/>
            <a:ext cx="137079" cy="2497817"/>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cNvSpPr>
            <a:spLocks noGrp="1"/>
          </p:cNvSpPr>
          <p:nvPr>
            <p:ph type="title" hasCustomPrompt="1"/>
          </p:nvPr>
        </p:nvSpPr>
        <p:spPr>
          <a:xfrm>
            <a:off x="2244131" y="2728553"/>
            <a:ext cx="8468537" cy="1295191"/>
          </a:xfrm>
        </p:spPr>
        <p:txBody>
          <a:bodyPr lIns="0" tIns="0" rIns="0" bIns="0">
            <a:noAutofit/>
          </a:bodyPr>
          <a:lstStyle>
            <a:lvl1pPr algn="l">
              <a:lnSpc>
                <a:spcPts val="6000"/>
              </a:lnSpc>
              <a:defRPr sz="6000" cap="all" baseline="0">
                <a:solidFill>
                  <a:schemeClr val="bg1">
                    <a:lumMod val="75000"/>
                  </a:schemeClr>
                </a:solidFill>
                <a:latin typeface="Impact" charset="0"/>
              </a:defRPr>
            </a:lvl1pPr>
          </a:lstStyle>
          <a:p>
            <a:r>
              <a:rPr lang="en-US" dirty="0" smtClean="0"/>
              <a:t>Title Slide Impact Regular 60 point</a:t>
            </a:r>
            <a:endParaRPr lang="en-US" dirty="0"/>
          </a:p>
        </p:txBody>
      </p:sp>
      <p:sp>
        <p:nvSpPr>
          <p:cNvPr id="6" name="Section Four Title"/>
          <p:cNvSpPr>
            <a:spLocks noGrp="1"/>
          </p:cNvSpPr>
          <p:nvPr>
            <p:ph type="body" sz="quarter" idx="13" hasCustomPrompt="1"/>
          </p:nvPr>
        </p:nvSpPr>
        <p:spPr>
          <a:xfrm>
            <a:off x="2244132" y="4419601"/>
            <a:ext cx="8407328" cy="535172"/>
          </a:xfrm>
        </p:spPr>
        <p:txBody>
          <a:bodyPr lIns="0" tIns="0" rIns="0" bIns="0">
            <a:normAutofit/>
          </a:bodyPr>
          <a:lstStyle>
            <a:lvl1pPr marL="0" indent="0">
              <a:spcBef>
                <a:spcPts val="0"/>
              </a:spcBef>
              <a:buFontTx/>
              <a:buNone/>
              <a:defRPr sz="3000" cap="none">
                <a:solidFill>
                  <a:schemeClr val="bg1"/>
                </a:solidFill>
                <a:latin typeface="Impact"/>
              </a:defRPr>
            </a:lvl1pPr>
          </a:lstStyle>
          <a:p>
            <a:pPr lvl="0"/>
            <a:r>
              <a:rPr lang="en-US" dirty="0" smtClean="0"/>
              <a:t>Section Four Title Impact Regular 30 Point</a:t>
            </a:r>
            <a:endParaRPr lang="en-US" dirty="0"/>
          </a:p>
        </p:txBody>
      </p:sp>
      <p:sp>
        <p:nvSpPr>
          <p:cNvPr id="12" name="Footer"/>
          <p:cNvSpPr>
            <a:spLocks noGrp="1"/>
          </p:cNvSpPr>
          <p:nvPr>
            <p:ph type="body" sz="quarter" idx="14" hasCustomPrompt="1"/>
          </p:nvPr>
        </p:nvSpPr>
        <p:spPr>
          <a:xfrm>
            <a:off x="2252841" y="6123958"/>
            <a:ext cx="6100937" cy="220909"/>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p>
        </p:txBody>
      </p:sp>
      <p:pic>
        <p:nvPicPr>
          <p:cNvPr id="10"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509">
          <p15:clr>
            <a:srgbClr val="FBAE40"/>
          </p15:clr>
        </p15:guide>
        <p15:guide id="2" pos="3840">
          <p15:clr>
            <a:srgbClr val="FBAE40"/>
          </p15:clr>
        </p15:guide>
        <p15:guide id="3" pos="1080">
          <p15:clr>
            <a:srgbClr val="FBAE40"/>
          </p15:clr>
        </p15:guide>
        <p15:guide id="4" pos="1416">
          <p15:clr>
            <a:srgbClr val="FBAE40"/>
          </p15:clr>
        </p15:guide>
        <p15:guide id="5" orient="horz" pos="2160">
          <p15:clr>
            <a:srgbClr val="FBAE40"/>
          </p15:clr>
        </p15:guide>
        <p15:guide id="6" orient="horz" pos="396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Four-Section One-Content Slide-1 column">
    <p:spTree>
      <p:nvGrpSpPr>
        <p:cNvPr id="1" name=""/>
        <p:cNvGrpSpPr/>
        <p:nvPr/>
      </p:nvGrpSpPr>
      <p:grpSpPr>
        <a:xfrm>
          <a:off x="0" y="0"/>
          <a:ext cx="0" cy="0"/>
          <a:chOff x="0" y="0"/>
          <a:chExt cx="0" cy="0"/>
        </a:xfrm>
      </p:grpSpPr>
      <p:sp>
        <p:nvSpPr>
          <p:cNvPr id="9" name="Black Bar"/>
          <p:cNvSpPr/>
          <p:nvPr userDrawn="1"/>
        </p:nvSpPr>
        <p:spPr>
          <a:xfrm>
            <a:off x="0" y="-2167"/>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Ever True Blue Bar"/>
          <p:cNvSpPr/>
          <p:nvPr userDrawn="1"/>
        </p:nvSpPr>
        <p:spPr>
          <a:xfrm>
            <a:off x="1620663" y="2277"/>
            <a:ext cx="93837" cy="98107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Four Title"/>
          <p:cNvSpPr>
            <a:spLocks noGrp="1"/>
          </p:cNvSpPr>
          <p:nvPr>
            <p:ph type="title" hasCustomPrompt="1"/>
          </p:nvPr>
        </p:nvSpPr>
        <p:spPr>
          <a:xfrm>
            <a:off x="2250582" y="602985"/>
            <a:ext cx="8132940" cy="530490"/>
          </a:xfrm>
        </p:spPr>
        <p:txBody>
          <a:bodyPr lIns="0" tIns="0" rIns="0" bIns="0" anchor="t" anchorCtr="0">
            <a:noAutofit/>
          </a:bodyPr>
          <a:lstStyle>
            <a:lvl1pPr algn="l">
              <a:defRPr sz="3000" b="0" i="0" cap="none" baseline="0">
                <a:solidFill>
                  <a:schemeClr val="bg1"/>
                </a:solidFill>
                <a:latin typeface="Impact"/>
              </a:defRPr>
            </a:lvl1pPr>
          </a:lstStyle>
          <a:p>
            <a:pPr lvl="0"/>
            <a:r>
              <a:rPr lang="en-US" dirty="0" smtClean="0"/>
              <a:t>Section Four Title Impact Regular 30 Point</a:t>
            </a:r>
            <a:endParaRPr lang="en-US" dirty="0"/>
          </a:p>
        </p:txBody>
      </p:sp>
      <p:sp>
        <p:nvSpPr>
          <p:cNvPr id="3" name="Subhead"/>
          <p:cNvSpPr>
            <a:spLocks noGrp="1"/>
          </p:cNvSpPr>
          <p:nvPr>
            <p:ph type="body" idx="1" hasCustomPrompt="1"/>
          </p:nvPr>
        </p:nvSpPr>
        <p:spPr>
          <a:xfrm>
            <a:off x="2245404" y="1632495"/>
            <a:ext cx="8138118" cy="421893"/>
          </a:xfrm>
        </p:spPr>
        <p:txBody>
          <a:bodyPr lIns="0" tIns="0" rIns="0" bIns="0" anchor="t" anchorCtr="0">
            <a:noAutofit/>
          </a:bodyPr>
          <a:lstStyle>
            <a:lvl1pPr marL="0" indent="0">
              <a:buNone/>
              <a:defRPr sz="2400" baseline="0">
                <a:solidFill>
                  <a:schemeClr val="accent3"/>
                </a:solidFill>
                <a:latin typeface="Impac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Subhead Impact Regular 24 Point Ever True Blue</a:t>
            </a:r>
          </a:p>
        </p:txBody>
      </p:sp>
      <p:sp>
        <p:nvSpPr>
          <p:cNvPr id="7" name="Body Text"/>
          <p:cNvSpPr>
            <a:spLocks noGrp="1"/>
          </p:cNvSpPr>
          <p:nvPr>
            <p:ph type="body" sz="quarter" idx="13" hasCustomPrompt="1"/>
          </p:nvPr>
        </p:nvSpPr>
        <p:spPr>
          <a:xfrm>
            <a:off x="2251287" y="2217739"/>
            <a:ext cx="8132234"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latin typeface="Arial"/>
              </a:defRPr>
            </a:lvl1pPr>
          </a:lstStyle>
          <a:p>
            <a:pPr lvl="0"/>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p:txBody>
      </p:sp>
      <p:sp>
        <p:nvSpPr>
          <p:cNvPr id="12" name="Footer"/>
          <p:cNvSpPr>
            <a:spLocks noGrp="1"/>
          </p:cNvSpPr>
          <p:nvPr>
            <p:ph type="body" sz="quarter" idx="14" hasCustomPrompt="1"/>
          </p:nvPr>
        </p:nvSpPr>
        <p:spPr>
          <a:xfrm>
            <a:off x="2251289" y="6155006"/>
            <a:ext cx="6128084" cy="222146"/>
          </a:xfrm>
        </p:spPr>
        <p:txBody>
          <a:bodyPr lIns="0" tIns="0" rIns="0" bIns="0">
            <a:no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Four-Content Slide-2 column">
    <p:spTree>
      <p:nvGrpSpPr>
        <p:cNvPr id="1" name=""/>
        <p:cNvGrpSpPr/>
        <p:nvPr/>
      </p:nvGrpSpPr>
      <p:grpSpPr>
        <a:xfrm>
          <a:off x="0" y="0"/>
          <a:ext cx="0" cy="0"/>
          <a:chOff x="0" y="0"/>
          <a:chExt cx="0" cy="0"/>
        </a:xfrm>
      </p:grpSpPr>
      <p:sp>
        <p:nvSpPr>
          <p:cNvPr id="8"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Ever True Blue Bar"/>
          <p:cNvSpPr/>
          <p:nvPr userDrawn="1"/>
        </p:nvSpPr>
        <p:spPr>
          <a:xfrm>
            <a:off x="1620663" y="0"/>
            <a:ext cx="93837" cy="98107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Four Title"/>
          <p:cNvSpPr>
            <a:spLocks noGrp="1"/>
          </p:cNvSpPr>
          <p:nvPr>
            <p:ph type="title" hasCustomPrompt="1"/>
          </p:nvPr>
        </p:nvSpPr>
        <p:spPr>
          <a:xfrm>
            <a:off x="2249994" y="603474"/>
            <a:ext cx="8384325" cy="537090"/>
          </a:xfrm>
        </p:spPr>
        <p:txBody>
          <a:bodyPr lIns="0" tIns="0" rIns="0" bIns="0" anchor="t" anchorCtr="0">
            <a:noAutofit/>
          </a:bodyPr>
          <a:lstStyle>
            <a:lvl1pPr algn="l">
              <a:defRPr sz="3000">
                <a:solidFill>
                  <a:schemeClr val="bg1"/>
                </a:solidFill>
                <a:latin typeface="Impact"/>
              </a:defRPr>
            </a:lvl1pPr>
          </a:lstStyle>
          <a:p>
            <a:pPr lvl="0"/>
            <a:r>
              <a:rPr lang="en-US" dirty="0" smtClean="0"/>
              <a:t>Section Four Title Impact Regular 30 Point</a:t>
            </a:r>
            <a:endParaRPr lang="en-US" dirty="0"/>
          </a:p>
        </p:txBody>
      </p:sp>
      <p:sp>
        <p:nvSpPr>
          <p:cNvPr id="3" name="Subhead"/>
          <p:cNvSpPr>
            <a:spLocks noGrp="1"/>
          </p:cNvSpPr>
          <p:nvPr>
            <p:ph sz="half" idx="1" hasCustomPrompt="1"/>
          </p:nvPr>
        </p:nvSpPr>
        <p:spPr>
          <a:xfrm>
            <a:off x="2248427" y="1633361"/>
            <a:ext cx="8393775" cy="459843"/>
          </a:xfrm>
        </p:spPr>
        <p:txBody>
          <a:bodyPr lIns="0" tIns="0" rIns="0" bIns="0" anchor="t" anchorCtr="0">
            <a:noAutofit/>
          </a:bodyPr>
          <a:lstStyle>
            <a:lvl1pPr marL="0" indent="0">
              <a:buFontTx/>
              <a:buNone/>
              <a:defRPr sz="2400" baseline="0">
                <a:solidFill>
                  <a:schemeClr val="accent3"/>
                </a:solidFill>
                <a:latin typeface="Impact"/>
                <a:cs typeface="Impac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vl6pPr>
              <a:defRPr sz="1800"/>
            </a:lvl6pPr>
            <a:lvl7pPr>
              <a:defRPr sz="1800"/>
            </a:lvl7pPr>
            <a:lvl8pPr>
              <a:defRPr sz="1800"/>
            </a:lvl8pPr>
            <a:lvl9pPr>
              <a:defRPr sz="1800"/>
            </a:lvl9pPr>
          </a:lstStyle>
          <a:p>
            <a:pPr lvl="0"/>
            <a:r>
              <a:rPr lang="en-US" dirty="0" smtClean="0"/>
              <a:t>Subhead Impact Regular 24 Point Ever True Blue</a:t>
            </a:r>
          </a:p>
        </p:txBody>
      </p:sp>
      <p:sp>
        <p:nvSpPr>
          <p:cNvPr id="4" name="Body Text"/>
          <p:cNvSpPr>
            <a:spLocks noGrp="1"/>
          </p:cNvSpPr>
          <p:nvPr>
            <p:ph sz="half" idx="2" hasCustomPrompt="1"/>
          </p:nvPr>
        </p:nvSpPr>
        <p:spPr>
          <a:xfrm>
            <a:off x="2243949" y="2229020"/>
            <a:ext cx="8382487" cy="2793277"/>
          </a:xfrm>
        </p:spPr>
        <p:txBody>
          <a:bodyPr lIns="0" tIns="0" rIns="0" bIns="0" numCol="2" spcCol="274320" anchor="t" anchorCtr="0">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aseline="0">
                <a:latin typeface="Arial"/>
                <a:cs typeface="Arial"/>
              </a:defRPr>
            </a:lvl1pPr>
            <a:lvl2pPr marL="742950" indent="-285750">
              <a:buFont typeface="Wingdings" charset="2"/>
              <a:buChar char="§"/>
              <a:defRPr sz="1800">
                <a:latin typeface="Arial"/>
                <a:cs typeface="Arial"/>
              </a:defRPr>
            </a:lvl2pPr>
            <a:lvl3pPr marL="1143000" indent="-228600">
              <a:buFont typeface="Wingdings" charset="2"/>
              <a:buChar char="§"/>
              <a:defRPr sz="1800">
                <a:latin typeface="Arial"/>
                <a:cs typeface="Arial"/>
              </a:defRPr>
            </a:lvl3pPr>
            <a:lvl4pPr marL="1600200" indent="-228600">
              <a:buFont typeface="Wingdings" charset="2"/>
              <a:buChar char="§"/>
              <a:defRPr sz="1800">
                <a:latin typeface="Arial"/>
                <a:cs typeface="Arial"/>
              </a:defRPr>
            </a:lvl4pPr>
            <a:lvl5pPr marL="2057400" indent="-228600">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endParaRPr lang="en-US" dirty="0"/>
          </a:p>
        </p:txBody>
      </p:sp>
      <p:sp>
        <p:nvSpPr>
          <p:cNvPr id="6" name="Footer"/>
          <p:cNvSpPr>
            <a:spLocks noGrp="1"/>
          </p:cNvSpPr>
          <p:nvPr>
            <p:ph type="body" sz="quarter" idx="12" hasCustomPrompt="1"/>
          </p:nvPr>
        </p:nvSpPr>
        <p:spPr>
          <a:xfrm>
            <a:off x="2249011" y="6152835"/>
            <a:ext cx="6311665" cy="216434"/>
          </a:xfrm>
        </p:spPr>
        <p:txBody>
          <a:bodyPr lIns="0" tIns="0" rIns="0" bIns="0">
            <a:noAutofit/>
          </a:bodyPr>
          <a:lstStyle>
            <a:lvl1pPr marL="0" indent="0">
              <a:spcBef>
                <a:spcPts val="0"/>
              </a:spcBef>
              <a:buFontTx/>
              <a:buNone/>
              <a:defRPr sz="1200" cap="all">
                <a:latin typeface="Arial"/>
              </a:defRPr>
            </a:lvl1pPr>
            <a:lvl2pPr marL="457200" indent="0">
              <a:spcBef>
                <a:spcPts val="0"/>
              </a:spcBef>
              <a:buFontTx/>
              <a:buNone/>
              <a:defRPr sz="1200" cap="all">
                <a:latin typeface="Arial"/>
              </a:defRPr>
            </a:lvl2pPr>
            <a:lvl3pPr marL="914400" indent="0">
              <a:spcBef>
                <a:spcPts val="0"/>
              </a:spcBef>
              <a:buFontTx/>
              <a:buNone/>
              <a:defRPr sz="1200" cap="all">
                <a:latin typeface="Arial"/>
              </a:defRPr>
            </a:lvl3pPr>
            <a:lvl4pPr marL="1371600" indent="0">
              <a:spcBef>
                <a:spcPts val="0"/>
              </a:spcBef>
              <a:buFontTx/>
              <a:buNone/>
              <a:defRPr sz="1200" cap="all">
                <a:latin typeface="Arial"/>
              </a:defRPr>
            </a:lvl4pPr>
            <a:lvl5pPr marL="182880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Four-Graphic Slide-Small Picture">
    <p:spTree>
      <p:nvGrpSpPr>
        <p:cNvPr id="1" name=""/>
        <p:cNvGrpSpPr/>
        <p:nvPr/>
      </p:nvGrpSpPr>
      <p:grpSpPr>
        <a:xfrm>
          <a:off x="0" y="0"/>
          <a:ext cx="0" cy="0"/>
          <a:chOff x="0" y="0"/>
          <a:chExt cx="0" cy="0"/>
        </a:xfrm>
      </p:grpSpPr>
      <p:sp>
        <p:nvSpPr>
          <p:cNvPr id="11"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Ever True Blue Bar"/>
          <p:cNvSpPr/>
          <p:nvPr userDrawn="1"/>
        </p:nvSpPr>
        <p:spPr>
          <a:xfrm>
            <a:off x="1620663" y="0"/>
            <a:ext cx="93837" cy="98107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Four Title"/>
          <p:cNvSpPr>
            <a:spLocks noGrp="1"/>
          </p:cNvSpPr>
          <p:nvPr>
            <p:ph type="title" hasCustomPrompt="1"/>
          </p:nvPr>
        </p:nvSpPr>
        <p:spPr>
          <a:xfrm>
            <a:off x="2250661" y="602584"/>
            <a:ext cx="8501919" cy="520168"/>
          </a:xfrm>
        </p:spPr>
        <p:txBody>
          <a:bodyPr lIns="0" tIns="0" rIns="0" bIns="0" anchor="t" anchorCtr="0">
            <a:noAutofit/>
          </a:bodyPr>
          <a:lstStyle>
            <a:lvl1pPr algn="l">
              <a:defRPr sz="3000" baseline="0">
                <a:solidFill>
                  <a:schemeClr val="bg1"/>
                </a:solidFill>
                <a:latin typeface="Impact"/>
              </a:defRPr>
            </a:lvl1pPr>
          </a:lstStyle>
          <a:p>
            <a:pPr lvl="0"/>
            <a:r>
              <a:rPr lang="en-US" dirty="0" smtClean="0"/>
              <a:t>Section Four Title Impact Regular 30 Point</a:t>
            </a:r>
            <a:endParaRPr lang="en-US" dirty="0"/>
          </a:p>
        </p:txBody>
      </p:sp>
      <p:sp>
        <p:nvSpPr>
          <p:cNvPr id="9" name="Picture" descr="Description of Picture"/>
          <p:cNvSpPr>
            <a:spLocks noGrp="1"/>
          </p:cNvSpPr>
          <p:nvPr>
            <p:ph type="pic" sz="quarter" idx="10" hasCustomPrompt="1"/>
          </p:nvPr>
        </p:nvSpPr>
        <p:spPr>
          <a:xfrm>
            <a:off x="2247900" y="1701191"/>
            <a:ext cx="3340100" cy="2938462"/>
          </a:xfrm>
        </p:spPr>
        <p:txBody>
          <a:bodyPr anchor="ctr" anchorCtr="1"/>
          <a:lstStyle>
            <a:lvl1pPr marL="0" indent="0" algn="ctr">
              <a:buFontTx/>
              <a:buNone/>
              <a:defRPr/>
            </a:lvl1pPr>
          </a:lstStyle>
          <a:p>
            <a:r>
              <a:rPr lang="en-US" dirty="0" smtClean="0"/>
              <a:t>Place Picture Here</a:t>
            </a:r>
            <a:endParaRPr lang="en-US" dirty="0"/>
          </a:p>
        </p:txBody>
      </p:sp>
      <p:sp>
        <p:nvSpPr>
          <p:cNvPr id="3" name="Subhead"/>
          <p:cNvSpPr>
            <a:spLocks noGrp="1"/>
          </p:cNvSpPr>
          <p:nvPr>
            <p:ph type="body" idx="1" hasCustomPrompt="1"/>
          </p:nvPr>
        </p:nvSpPr>
        <p:spPr>
          <a:xfrm>
            <a:off x="6084712" y="1636776"/>
            <a:ext cx="4805792" cy="429151"/>
          </a:xfrm>
        </p:spPr>
        <p:txBody>
          <a:bodyPr lIns="0" tIns="0" rIns="0" bIns="0" anchor="t" anchorCtr="0">
            <a:noAutofit/>
          </a:bodyPr>
          <a:lstStyle>
            <a:lvl1pPr marL="0" indent="0">
              <a:spcBef>
                <a:spcPts val="0"/>
              </a:spcBef>
              <a:buNone/>
              <a:defRPr sz="2400" b="1" baseline="0">
                <a:solidFill>
                  <a:schemeClr val="accent3"/>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Point Ever True Blue</a:t>
            </a:r>
          </a:p>
        </p:txBody>
      </p:sp>
      <p:sp>
        <p:nvSpPr>
          <p:cNvPr id="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5" name="Footer"/>
          <p:cNvSpPr>
            <a:spLocks noGrp="1"/>
          </p:cNvSpPr>
          <p:nvPr>
            <p:ph type="body" sz="quarter" idx="3" hasCustomPrompt="1"/>
          </p:nvPr>
        </p:nvSpPr>
        <p:spPr>
          <a:xfrm>
            <a:off x="2246672" y="6155287"/>
            <a:ext cx="6369184" cy="229747"/>
          </a:xfrm>
        </p:spPr>
        <p:txBody>
          <a:bodyPr lIns="0" tIns="0" rIns="0" bIns="0" anchor="t" anchorCtr="0">
            <a:noAutofit/>
          </a:bodyPr>
          <a:lstStyle>
            <a:lvl1pPr marL="0" indent="0">
              <a:spcBef>
                <a:spcPts val="0"/>
              </a:spcBef>
              <a:buNone/>
              <a:defRPr sz="1200" b="0" cap="a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College/Dept. Arial Regular 12 point</a:t>
            </a:r>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105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Four-Graphic Slide-Chart">
    <p:spTree>
      <p:nvGrpSpPr>
        <p:cNvPr id="1" name=""/>
        <p:cNvGrpSpPr/>
        <p:nvPr/>
      </p:nvGrpSpPr>
      <p:grpSpPr>
        <a:xfrm>
          <a:off x="0" y="0"/>
          <a:ext cx="0" cy="0"/>
          <a:chOff x="0" y="0"/>
          <a:chExt cx="0" cy="0"/>
        </a:xfrm>
      </p:grpSpPr>
      <p:sp>
        <p:nvSpPr>
          <p:cNvPr id="7"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Ever True Blue Bar"/>
          <p:cNvSpPr/>
          <p:nvPr userDrawn="1"/>
        </p:nvSpPr>
        <p:spPr>
          <a:xfrm>
            <a:off x="1620879" y="0"/>
            <a:ext cx="93837" cy="98107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Four Title"/>
          <p:cNvSpPr>
            <a:spLocks noGrp="1"/>
          </p:cNvSpPr>
          <p:nvPr>
            <p:ph type="title" hasCustomPrompt="1"/>
          </p:nvPr>
        </p:nvSpPr>
        <p:spPr>
          <a:xfrm>
            <a:off x="2248647" y="602354"/>
            <a:ext cx="8503933" cy="531947"/>
          </a:xfrm>
        </p:spPr>
        <p:txBody>
          <a:bodyPr lIns="0" tIns="0" rIns="0" bIns="0" anchor="t" anchorCtr="0">
            <a:noAutofit/>
          </a:bodyPr>
          <a:lstStyle>
            <a:lvl1pPr algn="l">
              <a:defRPr sz="3000">
                <a:solidFill>
                  <a:schemeClr val="bg1"/>
                </a:solidFill>
                <a:latin typeface="Impact"/>
              </a:defRPr>
            </a:lvl1pPr>
          </a:lstStyle>
          <a:p>
            <a:pPr lvl="0"/>
            <a:r>
              <a:rPr lang="en-US" dirty="0" smtClean="0"/>
              <a:t>Section Four Title Impact Regular 30 Point</a:t>
            </a:r>
            <a:endParaRPr lang="en-US" dirty="0"/>
          </a:p>
        </p:txBody>
      </p:sp>
      <p:sp>
        <p:nvSpPr>
          <p:cNvPr id="5" name="Chart" descr="Description of Chart"/>
          <p:cNvSpPr>
            <a:spLocks noGrp="1"/>
          </p:cNvSpPr>
          <p:nvPr>
            <p:ph type="chart" sz="quarter" idx="11" hasCustomPrompt="1"/>
          </p:nvPr>
        </p:nvSpPr>
        <p:spPr>
          <a:xfrm>
            <a:off x="2247899" y="1706131"/>
            <a:ext cx="3385257" cy="3206218"/>
          </a:xfrm>
        </p:spPr>
        <p:txBody>
          <a:bodyPr lIns="0" tIns="0" rIns="0" bIns="0" anchor="ctr" anchorCtr="1"/>
          <a:lstStyle>
            <a:lvl1pPr marL="0" indent="0" algn="ctr">
              <a:buFontTx/>
              <a:buNone/>
              <a:defRPr baseline="0">
                <a:latin typeface="Arial" charset="0"/>
              </a:defRPr>
            </a:lvl1pPr>
          </a:lstStyle>
          <a:p>
            <a:r>
              <a:rPr lang="en-US" dirty="0" smtClean="0"/>
              <a:t>Place Chart Here</a:t>
            </a:r>
            <a:endParaRPr lang="en-US" dirty="0"/>
          </a:p>
        </p:txBody>
      </p:sp>
      <p:sp>
        <p:nvSpPr>
          <p:cNvPr id="10" name="Subhead"/>
          <p:cNvSpPr>
            <a:spLocks noGrp="1"/>
          </p:cNvSpPr>
          <p:nvPr>
            <p:ph type="body" idx="1" hasCustomPrompt="1"/>
          </p:nvPr>
        </p:nvSpPr>
        <p:spPr>
          <a:xfrm>
            <a:off x="6084712" y="1636776"/>
            <a:ext cx="4796648" cy="488586"/>
          </a:xfrm>
        </p:spPr>
        <p:txBody>
          <a:bodyPr lIns="0" tIns="0" rIns="0" bIns="0" anchor="t" anchorCtr="0">
            <a:noAutofit/>
          </a:bodyPr>
          <a:lstStyle>
            <a:lvl1pPr marL="0" indent="0">
              <a:spcBef>
                <a:spcPts val="0"/>
              </a:spcBef>
              <a:buNone/>
              <a:defRPr sz="2400" b="1" baseline="0">
                <a:solidFill>
                  <a:schemeClr val="accent3"/>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Point Ever True Blue</a:t>
            </a:r>
          </a:p>
        </p:txBody>
      </p:sp>
      <p:sp>
        <p:nvSpPr>
          <p:cNvPr id="1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4" name="Footer"/>
          <p:cNvSpPr>
            <a:spLocks noGrp="1"/>
          </p:cNvSpPr>
          <p:nvPr>
            <p:ph type="body" sz="quarter" idx="10" hasCustomPrompt="1"/>
          </p:nvPr>
        </p:nvSpPr>
        <p:spPr>
          <a:xfrm>
            <a:off x="2244981" y="6157282"/>
            <a:ext cx="6331460" cy="261562"/>
          </a:xfrm>
        </p:spPr>
        <p:txBody>
          <a:bodyPr lIns="0" tIns="0" rIns="0" bIns="0">
            <a:noAutofit/>
          </a:bodyPr>
          <a:lstStyle>
            <a:lvl1pPr marL="0" indent="0">
              <a:spcBef>
                <a:spcPts val="0"/>
              </a:spcBef>
              <a:buFontTx/>
              <a:buNone/>
              <a:defRPr sz="1200" cap="all" baseline="0">
                <a:latin typeface="Arial"/>
              </a:defRPr>
            </a:lvl1pPr>
            <a:lvl2pPr marL="0" indent="0">
              <a:spcBef>
                <a:spcPts val="0"/>
              </a:spcBef>
              <a:buFontTx/>
              <a:buNone/>
              <a:defRPr sz="1200" cap="all">
                <a:latin typeface="Arial"/>
              </a:defRPr>
            </a:lvl2pPr>
            <a:lvl3pPr marL="0" indent="0">
              <a:spcBef>
                <a:spcPts val="0"/>
              </a:spcBef>
              <a:buFontTx/>
              <a:buNone/>
              <a:defRPr sz="1200" cap="all">
                <a:latin typeface="Arial"/>
              </a:defRPr>
            </a:lvl3pPr>
            <a:lvl4pPr marL="0" indent="0">
              <a:spcBef>
                <a:spcPts val="0"/>
              </a:spcBef>
              <a:buFontTx/>
              <a:buNone/>
              <a:defRPr sz="1200" cap="all">
                <a:latin typeface="Arial"/>
              </a:defRPr>
            </a:lvl4pPr>
            <a:lvl5pPr marL="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624">
          <p15:clr>
            <a:srgbClr val="FBAE40"/>
          </p15:clr>
        </p15:guide>
        <p15:guide id="6" orient="horz" pos="1056">
          <p15:clr>
            <a:srgbClr val="FBAE40"/>
          </p15:clr>
        </p15:guide>
        <p15:guide id="7" orient="horz" pos="398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Four-Graphic Slide-Large Picture">
    <p:spTree>
      <p:nvGrpSpPr>
        <p:cNvPr id="1" name=""/>
        <p:cNvGrpSpPr/>
        <p:nvPr/>
      </p:nvGrpSpPr>
      <p:grpSpPr>
        <a:xfrm>
          <a:off x="0" y="0"/>
          <a:ext cx="0" cy="0"/>
          <a:chOff x="0" y="0"/>
          <a:chExt cx="0" cy="0"/>
        </a:xfrm>
      </p:grpSpPr>
      <p:sp>
        <p:nvSpPr>
          <p:cNvPr id="6" name="Ever True Blue Bar 1"/>
          <p:cNvSpPr/>
          <p:nvPr userDrawn="1"/>
        </p:nvSpPr>
        <p:spPr>
          <a:xfrm>
            <a:off x="0" y="1"/>
            <a:ext cx="12192000" cy="568325"/>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7" name="Ever True Blue Bar 2"/>
          <p:cNvSpPr/>
          <p:nvPr userDrawn="1"/>
        </p:nvSpPr>
        <p:spPr>
          <a:xfrm>
            <a:off x="0" y="5254626"/>
            <a:ext cx="12192000" cy="1603375"/>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p:cNvSpPr/>
          <p:nvPr userDrawn="1"/>
        </p:nvSpPr>
        <p:spPr>
          <a:xfrm>
            <a:off x="1676400" y="5503333"/>
            <a:ext cx="98071" cy="1130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Picture" descr="Description of Picture"/>
          <p:cNvSpPr>
            <a:spLocks noGrp="1"/>
          </p:cNvSpPr>
          <p:nvPr>
            <p:ph type="pic" sz="quarter" idx="10" hasCustomPrompt="1"/>
          </p:nvPr>
        </p:nvSpPr>
        <p:spPr>
          <a:xfrm>
            <a:off x="0" y="571501"/>
            <a:ext cx="12192000" cy="4676775"/>
          </a:xfrm>
        </p:spPr>
        <p:txBody>
          <a:bodyPr anchor="ctr" anchorCtr="1"/>
          <a:lstStyle>
            <a:lvl1pPr marL="0" indent="0" algn="ctr">
              <a:buFontTx/>
              <a:buNone/>
              <a:defRPr baseline="0">
                <a:latin typeface="Arial"/>
              </a:defRPr>
            </a:lvl1pPr>
          </a:lstStyle>
          <a:p>
            <a:r>
              <a:rPr lang="en-US" dirty="0" smtClean="0"/>
              <a:t>Place Picture Here</a:t>
            </a:r>
            <a:endParaRPr lang="en-US" dirty="0"/>
          </a:p>
        </p:txBody>
      </p:sp>
      <p:sp>
        <p:nvSpPr>
          <p:cNvPr id="9" name="Picture Caption"/>
          <p:cNvSpPr>
            <a:spLocks noGrp="1"/>
          </p:cNvSpPr>
          <p:nvPr>
            <p:ph type="title" hasCustomPrompt="1"/>
          </p:nvPr>
        </p:nvSpPr>
        <p:spPr>
          <a:xfrm>
            <a:off x="2247900" y="5652618"/>
            <a:ext cx="7991732" cy="906622"/>
          </a:xfrm>
        </p:spPr>
        <p:txBody>
          <a:bodyPr lIns="0" tIns="0" rIns="0" bIns="0" anchor="t" anchorCtr="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1" i="0" baseline="0">
                <a:solidFill>
                  <a:schemeClr val="bg1"/>
                </a:solidFill>
                <a:latin typeface="Arial" charset="0"/>
              </a:defRPr>
            </a:lvl1p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dirty="0" smtClean="0">
                <a:solidFill>
                  <a:schemeClr val="bg1">
                    <a:lumMod val="95000"/>
                  </a:schemeClr>
                </a:solidFill>
                <a:latin typeface=""/>
              </a:rPr>
              <a:t>Picture caption. Arial</a:t>
            </a:r>
            <a:r>
              <a:rPr lang="en-US" b="1" i="0" baseline="0" dirty="0" smtClean="0">
                <a:solidFill>
                  <a:schemeClr val="bg1">
                    <a:lumMod val="95000"/>
                  </a:schemeClr>
                </a:solidFill>
                <a:latin typeface=""/>
              </a:rPr>
              <a:t> Bold 18 pt. minimum. Short description of picture, up to 3 lines of copy. Short description of picture, up to 3 lines of copy. Short description of picture, up to 3 lines of copy.</a:t>
            </a:r>
            <a:endParaRPr lang="en-US" b="1" i="0" dirty="0" smtClean="0">
              <a:solidFill>
                <a:schemeClr val="bg1">
                  <a:lumMod val="95000"/>
                </a:schemeClr>
              </a:solidFill>
              <a:latin typeface=""/>
            </a:endParaRPr>
          </a:p>
        </p:txBody>
      </p:sp>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056">
          <p15:clr>
            <a:srgbClr val="FBAE40"/>
          </p15:clr>
        </p15:guide>
        <p15:guide id="4" pos="141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One Title Slide">
    <p:spTree>
      <p:nvGrpSpPr>
        <p:cNvPr id="1" name=""/>
        <p:cNvGrpSpPr/>
        <p:nvPr/>
      </p:nvGrpSpPr>
      <p:grpSpPr>
        <a:xfrm>
          <a:off x="0" y="0"/>
          <a:ext cx="0" cy="0"/>
          <a:chOff x="0" y="0"/>
          <a:chExt cx="0" cy="0"/>
        </a:xfrm>
      </p:grpSpPr>
      <p:pic>
        <p:nvPicPr>
          <p:cNvPr id="7" name="Black Bar"/>
          <p:cNvPicPr>
            <a:picLocks noChangeAspect="1"/>
          </p:cNvPicPr>
          <p:nvPr userDrawn="1"/>
        </p:nvPicPr>
        <p:blipFill>
          <a:blip r:embed="rId2"/>
          <a:stretch>
            <a:fillRect/>
          </a:stretch>
        </p:blipFill>
        <p:spPr>
          <a:xfrm>
            <a:off x="0" y="1259874"/>
            <a:ext cx="12192000" cy="4279900"/>
          </a:xfrm>
          <a:prstGeom prst="rect">
            <a:avLst/>
          </a:prstGeom>
        </p:spPr>
      </p:pic>
      <p:sp>
        <p:nvSpPr>
          <p:cNvPr id="9" name="Campus Gold Bar"/>
          <p:cNvSpPr/>
          <p:nvPr userDrawn="1"/>
        </p:nvSpPr>
        <p:spPr>
          <a:xfrm>
            <a:off x="1577421" y="1478742"/>
            <a:ext cx="137079" cy="249781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cNvSpPr>
            <a:spLocks noGrp="1"/>
          </p:cNvSpPr>
          <p:nvPr>
            <p:ph type="title" hasCustomPrompt="1"/>
          </p:nvPr>
        </p:nvSpPr>
        <p:spPr>
          <a:xfrm>
            <a:off x="2244131" y="2728553"/>
            <a:ext cx="8468537" cy="1295191"/>
          </a:xfrm>
        </p:spPr>
        <p:txBody>
          <a:bodyPr lIns="0" tIns="0" rIns="0" bIns="0">
            <a:noAutofit/>
          </a:bodyPr>
          <a:lstStyle>
            <a:lvl1pPr algn="l">
              <a:lnSpc>
                <a:spcPts val="6000"/>
              </a:lnSpc>
              <a:defRPr sz="6000" cap="all" baseline="0">
                <a:solidFill>
                  <a:schemeClr val="bg1">
                    <a:lumMod val="75000"/>
                  </a:schemeClr>
                </a:solidFill>
                <a:latin typeface="Impact" charset="0"/>
              </a:defRPr>
            </a:lvl1pPr>
          </a:lstStyle>
          <a:p>
            <a:r>
              <a:rPr lang="en-US" dirty="0" smtClean="0"/>
              <a:t>Title Slide Impact Regular 60 point</a:t>
            </a:r>
            <a:endParaRPr lang="en-US" dirty="0"/>
          </a:p>
        </p:txBody>
      </p:sp>
      <p:sp>
        <p:nvSpPr>
          <p:cNvPr id="6" name="Section One Title"/>
          <p:cNvSpPr>
            <a:spLocks noGrp="1"/>
          </p:cNvSpPr>
          <p:nvPr>
            <p:ph type="body" sz="quarter" idx="13" hasCustomPrompt="1"/>
          </p:nvPr>
        </p:nvSpPr>
        <p:spPr>
          <a:xfrm>
            <a:off x="2244132" y="4419601"/>
            <a:ext cx="8407328" cy="535172"/>
          </a:xfrm>
        </p:spPr>
        <p:txBody>
          <a:bodyPr lIns="0" tIns="0" rIns="0" bIns="0">
            <a:normAutofit/>
          </a:bodyPr>
          <a:lstStyle>
            <a:lvl1pPr marL="0" indent="0">
              <a:spcBef>
                <a:spcPts val="0"/>
              </a:spcBef>
              <a:buFontTx/>
              <a:buNone/>
              <a:defRPr sz="3000" cap="none">
                <a:solidFill>
                  <a:schemeClr val="bg1"/>
                </a:solidFill>
                <a:latin typeface="Impact"/>
              </a:defRPr>
            </a:lvl1pPr>
          </a:lstStyle>
          <a:p>
            <a:pPr lvl="0"/>
            <a:r>
              <a:rPr lang="en-US" dirty="0" smtClean="0"/>
              <a:t>Section One Title Impact Regular 30 Point</a:t>
            </a:r>
            <a:endParaRPr lang="en-US" dirty="0"/>
          </a:p>
        </p:txBody>
      </p:sp>
      <p:sp>
        <p:nvSpPr>
          <p:cNvPr id="12" name="Footer"/>
          <p:cNvSpPr>
            <a:spLocks noGrp="1"/>
          </p:cNvSpPr>
          <p:nvPr>
            <p:ph type="body" sz="quarter" idx="14" hasCustomPrompt="1"/>
          </p:nvPr>
        </p:nvSpPr>
        <p:spPr>
          <a:xfrm>
            <a:off x="2252841" y="6124701"/>
            <a:ext cx="6100937" cy="230053"/>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p>
        </p:txBody>
      </p:sp>
      <p:pic>
        <p:nvPicPr>
          <p:cNvPr id="8"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509">
          <p15:clr>
            <a:srgbClr val="FBAE40"/>
          </p15:clr>
        </p15:guide>
        <p15:guide id="2" pos="3840">
          <p15:clr>
            <a:srgbClr val="FBAE40"/>
          </p15:clr>
        </p15:guide>
        <p15:guide id="3" pos="1080">
          <p15:clr>
            <a:srgbClr val="FBAE40"/>
          </p15:clr>
        </p15:guide>
        <p15:guide id="4" pos="1416">
          <p15:clr>
            <a:srgbClr val="FBAE40"/>
          </p15:clr>
        </p15:guide>
        <p15:guide id="5" orient="horz" pos="2160">
          <p15:clr>
            <a:srgbClr val="FBAE40"/>
          </p15:clr>
        </p15:guide>
        <p15:guide id="6" orient="horz" pos="3960" userDrawn="1">
          <p15:clr>
            <a:srgbClr val="FBAE40"/>
          </p15:clr>
        </p15:guide>
        <p15:guide id="7" pos="650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Four-Proof Point Slide">
    <p:spTree>
      <p:nvGrpSpPr>
        <p:cNvPr id="1" name=""/>
        <p:cNvGrpSpPr/>
        <p:nvPr/>
      </p:nvGrpSpPr>
      <p:grpSpPr>
        <a:xfrm>
          <a:off x="0" y="0"/>
          <a:ext cx="0" cy="0"/>
          <a:chOff x="0" y="0"/>
          <a:chExt cx="0" cy="0"/>
        </a:xfrm>
      </p:grpSpPr>
      <p:sp>
        <p:nvSpPr>
          <p:cNvPr id="10" name="Ever True Blue Background"/>
          <p:cNvSpPr/>
          <p:nvPr userDrawn="1"/>
        </p:nvSpPr>
        <p:spPr>
          <a:xfrm>
            <a:off x="0" y="1133077"/>
            <a:ext cx="12192000" cy="5726112"/>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1"/>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Four Title"/>
          <p:cNvSpPr>
            <a:spLocks noGrp="1"/>
          </p:cNvSpPr>
          <p:nvPr>
            <p:ph type="title" hasCustomPrompt="1"/>
          </p:nvPr>
        </p:nvSpPr>
        <p:spPr>
          <a:xfrm>
            <a:off x="2237174" y="600077"/>
            <a:ext cx="9263304" cy="527940"/>
          </a:xfrm>
          <a:noFill/>
        </p:spPr>
        <p:txBody>
          <a:bodyPr lIns="0" tIns="0" rIns="0" bIns="0" anchor="t" anchorCtr="0">
            <a:noAutofit/>
          </a:bodyPr>
          <a:lstStyle>
            <a:lvl1pPr algn="l">
              <a:defRPr sz="3000" b="0" i="0" baseline="0">
                <a:solidFill>
                  <a:schemeClr val="bg1"/>
                </a:solidFill>
                <a:latin typeface="Impact"/>
              </a:defRPr>
            </a:lvl1pPr>
          </a:lstStyle>
          <a:p>
            <a:pPr lvl="0"/>
            <a:r>
              <a:rPr lang="en-US" dirty="0" smtClean="0"/>
              <a:t>Section Four Title Impact Regular 30 Point</a:t>
            </a:r>
            <a:endParaRPr lang="en-US" dirty="0"/>
          </a:p>
        </p:txBody>
      </p:sp>
      <p:sp>
        <p:nvSpPr>
          <p:cNvPr id="11" name="Black Bar 2"/>
          <p:cNvSpPr/>
          <p:nvPr userDrawn="1"/>
        </p:nvSpPr>
        <p:spPr>
          <a:xfrm>
            <a:off x="1823306" y="1693863"/>
            <a:ext cx="105127" cy="356393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Proof Point Text 1"/>
          <p:cNvSpPr>
            <a:spLocks noGrp="1"/>
          </p:cNvSpPr>
          <p:nvPr>
            <p:ph type="body" sz="quarter" idx="13" hasCustomPrompt="1"/>
          </p:nvPr>
        </p:nvSpPr>
        <p:spPr>
          <a:xfrm>
            <a:off x="2247900" y="1862668"/>
            <a:ext cx="7462660" cy="1219200"/>
          </a:xfrm>
        </p:spPr>
        <p:txBody>
          <a:bodyPr lIns="0" tIns="0" rIns="0" bIns="0">
            <a:noAutofit/>
          </a:bodyPr>
          <a:lstStyle>
            <a:lvl1pPr marL="0" indent="0">
              <a:spcBef>
                <a:spcPts val="0"/>
              </a:spcBef>
              <a:buFontTx/>
              <a:buNone/>
              <a:defRPr sz="8500" cap="all">
                <a:latin typeface="Impact"/>
              </a:defRPr>
            </a:lvl1pPr>
          </a:lstStyle>
          <a:p>
            <a:pPr lvl="0"/>
            <a:r>
              <a:rPr lang="en-US" dirty="0" smtClean="0"/>
              <a:t>Proof Point</a:t>
            </a:r>
            <a:endParaRPr lang="en-US" dirty="0"/>
          </a:p>
        </p:txBody>
      </p:sp>
      <p:sp>
        <p:nvSpPr>
          <p:cNvPr id="16" name="Proof Point Text 2"/>
          <p:cNvSpPr>
            <a:spLocks noGrp="1"/>
          </p:cNvSpPr>
          <p:nvPr>
            <p:ph type="body" sz="quarter" idx="14" hasCustomPrompt="1"/>
          </p:nvPr>
        </p:nvSpPr>
        <p:spPr>
          <a:xfrm>
            <a:off x="2251577" y="3081338"/>
            <a:ext cx="7466189" cy="725318"/>
          </a:xfrm>
        </p:spPr>
        <p:txBody>
          <a:bodyPr lIns="0" tIns="0" rIns="0" bIns="0">
            <a:noAutofit/>
          </a:bodyPr>
          <a:lstStyle>
            <a:lvl1pPr marL="0" indent="0">
              <a:spcBef>
                <a:spcPts val="0"/>
              </a:spcBef>
              <a:buFontTx/>
              <a:buNone/>
              <a:defRPr sz="5200" cap="all">
                <a:latin typeface="Impact"/>
              </a:defRPr>
            </a:lvl1pPr>
          </a:lstStyle>
          <a:p>
            <a:pPr lvl="0"/>
            <a:r>
              <a:rPr lang="en-US" smtClean="0"/>
              <a:t>Or Statistic</a:t>
            </a:r>
            <a:endParaRPr lang="en-US" dirty="0"/>
          </a:p>
        </p:txBody>
      </p:sp>
      <p:sp>
        <p:nvSpPr>
          <p:cNvPr id="18" name="Proof Point Text 3"/>
          <p:cNvSpPr>
            <a:spLocks noGrp="1"/>
          </p:cNvSpPr>
          <p:nvPr>
            <p:ph type="body" sz="quarter" idx="15" hasCustomPrompt="1"/>
          </p:nvPr>
        </p:nvSpPr>
        <p:spPr>
          <a:xfrm>
            <a:off x="2251576" y="3810528"/>
            <a:ext cx="7458983" cy="1117600"/>
          </a:xfrm>
        </p:spPr>
        <p:txBody>
          <a:bodyPr lIns="0" tIns="0" rIns="0" bIns="0">
            <a:noAutofit/>
          </a:bodyPr>
          <a:lstStyle>
            <a:lvl1pPr marL="0" indent="0">
              <a:spcBef>
                <a:spcPts val="0"/>
              </a:spcBef>
              <a:buFontTx/>
              <a:buNone/>
              <a:defRPr sz="8500" cap="all">
                <a:solidFill>
                  <a:schemeClr val="bg1"/>
                </a:solidFill>
                <a:latin typeface="Impact"/>
              </a:defRPr>
            </a:lvl1pPr>
          </a:lstStyle>
          <a:p>
            <a:pPr lvl="0"/>
            <a:r>
              <a:rPr lang="en-US" dirty="0" smtClean="0"/>
              <a:t>Goes Here</a:t>
            </a:r>
            <a:endParaRPr lang="en-US" dirty="0"/>
          </a:p>
        </p:txBody>
      </p:sp>
      <p:sp>
        <p:nvSpPr>
          <p:cNvPr id="20" name="Footer"/>
          <p:cNvSpPr>
            <a:spLocks noGrp="1"/>
          </p:cNvSpPr>
          <p:nvPr>
            <p:ph type="body" sz="quarter" idx="16" hasCustomPrompt="1"/>
          </p:nvPr>
        </p:nvSpPr>
        <p:spPr>
          <a:xfrm>
            <a:off x="2247901" y="6168311"/>
            <a:ext cx="5981700" cy="217657"/>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5" name="Lines"/>
          <p:cNvPicPr>
            <a:picLocks noChangeAspect="1"/>
          </p:cNvPicPr>
          <p:nvPr userDrawn="1"/>
        </p:nvPicPr>
        <p:blipFill>
          <a:blip r:embed="rId2"/>
          <a:stretch>
            <a:fillRect/>
          </a:stretch>
        </p:blipFill>
        <p:spPr>
          <a:xfrm>
            <a:off x="2247900" y="6643208"/>
            <a:ext cx="9944100" cy="228600"/>
          </a:xfrm>
          <a:prstGeom prst="rect">
            <a:avLst/>
          </a:prstGeom>
        </p:spPr>
      </p:pic>
      <p:pic>
        <p:nvPicPr>
          <p:cNvPr id="17" name="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8671" y="6072934"/>
            <a:ext cx="1318054" cy="394867"/>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orient="horz" pos="3984">
          <p15:clr>
            <a:srgbClr val="FBAE40"/>
          </p15:clr>
        </p15:guide>
        <p15:guide id="5" pos="105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cluding Slide">
    <p:spTree>
      <p:nvGrpSpPr>
        <p:cNvPr id="1" name=""/>
        <p:cNvGrpSpPr/>
        <p:nvPr/>
      </p:nvGrpSpPr>
      <p:grpSpPr>
        <a:xfrm>
          <a:off x="0" y="0"/>
          <a:ext cx="0" cy="0"/>
          <a:chOff x="0" y="0"/>
          <a:chExt cx="0" cy="0"/>
        </a:xfrm>
      </p:grpSpPr>
      <p:pic>
        <p:nvPicPr>
          <p:cNvPr id="8" name="Black Bar"/>
          <p:cNvPicPr>
            <a:picLocks noChangeAspect="1"/>
          </p:cNvPicPr>
          <p:nvPr userDrawn="1"/>
        </p:nvPicPr>
        <p:blipFill>
          <a:blip r:embed="rId2"/>
          <a:stretch>
            <a:fillRect/>
          </a:stretch>
        </p:blipFill>
        <p:spPr>
          <a:xfrm>
            <a:off x="0" y="1260698"/>
            <a:ext cx="12192000" cy="4279900"/>
          </a:xfrm>
          <a:prstGeom prst="rect">
            <a:avLst/>
          </a:prstGeom>
        </p:spPr>
      </p:pic>
      <p:sp>
        <p:nvSpPr>
          <p:cNvPr id="9" name="Campus Gold Bar"/>
          <p:cNvSpPr/>
          <p:nvPr userDrawn="1"/>
        </p:nvSpPr>
        <p:spPr>
          <a:xfrm>
            <a:off x="1584057" y="1478617"/>
            <a:ext cx="124180" cy="2757714"/>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Concluding Head"/>
          <p:cNvSpPr>
            <a:spLocks noGrp="1"/>
          </p:cNvSpPr>
          <p:nvPr>
            <p:ph type="title" hasCustomPrompt="1"/>
          </p:nvPr>
        </p:nvSpPr>
        <p:spPr>
          <a:xfrm>
            <a:off x="2321986" y="2071159"/>
            <a:ext cx="6799437" cy="829733"/>
          </a:xfrm>
        </p:spPr>
        <p:txBody>
          <a:bodyPr lIns="0" tIns="0" rIns="0" bIns="0" anchor="t" anchorCtr="0">
            <a:noAutofit/>
          </a:bodyPr>
          <a:lstStyle>
            <a:lvl1pPr algn="l">
              <a:defRPr sz="6000" b="0" i="0" cap="all">
                <a:solidFill>
                  <a:schemeClr val="bg1"/>
                </a:solidFill>
                <a:latin typeface="Impact"/>
              </a:defRPr>
            </a:lvl1pPr>
          </a:lstStyle>
          <a:p>
            <a:r>
              <a:rPr lang="en-US" dirty="0" smtClean="0"/>
              <a:t>Thank You</a:t>
            </a:r>
            <a:endParaRPr lang="en-US" dirty="0"/>
          </a:p>
        </p:txBody>
      </p:sp>
      <p:sp>
        <p:nvSpPr>
          <p:cNvPr id="4" name="Concluding Text"/>
          <p:cNvSpPr>
            <a:spLocks noGrp="1"/>
          </p:cNvSpPr>
          <p:nvPr>
            <p:ph type="body" sz="half" idx="2" hasCustomPrompt="1"/>
          </p:nvPr>
        </p:nvSpPr>
        <p:spPr>
          <a:xfrm>
            <a:off x="2321981" y="3219451"/>
            <a:ext cx="6799440" cy="1016880"/>
          </a:xfrm>
        </p:spPr>
        <p:txBody>
          <a:bodyPr lIns="0" tIns="0" rIns="0" bIns="0" anchor="t" anchorCtr="0">
            <a:noAutofit/>
          </a:bodyPr>
          <a:lstStyle>
            <a:lvl1pPr marL="0" indent="0">
              <a:spcBef>
                <a:spcPts val="0"/>
              </a:spcBef>
              <a:buNone/>
              <a:defRPr sz="1800" baseline="0">
                <a:solidFill>
                  <a:schemeClr val="bg1"/>
                </a:solidFill>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A conclusion, thank-you message or contact information could go here. Arial Regular 18 point minimum.</a:t>
            </a:r>
          </a:p>
        </p:txBody>
      </p:sp>
      <p:pic>
        <p:nvPicPr>
          <p:cNvPr id="12"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pic>
        <p:nvPicPr>
          <p:cNvPr id="11" name="We Are Purdue. What We Make Moves The World Forward."/>
          <p:cNvPicPr>
            <a:picLocks noChangeAspect="1"/>
          </p:cNvPicPr>
          <p:nvPr userDrawn="1"/>
        </p:nvPicPr>
        <p:blipFill>
          <a:blip r:embed="rId4"/>
          <a:stretch>
            <a:fillRect/>
          </a:stretch>
        </p:blipFill>
        <p:spPr>
          <a:xfrm>
            <a:off x="2324100" y="6290852"/>
            <a:ext cx="4759515" cy="205262"/>
          </a:xfrm>
          <a:prstGeom prst="rect">
            <a:avLst/>
          </a:prstGeom>
        </p:spPr>
      </p:pic>
      <p:pic>
        <p:nvPicPr>
          <p:cNvPr id="3" name="An Equal Access/Equal Opportunity University" descr="An Equal Access/Equal Opportunity University"/>
          <p:cNvPicPr>
            <a:picLocks noChangeAspect="1"/>
          </p:cNvPicPr>
          <p:nvPr userDrawn="1"/>
        </p:nvPicPr>
        <p:blipFill>
          <a:blip r:embed="rId5"/>
          <a:stretch>
            <a:fillRect/>
          </a:stretch>
        </p:blipFill>
        <p:spPr>
          <a:xfrm>
            <a:off x="69082" y="6589379"/>
            <a:ext cx="647700" cy="180975"/>
          </a:xfrm>
          <a:prstGeom prst="rect">
            <a:avLst/>
          </a:prstGeom>
        </p:spPr>
      </p:pic>
    </p:spTree>
    <p:extLst>
      <p:ext uri="{BB962C8B-B14F-4D97-AF65-F5344CB8AC3E}">
        <p14:creationId xmlns:p14="http://schemas.microsoft.com/office/powerpoint/2010/main" val="179514392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984" userDrawn="1">
          <p15:clr>
            <a:srgbClr val="FBAE40"/>
          </p15:clr>
        </p15:guide>
        <p15:guide id="4" orient="horz" pos="4056" userDrawn="1">
          <p15:clr>
            <a:srgbClr val="FBAE40"/>
          </p15:clr>
        </p15:guide>
        <p15:guide id="5" pos="146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One-Content Slide-1 column">
    <p:spTree>
      <p:nvGrpSpPr>
        <p:cNvPr id="1" name=""/>
        <p:cNvGrpSpPr/>
        <p:nvPr/>
      </p:nvGrpSpPr>
      <p:grpSpPr>
        <a:xfrm>
          <a:off x="0" y="0"/>
          <a:ext cx="0" cy="0"/>
          <a:chOff x="0" y="0"/>
          <a:chExt cx="0" cy="0"/>
        </a:xfrm>
      </p:grpSpPr>
      <p:sp>
        <p:nvSpPr>
          <p:cNvPr id="9" name="Black Bar"/>
          <p:cNvSpPr/>
          <p:nvPr userDrawn="1"/>
        </p:nvSpPr>
        <p:spPr>
          <a:xfrm>
            <a:off x="0" y="-9662"/>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Campus Gold Bar"/>
          <p:cNvSpPr/>
          <p:nvPr userDrawn="1"/>
        </p:nvSpPr>
        <p:spPr>
          <a:xfrm>
            <a:off x="1620663" y="2277"/>
            <a:ext cx="93837" cy="9810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One Title"/>
          <p:cNvSpPr>
            <a:spLocks noGrp="1"/>
          </p:cNvSpPr>
          <p:nvPr>
            <p:ph type="title" hasCustomPrompt="1"/>
          </p:nvPr>
        </p:nvSpPr>
        <p:spPr>
          <a:xfrm>
            <a:off x="2250582" y="602985"/>
            <a:ext cx="8132940" cy="530490"/>
          </a:xfrm>
        </p:spPr>
        <p:txBody>
          <a:bodyPr lIns="0" tIns="0" rIns="0" bIns="0" anchor="t" anchorCtr="0">
            <a:noAutofit/>
          </a:bodyPr>
          <a:lstStyle>
            <a:lvl1pPr algn="l">
              <a:defRPr sz="3000" b="0" i="0" cap="none" baseline="0">
                <a:solidFill>
                  <a:schemeClr val="bg1"/>
                </a:solidFill>
                <a:latin typeface="Impact"/>
              </a:defRPr>
            </a:lvl1pPr>
          </a:lstStyle>
          <a:p>
            <a:pPr lvl="0"/>
            <a:r>
              <a:rPr lang="en-US" dirty="0" smtClean="0"/>
              <a:t>Section One Title Impact Regular 30 Point</a:t>
            </a:r>
            <a:endParaRPr lang="en-US" dirty="0"/>
          </a:p>
        </p:txBody>
      </p:sp>
      <p:sp>
        <p:nvSpPr>
          <p:cNvPr id="3" name="Subhead"/>
          <p:cNvSpPr>
            <a:spLocks noGrp="1"/>
          </p:cNvSpPr>
          <p:nvPr>
            <p:ph type="body" idx="1" hasCustomPrompt="1"/>
          </p:nvPr>
        </p:nvSpPr>
        <p:spPr>
          <a:xfrm>
            <a:off x="2245404" y="1632495"/>
            <a:ext cx="8138118" cy="421893"/>
          </a:xfrm>
        </p:spPr>
        <p:txBody>
          <a:bodyPr lIns="0" tIns="0" rIns="0" bIns="0" anchor="t" anchorCtr="0">
            <a:noAutofit/>
          </a:bodyPr>
          <a:lstStyle>
            <a:lvl1pPr marL="0" indent="0">
              <a:buNone/>
              <a:defRPr sz="2400" baseline="0">
                <a:solidFill>
                  <a:schemeClr val="accent2"/>
                </a:solidFill>
                <a:latin typeface="Impac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Subhead Impact Regular 24 Point Digital Headline Gold</a:t>
            </a:r>
          </a:p>
        </p:txBody>
      </p:sp>
      <p:sp>
        <p:nvSpPr>
          <p:cNvPr id="7" name="Body Text"/>
          <p:cNvSpPr>
            <a:spLocks noGrp="1"/>
          </p:cNvSpPr>
          <p:nvPr>
            <p:ph type="body" sz="quarter" idx="13" hasCustomPrompt="1"/>
          </p:nvPr>
        </p:nvSpPr>
        <p:spPr>
          <a:xfrm>
            <a:off x="2251287" y="2217739"/>
            <a:ext cx="8132234"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latin typeface="Arial"/>
              </a:defRPr>
            </a:lvl1pPr>
          </a:lstStyle>
          <a:p>
            <a:pPr lvl="0"/>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p:txBody>
      </p:sp>
      <p:sp>
        <p:nvSpPr>
          <p:cNvPr id="12" name="Footer"/>
          <p:cNvSpPr>
            <a:spLocks noGrp="1"/>
          </p:cNvSpPr>
          <p:nvPr>
            <p:ph type="body" sz="quarter" idx="14" hasCustomPrompt="1"/>
          </p:nvPr>
        </p:nvSpPr>
        <p:spPr>
          <a:xfrm>
            <a:off x="2251289" y="6155006"/>
            <a:ext cx="6128084" cy="222146"/>
          </a:xfrm>
        </p:spPr>
        <p:txBody>
          <a:bodyPr lIns="0" tIns="0" rIns="0" bIns="0">
            <a:no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ext uri="{BB962C8B-B14F-4D97-AF65-F5344CB8AC3E}">
        <p14:creationId xmlns:p14="http://schemas.microsoft.com/office/powerpoint/2010/main" val="431754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pos="1080" userDrawn="1">
          <p15:clr>
            <a:srgbClr val="FBAE40"/>
          </p15:clr>
        </p15:guide>
        <p15:guide id="5" orient="horz" pos="398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One-Content Slide-2 column">
    <p:spTree>
      <p:nvGrpSpPr>
        <p:cNvPr id="1" name=""/>
        <p:cNvGrpSpPr/>
        <p:nvPr/>
      </p:nvGrpSpPr>
      <p:grpSpPr>
        <a:xfrm>
          <a:off x="0" y="0"/>
          <a:ext cx="0" cy="0"/>
          <a:chOff x="0" y="0"/>
          <a:chExt cx="0" cy="0"/>
        </a:xfrm>
      </p:grpSpPr>
      <p:sp>
        <p:nvSpPr>
          <p:cNvPr id="8"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Campus Gold Bar"/>
          <p:cNvSpPr/>
          <p:nvPr userDrawn="1"/>
        </p:nvSpPr>
        <p:spPr>
          <a:xfrm>
            <a:off x="1620663" y="0"/>
            <a:ext cx="93837" cy="9810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One Title"/>
          <p:cNvSpPr>
            <a:spLocks noGrp="1"/>
          </p:cNvSpPr>
          <p:nvPr>
            <p:ph type="title" hasCustomPrompt="1"/>
          </p:nvPr>
        </p:nvSpPr>
        <p:spPr>
          <a:xfrm>
            <a:off x="2249994" y="603474"/>
            <a:ext cx="8384325" cy="537090"/>
          </a:xfrm>
        </p:spPr>
        <p:txBody>
          <a:bodyPr lIns="0" tIns="0" rIns="0" bIns="0" anchor="t" anchorCtr="0">
            <a:noAutofit/>
          </a:bodyPr>
          <a:lstStyle>
            <a:lvl1pPr algn="l">
              <a:defRPr sz="3000">
                <a:solidFill>
                  <a:schemeClr val="bg1"/>
                </a:solidFill>
                <a:latin typeface="Impact"/>
              </a:defRPr>
            </a:lvl1pPr>
          </a:lstStyle>
          <a:p>
            <a:pPr lvl="0"/>
            <a:r>
              <a:rPr lang="en-US" dirty="0" smtClean="0"/>
              <a:t>Section One Title Impact Regular 30 Point</a:t>
            </a:r>
            <a:endParaRPr lang="en-US" dirty="0"/>
          </a:p>
        </p:txBody>
      </p:sp>
      <p:sp>
        <p:nvSpPr>
          <p:cNvPr id="3" name="Subhead"/>
          <p:cNvSpPr>
            <a:spLocks noGrp="1"/>
          </p:cNvSpPr>
          <p:nvPr>
            <p:ph sz="half" idx="1" hasCustomPrompt="1"/>
          </p:nvPr>
        </p:nvSpPr>
        <p:spPr>
          <a:xfrm>
            <a:off x="2248427" y="1633361"/>
            <a:ext cx="8393775" cy="459843"/>
          </a:xfrm>
        </p:spPr>
        <p:txBody>
          <a:bodyPr lIns="0" tIns="0" rIns="0" bIns="0" anchor="t" anchorCtr="0">
            <a:noAutofit/>
          </a:bodyPr>
          <a:lstStyle>
            <a:lvl1pPr marL="0" indent="0">
              <a:buFontTx/>
              <a:buNone/>
              <a:defRPr sz="2400">
                <a:solidFill>
                  <a:schemeClr val="accent2"/>
                </a:solidFill>
                <a:latin typeface="Impact"/>
                <a:cs typeface="Impac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vl6pPr>
              <a:defRPr sz="1800"/>
            </a:lvl6pPr>
            <a:lvl7pPr>
              <a:defRPr sz="1800"/>
            </a:lvl7pPr>
            <a:lvl8pPr>
              <a:defRPr sz="1800"/>
            </a:lvl8pPr>
            <a:lvl9pPr>
              <a:defRPr sz="1800"/>
            </a:lvl9pPr>
          </a:lstStyle>
          <a:p>
            <a:pPr lvl="0"/>
            <a:r>
              <a:rPr lang="en-US" dirty="0" smtClean="0"/>
              <a:t>Subhead Impact Regular 24 Point Digital Headline Gold</a:t>
            </a:r>
          </a:p>
        </p:txBody>
      </p:sp>
      <p:sp>
        <p:nvSpPr>
          <p:cNvPr id="4" name="Body Text"/>
          <p:cNvSpPr>
            <a:spLocks noGrp="1"/>
          </p:cNvSpPr>
          <p:nvPr>
            <p:ph sz="half" idx="2" hasCustomPrompt="1"/>
          </p:nvPr>
        </p:nvSpPr>
        <p:spPr>
          <a:xfrm>
            <a:off x="2243949" y="2229020"/>
            <a:ext cx="8382487" cy="2793277"/>
          </a:xfrm>
        </p:spPr>
        <p:txBody>
          <a:bodyPr lIns="0" tIns="0" rIns="0" bIns="0" numCol="2" spcCol="274320" anchor="t" anchorCtr="0">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aseline="0">
                <a:latin typeface="Arial"/>
                <a:cs typeface="Arial"/>
              </a:defRPr>
            </a:lvl1pPr>
            <a:lvl2pPr marL="742950" indent="-285750">
              <a:buFont typeface="Wingdings" charset="2"/>
              <a:buChar char="§"/>
              <a:defRPr sz="1800">
                <a:latin typeface="Arial"/>
                <a:cs typeface="Arial"/>
              </a:defRPr>
            </a:lvl2pPr>
            <a:lvl3pPr marL="1143000" indent="-228600">
              <a:buFont typeface="Wingdings" charset="2"/>
              <a:buChar char="§"/>
              <a:defRPr sz="1800">
                <a:latin typeface="Arial"/>
                <a:cs typeface="Arial"/>
              </a:defRPr>
            </a:lvl3pPr>
            <a:lvl4pPr marL="1600200" indent="-228600">
              <a:buFont typeface="Wingdings" charset="2"/>
              <a:buChar char="§"/>
              <a:defRPr sz="1800">
                <a:latin typeface="Arial"/>
                <a:cs typeface="Arial"/>
              </a:defRPr>
            </a:lvl4pPr>
            <a:lvl5pPr marL="2057400" indent="-228600">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endParaRPr lang="en-US" dirty="0"/>
          </a:p>
        </p:txBody>
      </p:sp>
      <p:sp>
        <p:nvSpPr>
          <p:cNvPr id="6" name="Footer"/>
          <p:cNvSpPr>
            <a:spLocks noGrp="1"/>
          </p:cNvSpPr>
          <p:nvPr>
            <p:ph type="body" sz="quarter" idx="12" hasCustomPrompt="1"/>
          </p:nvPr>
        </p:nvSpPr>
        <p:spPr>
          <a:xfrm>
            <a:off x="2249011" y="6152835"/>
            <a:ext cx="6311665" cy="216434"/>
          </a:xfrm>
        </p:spPr>
        <p:txBody>
          <a:bodyPr lIns="0" tIns="0" rIns="0" bIns="0">
            <a:noAutofit/>
          </a:bodyPr>
          <a:lstStyle>
            <a:lvl1pPr marL="0" indent="0">
              <a:spcBef>
                <a:spcPts val="0"/>
              </a:spcBef>
              <a:buFontTx/>
              <a:buNone/>
              <a:defRPr sz="1200" cap="all">
                <a:latin typeface="Arial"/>
              </a:defRPr>
            </a:lvl1pPr>
            <a:lvl2pPr marL="457200" indent="0">
              <a:spcBef>
                <a:spcPts val="0"/>
              </a:spcBef>
              <a:buFontTx/>
              <a:buNone/>
              <a:defRPr sz="1200" cap="all">
                <a:latin typeface="Arial"/>
              </a:defRPr>
            </a:lvl2pPr>
            <a:lvl3pPr marL="914400" indent="0">
              <a:spcBef>
                <a:spcPts val="0"/>
              </a:spcBef>
              <a:buFontTx/>
              <a:buNone/>
              <a:defRPr sz="1200" cap="all">
                <a:latin typeface="Arial"/>
              </a:defRPr>
            </a:lvl3pPr>
            <a:lvl4pPr marL="1371600" indent="0">
              <a:spcBef>
                <a:spcPts val="0"/>
              </a:spcBef>
              <a:buFontTx/>
              <a:buNone/>
              <a:defRPr sz="1200" cap="all">
                <a:latin typeface="Arial"/>
              </a:defRPr>
            </a:lvl4pPr>
            <a:lvl5pPr marL="182880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ext uri="{BB962C8B-B14F-4D97-AF65-F5344CB8AC3E}">
        <p14:creationId xmlns:p14="http://schemas.microsoft.com/office/powerpoint/2010/main" val="283490455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pos="10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One-Graphic Slide-Small Picture">
    <p:spTree>
      <p:nvGrpSpPr>
        <p:cNvPr id="1" name=""/>
        <p:cNvGrpSpPr/>
        <p:nvPr/>
      </p:nvGrpSpPr>
      <p:grpSpPr>
        <a:xfrm>
          <a:off x="0" y="0"/>
          <a:ext cx="0" cy="0"/>
          <a:chOff x="0" y="0"/>
          <a:chExt cx="0" cy="0"/>
        </a:xfrm>
      </p:grpSpPr>
      <p:sp>
        <p:nvSpPr>
          <p:cNvPr id="11"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Campus Gold Bar"/>
          <p:cNvSpPr/>
          <p:nvPr userDrawn="1"/>
        </p:nvSpPr>
        <p:spPr>
          <a:xfrm>
            <a:off x="1620663" y="0"/>
            <a:ext cx="93837" cy="9810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One Title"/>
          <p:cNvSpPr>
            <a:spLocks noGrp="1"/>
          </p:cNvSpPr>
          <p:nvPr>
            <p:ph type="title" hasCustomPrompt="1"/>
          </p:nvPr>
        </p:nvSpPr>
        <p:spPr>
          <a:xfrm>
            <a:off x="2250661" y="602584"/>
            <a:ext cx="8501919" cy="520168"/>
          </a:xfrm>
        </p:spPr>
        <p:txBody>
          <a:bodyPr lIns="0" tIns="0" rIns="0" bIns="0" anchor="t" anchorCtr="0">
            <a:noAutofit/>
          </a:bodyPr>
          <a:lstStyle>
            <a:lvl1pPr algn="l">
              <a:defRPr sz="3000" baseline="0">
                <a:solidFill>
                  <a:schemeClr val="bg1"/>
                </a:solidFill>
                <a:latin typeface="Impact"/>
              </a:defRPr>
            </a:lvl1pPr>
          </a:lstStyle>
          <a:p>
            <a:pPr lvl="0"/>
            <a:r>
              <a:rPr lang="en-US" dirty="0" smtClean="0"/>
              <a:t>Section One Title Impact Regular 30 Point</a:t>
            </a:r>
            <a:endParaRPr lang="en-US" dirty="0"/>
          </a:p>
        </p:txBody>
      </p:sp>
      <p:sp>
        <p:nvSpPr>
          <p:cNvPr id="9" name="Picture" descr="Description of Picture"/>
          <p:cNvSpPr>
            <a:spLocks noGrp="1"/>
          </p:cNvSpPr>
          <p:nvPr>
            <p:ph type="pic" sz="quarter" idx="10" hasCustomPrompt="1"/>
          </p:nvPr>
        </p:nvSpPr>
        <p:spPr>
          <a:xfrm>
            <a:off x="2247900" y="1701191"/>
            <a:ext cx="3340100" cy="2938462"/>
          </a:xfrm>
        </p:spPr>
        <p:txBody>
          <a:bodyPr anchor="ctr" anchorCtr="1"/>
          <a:lstStyle>
            <a:lvl1pPr marL="0" indent="0" algn="ctr">
              <a:buFontTx/>
              <a:buNone/>
              <a:defRPr/>
            </a:lvl1pPr>
          </a:lstStyle>
          <a:p>
            <a:r>
              <a:rPr lang="en-US" dirty="0" smtClean="0"/>
              <a:t>Place Picture Here</a:t>
            </a:r>
            <a:endParaRPr lang="en-US" dirty="0"/>
          </a:p>
        </p:txBody>
      </p:sp>
      <p:sp>
        <p:nvSpPr>
          <p:cNvPr id="3" name="Subhead"/>
          <p:cNvSpPr>
            <a:spLocks noGrp="1"/>
          </p:cNvSpPr>
          <p:nvPr>
            <p:ph type="body" idx="1" hasCustomPrompt="1"/>
          </p:nvPr>
        </p:nvSpPr>
        <p:spPr>
          <a:xfrm>
            <a:off x="6084712" y="1636776"/>
            <a:ext cx="4778360" cy="429151"/>
          </a:xfrm>
        </p:spPr>
        <p:txBody>
          <a:bodyPr lIns="0" tIns="0" rIns="0" bIns="0" anchor="t" anchorCtr="0">
            <a:noAutofit/>
          </a:bodyPr>
          <a:lstStyle>
            <a:lvl1pPr marL="0" indent="0">
              <a:spcBef>
                <a:spcPts val="0"/>
              </a:spcBef>
              <a:buNone/>
              <a:defRPr sz="2400" b="1">
                <a:solidFill>
                  <a:schemeClr val="accent2"/>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Point Headline Gold</a:t>
            </a:r>
          </a:p>
        </p:txBody>
      </p:sp>
      <p:sp>
        <p:nvSpPr>
          <p:cNvPr id="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5" name="Footer"/>
          <p:cNvSpPr>
            <a:spLocks noGrp="1"/>
          </p:cNvSpPr>
          <p:nvPr>
            <p:ph type="body" sz="quarter" idx="3" hasCustomPrompt="1"/>
          </p:nvPr>
        </p:nvSpPr>
        <p:spPr>
          <a:xfrm>
            <a:off x="2246672" y="6155287"/>
            <a:ext cx="6369184" cy="229747"/>
          </a:xfrm>
        </p:spPr>
        <p:txBody>
          <a:bodyPr lIns="0" tIns="0" rIns="0" bIns="0" anchor="t" anchorCtr="0">
            <a:noAutofit/>
          </a:bodyPr>
          <a:lstStyle>
            <a:lvl1pPr marL="0" indent="0">
              <a:spcBef>
                <a:spcPts val="0"/>
              </a:spcBef>
              <a:buNone/>
              <a:defRPr sz="1200" b="0" cap="a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College/Dept. Arial Regular 12 point</a:t>
            </a:r>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ext uri="{BB962C8B-B14F-4D97-AF65-F5344CB8AC3E}">
        <p14:creationId xmlns:p14="http://schemas.microsoft.com/office/powerpoint/2010/main" val="4158713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pos="1080" userDrawn="1">
          <p15:clr>
            <a:srgbClr val="FBAE40"/>
          </p15:clr>
        </p15:guide>
        <p15:guide id="5" orient="horz" pos="10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One-Graphic Slide-Chart">
    <p:spTree>
      <p:nvGrpSpPr>
        <p:cNvPr id="1" name=""/>
        <p:cNvGrpSpPr/>
        <p:nvPr/>
      </p:nvGrpSpPr>
      <p:grpSpPr>
        <a:xfrm>
          <a:off x="0" y="0"/>
          <a:ext cx="0" cy="0"/>
          <a:chOff x="0" y="0"/>
          <a:chExt cx="0" cy="0"/>
        </a:xfrm>
      </p:grpSpPr>
      <p:sp>
        <p:nvSpPr>
          <p:cNvPr id="7"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Campus Gold Bar"/>
          <p:cNvSpPr/>
          <p:nvPr userDrawn="1"/>
        </p:nvSpPr>
        <p:spPr>
          <a:xfrm>
            <a:off x="1620879" y="0"/>
            <a:ext cx="93837" cy="9810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One Title"/>
          <p:cNvSpPr>
            <a:spLocks noGrp="1"/>
          </p:cNvSpPr>
          <p:nvPr>
            <p:ph type="title" hasCustomPrompt="1"/>
          </p:nvPr>
        </p:nvSpPr>
        <p:spPr>
          <a:xfrm>
            <a:off x="2248647" y="602354"/>
            <a:ext cx="8503933" cy="531947"/>
          </a:xfrm>
        </p:spPr>
        <p:txBody>
          <a:bodyPr lIns="0" tIns="0" rIns="0" bIns="0" anchor="t" anchorCtr="0">
            <a:noAutofit/>
          </a:bodyPr>
          <a:lstStyle>
            <a:lvl1pPr algn="l">
              <a:defRPr sz="3000">
                <a:solidFill>
                  <a:schemeClr val="bg1"/>
                </a:solidFill>
                <a:latin typeface="Impact"/>
              </a:defRPr>
            </a:lvl1pPr>
          </a:lstStyle>
          <a:p>
            <a:pPr lvl="0"/>
            <a:r>
              <a:rPr lang="en-US" dirty="0" smtClean="0"/>
              <a:t>Section One Title Impact Regular 30 Point</a:t>
            </a:r>
            <a:endParaRPr lang="en-US" dirty="0"/>
          </a:p>
        </p:txBody>
      </p:sp>
      <p:sp>
        <p:nvSpPr>
          <p:cNvPr id="5" name="Chart" descr="Description of Chart"/>
          <p:cNvSpPr>
            <a:spLocks noGrp="1"/>
          </p:cNvSpPr>
          <p:nvPr>
            <p:ph type="chart" sz="quarter" idx="11" hasCustomPrompt="1"/>
          </p:nvPr>
        </p:nvSpPr>
        <p:spPr>
          <a:xfrm>
            <a:off x="2247899" y="1706131"/>
            <a:ext cx="3385257" cy="3206218"/>
          </a:xfrm>
        </p:spPr>
        <p:txBody>
          <a:bodyPr lIns="0" tIns="0" rIns="0" bIns="0" anchor="ctr" anchorCtr="1"/>
          <a:lstStyle>
            <a:lvl1pPr marL="0" indent="0" algn="ctr">
              <a:buFontTx/>
              <a:buNone/>
              <a:defRPr baseline="0">
                <a:latin typeface="Arial" charset="0"/>
              </a:defRPr>
            </a:lvl1pPr>
          </a:lstStyle>
          <a:p>
            <a:r>
              <a:rPr lang="en-US" dirty="0" smtClean="0"/>
              <a:t>Place Chart Here</a:t>
            </a:r>
            <a:endParaRPr lang="en-US" dirty="0"/>
          </a:p>
        </p:txBody>
      </p:sp>
      <p:sp>
        <p:nvSpPr>
          <p:cNvPr id="10" name="Subhead"/>
          <p:cNvSpPr>
            <a:spLocks noGrp="1"/>
          </p:cNvSpPr>
          <p:nvPr>
            <p:ph type="body" idx="1" hasCustomPrompt="1"/>
          </p:nvPr>
        </p:nvSpPr>
        <p:spPr>
          <a:xfrm>
            <a:off x="6084713" y="1636776"/>
            <a:ext cx="4769216" cy="429151"/>
          </a:xfrm>
        </p:spPr>
        <p:txBody>
          <a:bodyPr lIns="0" tIns="0" rIns="0" bIns="0" anchor="t" anchorCtr="0">
            <a:noAutofit/>
          </a:bodyPr>
          <a:lstStyle>
            <a:lvl1pPr marL="0" indent="0">
              <a:spcBef>
                <a:spcPts val="0"/>
              </a:spcBef>
              <a:buNone/>
              <a:defRPr sz="2400" b="1">
                <a:solidFill>
                  <a:schemeClr val="accent2"/>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Point Headline Gold</a:t>
            </a:r>
          </a:p>
        </p:txBody>
      </p:sp>
      <p:sp>
        <p:nvSpPr>
          <p:cNvPr id="1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4" name="Footer"/>
          <p:cNvSpPr>
            <a:spLocks noGrp="1"/>
          </p:cNvSpPr>
          <p:nvPr>
            <p:ph type="body" sz="quarter" idx="10" hasCustomPrompt="1"/>
          </p:nvPr>
        </p:nvSpPr>
        <p:spPr>
          <a:xfrm>
            <a:off x="2244981" y="6157282"/>
            <a:ext cx="6331460" cy="261562"/>
          </a:xfrm>
        </p:spPr>
        <p:txBody>
          <a:bodyPr lIns="0" tIns="0" rIns="0" bIns="0">
            <a:noAutofit/>
          </a:bodyPr>
          <a:lstStyle>
            <a:lvl1pPr marL="0" indent="0">
              <a:spcBef>
                <a:spcPts val="0"/>
              </a:spcBef>
              <a:buFontTx/>
              <a:buNone/>
              <a:defRPr sz="1200" cap="all" baseline="0">
                <a:latin typeface="Arial"/>
              </a:defRPr>
            </a:lvl1pPr>
            <a:lvl2pPr marL="0" indent="0">
              <a:spcBef>
                <a:spcPts val="0"/>
              </a:spcBef>
              <a:buFontTx/>
              <a:buNone/>
              <a:defRPr sz="1200" cap="all">
                <a:latin typeface="Arial"/>
              </a:defRPr>
            </a:lvl2pPr>
            <a:lvl3pPr marL="0" indent="0">
              <a:spcBef>
                <a:spcPts val="0"/>
              </a:spcBef>
              <a:buFontTx/>
              <a:buNone/>
              <a:defRPr sz="1200" cap="all">
                <a:latin typeface="Arial"/>
              </a:defRPr>
            </a:lvl3pPr>
            <a:lvl4pPr marL="0" indent="0">
              <a:spcBef>
                <a:spcPts val="0"/>
              </a:spcBef>
              <a:buFontTx/>
              <a:buNone/>
              <a:defRPr sz="1200" cap="all">
                <a:latin typeface="Arial"/>
              </a:defRPr>
            </a:lvl4pPr>
            <a:lvl5pPr marL="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ext uri="{BB962C8B-B14F-4D97-AF65-F5344CB8AC3E}">
        <p14:creationId xmlns:p14="http://schemas.microsoft.com/office/powerpoint/2010/main" val="33322873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pos="1080" userDrawn="1">
          <p15:clr>
            <a:srgbClr val="FBAE40"/>
          </p15:clr>
        </p15:guide>
        <p15:guide id="5" orient="horz" pos="624" userDrawn="1">
          <p15:clr>
            <a:srgbClr val="FBAE40"/>
          </p15:clr>
        </p15:guide>
        <p15:guide id="6" orient="horz" pos="1056" userDrawn="1">
          <p15:clr>
            <a:srgbClr val="FBAE40"/>
          </p15:clr>
        </p15:guide>
        <p15:guide id="7" orient="horz" pos="398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One-Graphic Slide-Large Picture">
    <p:spTree>
      <p:nvGrpSpPr>
        <p:cNvPr id="1" name=""/>
        <p:cNvGrpSpPr/>
        <p:nvPr/>
      </p:nvGrpSpPr>
      <p:grpSpPr>
        <a:xfrm>
          <a:off x="0" y="0"/>
          <a:ext cx="0" cy="0"/>
          <a:chOff x="0" y="0"/>
          <a:chExt cx="0" cy="0"/>
        </a:xfrm>
      </p:grpSpPr>
      <p:sp>
        <p:nvSpPr>
          <p:cNvPr id="6" name="Campus Gold Bar 1"/>
          <p:cNvSpPr/>
          <p:nvPr userDrawn="1"/>
        </p:nvSpPr>
        <p:spPr>
          <a:xfrm>
            <a:off x="0" y="1"/>
            <a:ext cx="12192000" cy="5683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7" name="Campus Gold Bar 2"/>
          <p:cNvSpPr/>
          <p:nvPr userDrawn="1"/>
        </p:nvSpPr>
        <p:spPr>
          <a:xfrm>
            <a:off x="0" y="5254626"/>
            <a:ext cx="12192000" cy="160337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p:cNvSpPr/>
          <p:nvPr userDrawn="1"/>
        </p:nvSpPr>
        <p:spPr>
          <a:xfrm>
            <a:off x="1676400" y="5503333"/>
            <a:ext cx="98071" cy="1130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Picture" descr="Description of Picture"/>
          <p:cNvSpPr>
            <a:spLocks noGrp="1"/>
          </p:cNvSpPr>
          <p:nvPr>
            <p:ph type="pic" sz="quarter" idx="10" hasCustomPrompt="1"/>
          </p:nvPr>
        </p:nvSpPr>
        <p:spPr>
          <a:xfrm>
            <a:off x="0" y="571501"/>
            <a:ext cx="12192000" cy="4676775"/>
          </a:xfrm>
        </p:spPr>
        <p:txBody>
          <a:bodyPr anchor="ctr" anchorCtr="1"/>
          <a:lstStyle>
            <a:lvl1pPr marL="0" indent="0" algn="ctr">
              <a:buFontTx/>
              <a:buNone/>
              <a:defRPr baseline="0">
                <a:latin typeface="Arial"/>
              </a:defRPr>
            </a:lvl1pPr>
          </a:lstStyle>
          <a:p>
            <a:r>
              <a:rPr lang="en-US" dirty="0" smtClean="0"/>
              <a:t>Place Picture Here</a:t>
            </a:r>
            <a:endParaRPr lang="en-US" dirty="0"/>
          </a:p>
        </p:txBody>
      </p:sp>
      <p:sp>
        <p:nvSpPr>
          <p:cNvPr id="9" name="Picture Caption"/>
          <p:cNvSpPr>
            <a:spLocks noGrp="1"/>
          </p:cNvSpPr>
          <p:nvPr>
            <p:ph type="title" hasCustomPrompt="1"/>
          </p:nvPr>
        </p:nvSpPr>
        <p:spPr>
          <a:xfrm>
            <a:off x="2247900" y="5652618"/>
            <a:ext cx="7991732" cy="906622"/>
          </a:xfrm>
        </p:spPr>
        <p:txBody>
          <a:bodyPr lIns="0" tIns="0" rIns="0" bIns="0" anchor="t" anchorCtr="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1" i="0" baseline="0">
                <a:latin typeface="Arial" charset="0"/>
              </a:defRPr>
            </a:lvl1p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baseline="0" dirty="0" smtClean="0">
                <a:solidFill>
                  <a:schemeClr val="tx1"/>
                </a:solidFill>
                <a:latin typeface="Arial" charset="0"/>
              </a:rPr>
              <a:t>Picture caption. Arial Bold 18 pt. minimum. Short description of picture, up to 3 lines of copy. Short description of picture, up to 3 lines of copy. Short description of picture, up to 3 lines of copy. </a:t>
            </a:r>
            <a:br>
              <a:rPr lang="en-US" b="1" i="0" baseline="0" dirty="0" smtClean="0">
                <a:solidFill>
                  <a:schemeClr val="tx1"/>
                </a:solidFill>
                <a:latin typeface="Arial" charset="0"/>
              </a:rPr>
            </a:br>
            <a:r>
              <a:rPr lang="en-US" b="1" i="0" baseline="0" dirty="0" smtClean="0">
                <a:solidFill>
                  <a:schemeClr val="tx1"/>
                </a:solidFill>
                <a:latin typeface="Arial" charset="0"/>
              </a:rPr>
              <a:t> </a:t>
            </a:r>
            <a:endParaRPr lang="en-US" b="1" i="0" baseline="0" dirty="0">
              <a:solidFill>
                <a:schemeClr val="tx1"/>
              </a:solidFill>
              <a:latin typeface="Arial" charset="0"/>
            </a:endParaRPr>
          </a:p>
        </p:txBody>
      </p:sp>
    </p:spTree>
    <p:extLst>
      <p:ext uri="{BB962C8B-B14F-4D97-AF65-F5344CB8AC3E}">
        <p14:creationId xmlns:p14="http://schemas.microsoft.com/office/powerpoint/2010/main" val="34002142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056" userDrawn="1">
          <p15:clr>
            <a:srgbClr val="FBAE40"/>
          </p15:clr>
        </p15:guide>
        <p15:guide id="4" pos="141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One-Proof Point Slide">
    <p:spTree>
      <p:nvGrpSpPr>
        <p:cNvPr id="1" name=""/>
        <p:cNvGrpSpPr/>
        <p:nvPr/>
      </p:nvGrpSpPr>
      <p:grpSpPr>
        <a:xfrm>
          <a:off x="0" y="0"/>
          <a:ext cx="0" cy="0"/>
          <a:chOff x="0" y="0"/>
          <a:chExt cx="0" cy="0"/>
        </a:xfrm>
      </p:grpSpPr>
      <p:sp>
        <p:nvSpPr>
          <p:cNvPr id="10" name="Campus Gold Background"/>
          <p:cNvSpPr/>
          <p:nvPr userDrawn="1"/>
        </p:nvSpPr>
        <p:spPr>
          <a:xfrm>
            <a:off x="0" y="1133077"/>
            <a:ext cx="12192000" cy="572611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1"/>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One Title"/>
          <p:cNvSpPr>
            <a:spLocks noGrp="1"/>
          </p:cNvSpPr>
          <p:nvPr>
            <p:ph type="title" hasCustomPrompt="1"/>
          </p:nvPr>
        </p:nvSpPr>
        <p:spPr>
          <a:xfrm>
            <a:off x="2237174" y="600077"/>
            <a:ext cx="9263304" cy="527940"/>
          </a:xfrm>
          <a:noFill/>
        </p:spPr>
        <p:txBody>
          <a:bodyPr lIns="0" tIns="0" rIns="0" bIns="0" anchor="t" anchorCtr="0">
            <a:noAutofit/>
          </a:bodyPr>
          <a:lstStyle>
            <a:lvl1pPr algn="l">
              <a:defRPr sz="3000" b="0" i="0" baseline="0">
                <a:solidFill>
                  <a:schemeClr val="bg1"/>
                </a:solidFill>
                <a:latin typeface="Impact"/>
              </a:defRPr>
            </a:lvl1pPr>
          </a:lstStyle>
          <a:p>
            <a:pPr lvl="0"/>
            <a:r>
              <a:rPr lang="en-US" dirty="0" smtClean="0"/>
              <a:t>Section One Title Impact Regular 30 Point</a:t>
            </a:r>
            <a:endParaRPr lang="en-US" dirty="0"/>
          </a:p>
        </p:txBody>
      </p:sp>
      <p:sp>
        <p:nvSpPr>
          <p:cNvPr id="11" name="Black Bar 2"/>
          <p:cNvSpPr/>
          <p:nvPr userDrawn="1"/>
        </p:nvSpPr>
        <p:spPr>
          <a:xfrm>
            <a:off x="1823306" y="1693863"/>
            <a:ext cx="105127" cy="356393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Proof Point Text 1"/>
          <p:cNvSpPr>
            <a:spLocks noGrp="1"/>
          </p:cNvSpPr>
          <p:nvPr>
            <p:ph type="body" sz="quarter" idx="13" hasCustomPrompt="1"/>
          </p:nvPr>
        </p:nvSpPr>
        <p:spPr>
          <a:xfrm>
            <a:off x="2247900" y="1862668"/>
            <a:ext cx="7462660" cy="1219200"/>
          </a:xfrm>
        </p:spPr>
        <p:txBody>
          <a:bodyPr lIns="0" tIns="0" rIns="0" bIns="0">
            <a:noAutofit/>
          </a:bodyPr>
          <a:lstStyle>
            <a:lvl1pPr marL="0" indent="0">
              <a:spcBef>
                <a:spcPts val="0"/>
              </a:spcBef>
              <a:buFontTx/>
              <a:buNone/>
              <a:defRPr sz="8500" cap="all">
                <a:latin typeface="Impact"/>
              </a:defRPr>
            </a:lvl1pPr>
          </a:lstStyle>
          <a:p>
            <a:pPr lvl="0"/>
            <a:r>
              <a:rPr lang="en-US" dirty="0" smtClean="0"/>
              <a:t>Proof Point</a:t>
            </a:r>
            <a:endParaRPr lang="en-US" dirty="0"/>
          </a:p>
        </p:txBody>
      </p:sp>
      <p:sp>
        <p:nvSpPr>
          <p:cNvPr id="16" name="Proof Point Text 2"/>
          <p:cNvSpPr>
            <a:spLocks noGrp="1"/>
          </p:cNvSpPr>
          <p:nvPr>
            <p:ph type="body" sz="quarter" idx="14" hasCustomPrompt="1"/>
          </p:nvPr>
        </p:nvSpPr>
        <p:spPr>
          <a:xfrm>
            <a:off x="2251577" y="3081338"/>
            <a:ext cx="7466189" cy="725318"/>
          </a:xfrm>
        </p:spPr>
        <p:txBody>
          <a:bodyPr lIns="0" tIns="0" rIns="0" bIns="0">
            <a:noAutofit/>
          </a:bodyPr>
          <a:lstStyle>
            <a:lvl1pPr marL="0" indent="0">
              <a:spcBef>
                <a:spcPts val="0"/>
              </a:spcBef>
              <a:buFontTx/>
              <a:buNone/>
              <a:defRPr sz="5200" cap="all">
                <a:latin typeface="Impact"/>
              </a:defRPr>
            </a:lvl1pPr>
          </a:lstStyle>
          <a:p>
            <a:pPr lvl="0"/>
            <a:r>
              <a:rPr lang="en-US" smtClean="0"/>
              <a:t>Or Statistic</a:t>
            </a:r>
            <a:endParaRPr lang="en-US" dirty="0"/>
          </a:p>
        </p:txBody>
      </p:sp>
      <p:sp>
        <p:nvSpPr>
          <p:cNvPr id="18" name="Proof Point Text 3"/>
          <p:cNvSpPr>
            <a:spLocks noGrp="1"/>
          </p:cNvSpPr>
          <p:nvPr>
            <p:ph type="body" sz="quarter" idx="15" hasCustomPrompt="1"/>
          </p:nvPr>
        </p:nvSpPr>
        <p:spPr>
          <a:xfrm>
            <a:off x="2251576" y="3810528"/>
            <a:ext cx="7458983" cy="1117600"/>
          </a:xfrm>
        </p:spPr>
        <p:txBody>
          <a:bodyPr lIns="0" tIns="0" rIns="0" bIns="0">
            <a:noAutofit/>
          </a:bodyPr>
          <a:lstStyle>
            <a:lvl1pPr marL="0" indent="0">
              <a:spcBef>
                <a:spcPts val="0"/>
              </a:spcBef>
              <a:buFontTx/>
              <a:buNone/>
              <a:defRPr sz="8500" cap="all">
                <a:solidFill>
                  <a:schemeClr val="bg1"/>
                </a:solidFill>
                <a:latin typeface="Impact"/>
              </a:defRPr>
            </a:lvl1pPr>
          </a:lstStyle>
          <a:p>
            <a:pPr lvl="0"/>
            <a:r>
              <a:rPr lang="en-US" dirty="0" smtClean="0"/>
              <a:t>Goes Here</a:t>
            </a:r>
            <a:endParaRPr lang="en-US" dirty="0"/>
          </a:p>
        </p:txBody>
      </p:sp>
      <p:sp>
        <p:nvSpPr>
          <p:cNvPr id="20" name="Footer"/>
          <p:cNvSpPr>
            <a:spLocks noGrp="1"/>
          </p:cNvSpPr>
          <p:nvPr>
            <p:ph type="body" sz="quarter" idx="16" hasCustomPrompt="1"/>
          </p:nvPr>
        </p:nvSpPr>
        <p:spPr>
          <a:xfrm>
            <a:off x="2247901" y="6168311"/>
            <a:ext cx="5981700" cy="217657"/>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2" name="Lines"/>
          <p:cNvPicPr>
            <a:picLocks noChangeAspect="1"/>
          </p:cNvPicPr>
          <p:nvPr userDrawn="1"/>
        </p:nvPicPr>
        <p:blipFill>
          <a:blip r:embed="rId2"/>
          <a:stretch>
            <a:fillRect/>
          </a:stretch>
        </p:blipFill>
        <p:spPr>
          <a:xfrm>
            <a:off x="2247900" y="6643208"/>
            <a:ext cx="9944100" cy="228600"/>
          </a:xfrm>
          <a:prstGeom prst="rect">
            <a:avLst/>
          </a:prstGeom>
        </p:spPr>
      </p:pic>
      <p:pic>
        <p:nvPicPr>
          <p:cNvPr id="13" name="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8671" y="6072934"/>
            <a:ext cx="1318054" cy="394867"/>
          </a:xfrm>
          <a:prstGeom prst="rect">
            <a:avLst/>
          </a:prstGeom>
        </p:spPr>
      </p:pic>
    </p:spTree>
    <p:extLst>
      <p:ext uri="{BB962C8B-B14F-4D97-AF65-F5344CB8AC3E}">
        <p14:creationId xmlns:p14="http://schemas.microsoft.com/office/powerpoint/2010/main" val="216069444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orient="horz" pos="3984" userDrawn="1">
          <p15:clr>
            <a:srgbClr val="FBAE40"/>
          </p15:clr>
        </p15:guide>
        <p15:guide id="5" pos="105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37E35-53ED-5E4E-9D20-AC891FED6640}" type="datetime1">
              <a:rPr lang="en-US" smtClean="0"/>
              <a:t>5/2/2018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80DB3-FFB6-DA49-A752-B59EFFE07194}" type="slidenum">
              <a:rPr lang="en-US" smtClean="0"/>
              <a:t>‹#›</a:t>
            </a:fld>
            <a:endParaRPr lang="en-US"/>
          </a:p>
        </p:txBody>
      </p:sp>
    </p:spTree>
    <p:extLst>
      <p:ext uri="{BB962C8B-B14F-4D97-AF65-F5344CB8AC3E}">
        <p14:creationId xmlns:p14="http://schemas.microsoft.com/office/powerpoint/2010/main" val="2533500279"/>
      </p:ext>
    </p:extLst>
  </p:cSld>
  <p:clrMap bg1="lt1" tx1="dk1" bg2="lt2" tx2="dk2" accent1="accent1" accent2="accent2" accent3="accent3" accent4="accent4" accent5="accent5" accent6="accent6" hlink="hlink" folHlink="folHlink"/>
  <p:sldLayoutIdLst>
    <p:sldLayoutId id="2147483650" r:id="rId1"/>
    <p:sldLayoutId id="2147483680" r:id="rId2"/>
    <p:sldLayoutId id="2147483681" r:id="rId3"/>
    <p:sldLayoutId id="2147483651" r:id="rId4"/>
    <p:sldLayoutId id="2147483652" r:id="rId5"/>
    <p:sldLayoutId id="2147483653" r:id="rId6"/>
    <p:sldLayoutId id="2147483654" r:id="rId7"/>
    <p:sldLayoutId id="2147483655" r:id="rId8"/>
    <p:sldLayoutId id="2147483656"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657" r:id="rId3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3.xml"/><Relationship Id="rId7" Type="http://schemas.openxmlformats.org/officeDocument/2006/relationships/image" Target="../media/image1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4.xml"/><Relationship Id="rId11" Type="http://schemas.openxmlformats.org/officeDocument/2006/relationships/image" Target="../media/image15.png"/><Relationship Id="rId5" Type="http://schemas.openxmlformats.org/officeDocument/2006/relationships/tags" Target="../tags/tag5.xml"/><Relationship Id="rId10" Type="http://schemas.openxmlformats.org/officeDocument/2006/relationships/image" Target="../media/image14.png"/><Relationship Id="rId4" Type="http://schemas.openxmlformats.org/officeDocument/2006/relationships/tags" Target="../tags/tag4.xml"/><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2244132" y="2728553"/>
            <a:ext cx="8168496" cy="1295191"/>
          </a:xfrm>
        </p:spPr>
        <p:txBody>
          <a:bodyPr/>
          <a:lstStyle/>
          <a:p>
            <a:r>
              <a:rPr lang="en-US" dirty="0" smtClean="0"/>
              <a:t>Induction and Recursion</a:t>
            </a:r>
            <a:endParaRPr lang="en-US" dirty="0"/>
          </a:p>
        </p:txBody>
      </p:sp>
      <p:sp>
        <p:nvSpPr>
          <p:cNvPr id="4" name="Footer"/>
          <p:cNvSpPr>
            <a:spLocks noGrp="1"/>
          </p:cNvSpPr>
          <p:nvPr>
            <p:ph type="body" sz="quarter" idx="14"/>
          </p:nvPr>
        </p:nvSpPr>
        <p:spPr>
          <a:xfrm>
            <a:off x="2252841" y="6106739"/>
            <a:ext cx="6100937" cy="486085"/>
          </a:xfrm>
        </p:spPr>
        <p:txBody>
          <a:bodyPr>
            <a:normAutofit fontScale="92500"/>
          </a:bodyPr>
          <a:lstStyle/>
          <a:p>
            <a:pPr lvl="0"/>
            <a:r>
              <a:rPr lang="en-US" dirty="0" smtClean="0"/>
              <a:t>Computer Science, Purdue University</a:t>
            </a:r>
          </a:p>
          <a:p>
            <a:r>
              <a:rPr lang="en-US" dirty="0" smtClean="0"/>
              <a:t>Copyright McGraw Hill, Rosen, Discrete Mathematics and its Applications</a:t>
            </a:r>
            <a:endParaRPr lang="en-US" dirty="0"/>
          </a:p>
          <a:p>
            <a:pPr lvl="0"/>
            <a:endParaRPr lang="en-US" dirty="0"/>
          </a:p>
        </p:txBody>
      </p:sp>
    </p:spTree>
    <p:extLst>
      <p:ext uri="{BB962C8B-B14F-4D97-AF65-F5344CB8AC3E}">
        <p14:creationId xmlns:p14="http://schemas.microsoft.com/office/powerpoint/2010/main" val="189909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tion One Title"/>
          <p:cNvSpPr>
            <a:spLocks noGrp="1"/>
          </p:cNvSpPr>
          <p:nvPr>
            <p:ph type="title"/>
          </p:nvPr>
        </p:nvSpPr>
        <p:spPr/>
        <p:txBody>
          <a:bodyPr/>
          <a:lstStyle/>
          <a:p>
            <a:r>
              <a:rPr lang="en-US" dirty="0" smtClean="0"/>
              <a:t>Induction and Recursion</a:t>
            </a:r>
            <a:endParaRPr lang="en-US" dirty="0"/>
          </a:p>
        </p:txBody>
      </p:sp>
      <p:sp>
        <p:nvSpPr>
          <p:cNvPr id="3" name="Subhead"/>
          <p:cNvSpPr>
            <a:spLocks noGrp="1"/>
          </p:cNvSpPr>
          <p:nvPr>
            <p:ph type="body" idx="1"/>
          </p:nvPr>
        </p:nvSpPr>
        <p:spPr/>
        <p:txBody>
          <a:bodyPr/>
          <a:lstStyle/>
          <a:p>
            <a:pPr lvl="0"/>
            <a:r>
              <a:rPr lang="en-US" dirty="0" smtClean="0"/>
              <a:t>Mathematical Induction</a:t>
            </a:r>
            <a:endParaRPr lang="en-US" dirty="0"/>
          </a:p>
        </p:txBody>
      </p:sp>
      <p:sp>
        <p:nvSpPr>
          <p:cNvPr id="5" name="Footer"/>
          <p:cNvSpPr>
            <a:spLocks noGrp="1"/>
          </p:cNvSpPr>
          <p:nvPr>
            <p:ph type="body" sz="quarter" idx="14"/>
          </p:nvPr>
        </p:nvSpPr>
        <p:spPr/>
        <p:txBody>
          <a:bodyPr/>
          <a:lstStyle/>
          <a:p>
            <a:pPr lvl="0"/>
            <a:r>
              <a:rPr lang="en-US" dirty="0" smtClean="0"/>
              <a:t>Computer Science, Purdue University</a:t>
            </a:r>
            <a:endParaRPr lang="en-US" dirty="0"/>
          </a:p>
        </p:txBody>
      </p:sp>
      <p:pic>
        <p:nvPicPr>
          <p:cNvPr id="7" name="Content Placeholder 3" descr="0401.jpg"/>
          <p:cNvPicPr>
            <a:picLocks noChangeAspect="1"/>
          </p:cNvPicPr>
          <p:nvPr/>
        </p:nvPicPr>
        <p:blipFill>
          <a:blip r:embed="rId2" cstate="print"/>
          <a:stretch>
            <a:fillRect/>
          </a:stretch>
        </p:blipFill>
        <p:spPr>
          <a:xfrm>
            <a:off x="8217471" y="1133475"/>
            <a:ext cx="2612471" cy="4687109"/>
          </a:xfrm>
          <a:prstGeom prst="rect">
            <a:avLst/>
          </a:prstGeom>
        </p:spPr>
      </p:pic>
      <p:sp>
        <p:nvSpPr>
          <p:cNvPr id="8" name="TextBox 7"/>
          <p:cNvSpPr txBox="1"/>
          <p:nvPr/>
        </p:nvSpPr>
        <p:spPr>
          <a:xfrm>
            <a:off x="2245404" y="1945640"/>
            <a:ext cx="6248400" cy="1200329"/>
          </a:xfrm>
          <a:prstGeom prst="rect">
            <a:avLst/>
          </a:prstGeom>
          <a:noFill/>
        </p:spPr>
        <p:txBody>
          <a:bodyPr wrap="square" rtlCol="0">
            <a:spAutoFit/>
          </a:bodyPr>
          <a:lstStyle/>
          <a:p>
            <a:r>
              <a:rPr lang="en-US" dirty="0" smtClean="0"/>
              <a:t>Suppose we have an infinite ladder:</a:t>
            </a:r>
          </a:p>
          <a:p>
            <a:pPr marL="342900" indent="-342900">
              <a:buFont typeface="+mj-lt"/>
              <a:buAutoNum type="arabicPeriod"/>
            </a:pPr>
            <a:r>
              <a:rPr lang="en-US" dirty="0" smtClean="0"/>
              <a:t>We can reach the first rung of the ladder.</a:t>
            </a:r>
          </a:p>
          <a:p>
            <a:pPr marL="342900" indent="-342900">
              <a:buFont typeface="+mj-lt"/>
              <a:buAutoNum type="arabicPeriod"/>
            </a:pPr>
            <a:r>
              <a:rPr lang="en-US" dirty="0" smtClean="0"/>
              <a:t>If we can reach a particular rung of the ladder, then we can reach the next rung.</a:t>
            </a:r>
            <a:endParaRPr lang="en-US" dirty="0"/>
          </a:p>
        </p:txBody>
      </p:sp>
      <p:sp>
        <p:nvSpPr>
          <p:cNvPr id="9" name="TextBox 8"/>
          <p:cNvSpPr txBox="1"/>
          <p:nvPr/>
        </p:nvSpPr>
        <p:spPr>
          <a:xfrm>
            <a:off x="2245404" y="3265349"/>
            <a:ext cx="4876800" cy="1754326"/>
          </a:xfrm>
          <a:prstGeom prst="rect">
            <a:avLst/>
          </a:prstGeom>
          <a:noFill/>
        </p:spPr>
        <p:txBody>
          <a:bodyPr wrap="square" rtlCol="0">
            <a:spAutoFit/>
          </a:bodyPr>
          <a:lstStyle/>
          <a:p>
            <a:endParaRPr lang="en-US" dirty="0" smtClean="0"/>
          </a:p>
          <a:p>
            <a:r>
              <a:rPr lang="en-US" dirty="0" smtClean="0"/>
              <a:t>From (1), we can reach the first rung. Then by applying (2), we can reach the second rung. Applying (2) again, the third rung. And so on.  We can apply (2) any number of times to reach any particular rung, no matter how high up.</a:t>
            </a:r>
            <a:endParaRPr lang="en-US" dirty="0"/>
          </a:p>
        </p:txBody>
      </p:sp>
      <p:sp>
        <p:nvSpPr>
          <p:cNvPr id="10" name="TextBox 9"/>
          <p:cNvSpPr txBox="1"/>
          <p:nvPr/>
        </p:nvSpPr>
        <p:spPr>
          <a:xfrm>
            <a:off x="2245404" y="5339471"/>
            <a:ext cx="4191000" cy="646331"/>
          </a:xfrm>
          <a:prstGeom prst="rect">
            <a:avLst/>
          </a:prstGeom>
          <a:noFill/>
        </p:spPr>
        <p:txBody>
          <a:bodyPr wrap="square" rtlCol="0">
            <a:spAutoFit/>
          </a:bodyPr>
          <a:lstStyle/>
          <a:p>
            <a:r>
              <a:rPr lang="en-US" dirty="0" smtClean="0"/>
              <a:t>This example motivates proof by mathematical induction.</a:t>
            </a:r>
            <a:endParaRPr lang="en-US" dirty="0"/>
          </a:p>
        </p:txBody>
      </p:sp>
    </p:spTree>
    <p:extLst>
      <p:ext uri="{BB962C8B-B14F-4D97-AF65-F5344CB8AC3E}">
        <p14:creationId xmlns:p14="http://schemas.microsoft.com/office/powerpoint/2010/main" val="15429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Induction and Recursion</a:t>
            </a:r>
            <a:endParaRPr lang="en-US" dirty="0"/>
          </a:p>
        </p:txBody>
      </p:sp>
      <p:sp>
        <p:nvSpPr>
          <p:cNvPr id="3" name="Text Placeholder 2"/>
          <p:cNvSpPr>
            <a:spLocks noGrp="1"/>
          </p:cNvSpPr>
          <p:nvPr>
            <p:ph type="body" idx="1"/>
          </p:nvPr>
        </p:nvSpPr>
        <p:spPr/>
        <p:txBody>
          <a:bodyPr/>
          <a:lstStyle/>
          <a:p>
            <a:r>
              <a:rPr lang="en-US" dirty="0" smtClean="0"/>
              <a:t>Principle of Mathematical Induction</a:t>
            </a:r>
            <a:endParaRPr lang="en-US" dirty="0"/>
          </a:p>
        </p:txBody>
      </p:sp>
      <p:sp>
        <p:nvSpPr>
          <p:cNvPr id="5" name="Text Placeholder 4"/>
          <p:cNvSpPr>
            <a:spLocks noGrp="1"/>
          </p:cNvSpPr>
          <p:nvPr>
            <p:ph type="body" sz="quarter" idx="14"/>
          </p:nvPr>
        </p:nvSpPr>
        <p:spPr/>
        <p:txBody>
          <a:bodyPr/>
          <a:lstStyle/>
          <a:p>
            <a:r>
              <a:rPr lang="en-US" dirty="0" smtClean="0"/>
              <a:t>Computer Science, </a:t>
            </a:r>
            <a:r>
              <a:rPr lang="en-US" smtClean="0"/>
              <a:t>Purdue University</a:t>
            </a:r>
            <a:endParaRPr lang="en-US"/>
          </a:p>
        </p:txBody>
      </p:sp>
      <p:sp>
        <p:nvSpPr>
          <p:cNvPr id="6" name="Content Placeholder 2"/>
          <p:cNvSpPr txBox="1">
            <a:spLocks/>
          </p:cNvSpPr>
          <p:nvPr/>
        </p:nvSpPr>
        <p:spPr>
          <a:xfrm>
            <a:off x="2245403" y="2267076"/>
            <a:ext cx="8978605" cy="4389120"/>
          </a:xfrm>
          <a:prstGeom prst="rect">
            <a:avLst/>
          </a:prstGeom>
        </p:spPr>
        <p:txBody>
          <a:bodyPr vert="horz" lIns="0" tIns="0" rIns="0" bIns="0" rtlCol="0" anchor="t" anchorCtr="0">
            <a:norm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600" i="1" dirty="0" smtClean="0">
                <a:solidFill>
                  <a:schemeClr val="tx1"/>
                </a:solidFill>
                <a:latin typeface="Arial" panose="020B0604020202020204" pitchFamily="34" charset="0"/>
                <a:cs typeface="Arial" panose="020B0604020202020204" pitchFamily="34" charset="0"/>
              </a:rPr>
              <a:t>Principle of Mathematical Induction</a:t>
            </a:r>
            <a:r>
              <a:rPr lang="en-US" sz="1600" dirty="0" smtClean="0">
                <a:solidFill>
                  <a:schemeClr val="tx1"/>
                </a:solidFill>
                <a:latin typeface="Arial" panose="020B0604020202020204" pitchFamily="34" charset="0"/>
                <a:cs typeface="Arial" panose="020B0604020202020204" pitchFamily="34" charset="0"/>
              </a:rPr>
              <a:t>: To prove that </a:t>
            </a:r>
            <a:r>
              <a:rPr lang="en-US" sz="1600" i="1" dirty="0" smtClean="0">
                <a:solidFill>
                  <a:schemeClr val="tx1"/>
                </a:solidFill>
                <a:latin typeface="Arial" panose="020B0604020202020204" pitchFamily="34" charset="0"/>
                <a:cs typeface="Arial" panose="020B0604020202020204" pitchFamily="34" charset="0"/>
              </a:rPr>
              <a:t>P</a:t>
            </a:r>
            <a:r>
              <a:rPr lang="en-US" sz="1600" dirty="0" smtClean="0">
                <a:solidFill>
                  <a:schemeClr val="tx1"/>
                </a:solidFill>
                <a:latin typeface="Arial" panose="020B0604020202020204" pitchFamily="34" charset="0"/>
                <a:cs typeface="Arial" panose="020B0604020202020204" pitchFamily="34" charset="0"/>
              </a:rPr>
              <a:t>(</a:t>
            </a:r>
            <a:r>
              <a:rPr lang="en-US" sz="1600" i="1" dirty="0" smtClean="0">
                <a:solidFill>
                  <a:schemeClr val="tx1"/>
                </a:solidFill>
                <a:latin typeface="Arial" panose="020B0604020202020204" pitchFamily="34" charset="0"/>
                <a:cs typeface="Arial" panose="020B0604020202020204" pitchFamily="34" charset="0"/>
              </a:rPr>
              <a:t>n</a:t>
            </a:r>
            <a:r>
              <a:rPr lang="en-US" sz="1600" dirty="0" smtClean="0">
                <a:solidFill>
                  <a:schemeClr val="tx1"/>
                </a:solidFill>
                <a:latin typeface="Arial" panose="020B0604020202020204" pitchFamily="34" charset="0"/>
                <a:cs typeface="Arial" panose="020B0604020202020204" pitchFamily="34" charset="0"/>
              </a:rPr>
              <a:t>) is true for all positive integers </a:t>
            </a:r>
            <a:r>
              <a:rPr lang="en-US" sz="1600" i="1" dirty="0" smtClean="0">
                <a:solidFill>
                  <a:schemeClr val="tx1"/>
                </a:solidFill>
                <a:latin typeface="Arial" panose="020B0604020202020204" pitchFamily="34" charset="0"/>
                <a:cs typeface="Arial" panose="020B0604020202020204" pitchFamily="34" charset="0"/>
              </a:rPr>
              <a:t>n</a:t>
            </a:r>
            <a:r>
              <a:rPr lang="en-US" sz="1600" dirty="0" smtClean="0">
                <a:solidFill>
                  <a:schemeClr val="tx1"/>
                </a:solidFill>
                <a:latin typeface="Arial" panose="020B0604020202020204" pitchFamily="34" charset="0"/>
                <a:cs typeface="Arial" panose="020B0604020202020204" pitchFamily="34" charset="0"/>
              </a:rPr>
              <a:t>, we complete these steps:</a:t>
            </a:r>
          </a:p>
          <a:p>
            <a:pPr marL="800100" lvl="1" indent="-342900">
              <a:buFont typeface="Arial" panose="020B0604020202020204" pitchFamily="34" charset="0"/>
              <a:buChar char="•"/>
            </a:pPr>
            <a:r>
              <a:rPr lang="en-US" sz="1600" i="1" dirty="0" smtClean="0">
                <a:solidFill>
                  <a:schemeClr val="tx1"/>
                </a:solidFill>
                <a:latin typeface="Arial" panose="020B0604020202020204" pitchFamily="34" charset="0"/>
                <a:cs typeface="Arial" panose="020B0604020202020204" pitchFamily="34" charset="0"/>
              </a:rPr>
              <a:t>Basis Step</a:t>
            </a:r>
            <a:r>
              <a:rPr lang="en-US" sz="1600" dirty="0" smtClean="0">
                <a:solidFill>
                  <a:schemeClr val="tx1"/>
                </a:solidFill>
                <a:latin typeface="Arial" panose="020B0604020202020204" pitchFamily="34" charset="0"/>
                <a:cs typeface="Arial" panose="020B0604020202020204" pitchFamily="34" charset="0"/>
              </a:rPr>
              <a:t>: Show that </a:t>
            </a:r>
            <a:r>
              <a:rPr lang="en-US" sz="1600" i="1" dirty="0" smtClean="0">
                <a:solidFill>
                  <a:schemeClr val="tx1"/>
                </a:solidFill>
                <a:latin typeface="Arial" panose="020B0604020202020204" pitchFamily="34" charset="0"/>
                <a:cs typeface="Arial" panose="020B0604020202020204" pitchFamily="34" charset="0"/>
              </a:rPr>
              <a:t>P</a:t>
            </a:r>
            <a:r>
              <a:rPr lang="en-US" sz="1600" dirty="0" smtClean="0">
                <a:solidFill>
                  <a:schemeClr val="tx1"/>
                </a:solidFill>
                <a:latin typeface="Arial" panose="020B0604020202020204" pitchFamily="34" charset="0"/>
                <a:cs typeface="Arial" panose="020B0604020202020204" pitchFamily="34" charset="0"/>
              </a:rPr>
              <a:t>(</a:t>
            </a:r>
            <a:r>
              <a:rPr lang="en-US" sz="1600" dirty="0" smtClean="0">
                <a:solidFill>
                  <a:schemeClr val="tx1"/>
                </a:solidFill>
                <a:latin typeface="Arial" panose="020B0604020202020204" pitchFamily="34" charset="0"/>
                <a:ea typeface="Cambria Math" pitchFamily="18" charset="0"/>
                <a:cs typeface="Arial" panose="020B0604020202020204" pitchFamily="34" charset="0"/>
              </a:rPr>
              <a:t>1</a:t>
            </a:r>
            <a:r>
              <a:rPr lang="en-US" sz="1600" dirty="0" smtClean="0">
                <a:solidFill>
                  <a:schemeClr val="tx1"/>
                </a:solidFill>
                <a:latin typeface="Arial" panose="020B0604020202020204" pitchFamily="34" charset="0"/>
                <a:cs typeface="Arial" panose="020B0604020202020204" pitchFamily="34" charset="0"/>
              </a:rPr>
              <a:t>) is true.</a:t>
            </a:r>
          </a:p>
          <a:p>
            <a:pPr marL="800100" lvl="1" indent="-342900">
              <a:buFont typeface="Arial" panose="020B0604020202020204" pitchFamily="34" charset="0"/>
              <a:buChar char="•"/>
            </a:pPr>
            <a:r>
              <a:rPr lang="en-US" sz="1600" i="1" dirty="0" smtClean="0">
                <a:solidFill>
                  <a:schemeClr val="tx1"/>
                </a:solidFill>
                <a:latin typeface="Arial" panose="020B0604020202020204" pitchFamily="34" charset="0"/>
                <a:cs typeface="Arial" panose="020B0604020202020204" pitchFamily="34" charset="0"/>
              </a:rPr>
              <a:t>Inductive Step</a:t>
            </a:r>
            <a:r>
              <a:rPr lang="en-US" sz="1600" dirty="0" smtClean="0">
                <a:solidFill>
                  <a:schemeClr val="tx1"/>
                </a:solidFill>
                <a:latin typeface="Arial" panose="020B0604020202020204" pitchFamily="34" charset="0"/>
                <a:cs typeface="Arial" panose="020B0604020202020204" pitchFamily="34" charset="0"/>
              </a:rPr>
              <a:t>: Show that </a:t>
            </a:r>
            <a:r>
              <a:rPr lang="en-US" sz="1600" i="1" dirty="0" smtClean="0">
                <a:solidFill>
                  <a:schemeClr val="tx1"/>
                </a:solidFill>
                <a:latin typeface="Arial" panose="020B0604020202020204" pitchFamily="34" charset="0"/>
                <a:cs typeface="Arial" panose="020B0604020202020204" pitchFamily="34" charset="0"/>
              </a:rPr>
              <a:t>P</a:t>
            </a:r>
            <a:r>
              <a:rPr lang="en-US" sz="1600" dirty="0" smtClean="0">
                <a:solidFill>
                  <a:schemeClr val="tx1"/>
                </a:solidFill>
                <a:latin typeface="Arial" panose="020B0604020202020204" pitchFamily="34" charset="0"/>
                <a:cs typeface="Arial" panose="020B0604020202020204" pitchFamily="34" charset="0"/>
              </a:rPr>
              <a:t>(</a:t>
            </a:r>
            <a:r>
              <a:rPr lang="en-US" sz="1600" i="1" dirty="0" smtClean="0">
                <a:solidFill>
                  <a:schemeClr val="tx1"/>
                </a:solidFill>
                <a:latin typeface="Arial" panose="020B0604020202020204" pitchFamily="34" charset="0"/>
                <a:cs typeface="Arial" panose="020B0604020202020204" pitchFamily="34" charset="0"/>
              </a:rPr>
              <a:t>k</a:t>
            </a:r>
            <a:r>
              <a:rPr lang="en-US" sz="1600" dirty="0" smtClean="0">
                <a:solidFill>
                  <a:schemeClr val="tx1"/>
                </a:solidFill>
                <a:latin typeface="Arial" panose="020B0604020202020204" pitchFamily="34" charset="0"/>
                <a:cs typeface="Arial" panose="020B0604020202020204" pitchFamily="34" charset="0"/>
              </a:rPr>
              <a:t>)</a:t>
            </a:r>
            <a:r>
              <a:rPr lang="en-US" sz="1600" i="1" dirty="0" smtClean="0">
                <a:solidFill>
                  <a:schemeClr val="tx1"/>
                </a:solidFill>
                <a:latin typeface="Arial" panose="020B0604020202020204" pitchFamily="34" charset="0"/>
                <a:cs typeface="Arial" panose="020B0604020202020204" pitchFamily="34" charset="0"/>
              </a:rPr>
              <a:t> </a:t>
            </a:r>
            <a:r>
              <a:rPr lang="en-US" sz="1600" i="1" dirty="0" smtClean="0">
                <a:solidFill>
                  <a:schemeClr val="tx1"/>
                </a:solidFill>
                <a:latin typeface="Arial" panose="020B0604020202020204" pitchFamily="34" charset="0"/>
                <a:ea typeface="Cambria Math"/>
                <a:cs typeface="Arial" panose="020B0604020202020204" pitchFamily="34" charset="0"/>
                <a:sym typeface="Wingdings" pitchFamily="2" charset="2"/>
              </a:rPr>
              <a:t>→</a:t>
            </a:r>
            <a:r>
              <a:rPr lang="en-US" sz="1600" i="1" dirty="0" smtClean="0">
                <a:solidFill>
                  <a:schemeClr val="tx1"/>
                </a:solidFill>
                <a:latin typeface="Arial" panose="020B0604020202020204" pitchFamily="34" charset="0"/>
                <a:cs typeface="Arial" panose="020B0604020202020204" pitchFamily="34" charset="0"/>
                <a:sym typeface="Wingdings" pitchFamily="2" charset="2"/>
              </a:rPr>
              <a:t> P</a:t>
            </a:r>
            <a:r>
              <a:rPr lang="en-US" sz="1600" dirty="0" smtClean="0">
                <a:solidFill>
                  <a:schemeClr val="tx1"/>
                </a:solidFill>
                <a:latin typeface="Arial" panose="020B0604020202020204" pitchFamily="34" charset="0"/>
                <a:cs typeface="Arial" panose="020B0604020202020204" pitchFamily="34" charset="0"/>
                <a:sym typeface="Wingdings" pitchFamily="2" charset="2"/>
              </a:rPr>
              <a:t>(</a:t>
            </a:r>
            <a:r>
              <a:rPr lang="en-US" sz="1600" i="1" dirty="0" smtClean="0">
                <a:solidFill>
                  <a:schemeClr val="tx1"/>
                </a:solidFill>
                <a:latin typeface="Arial" panose="020B0604020202020204" pitchFamily="34" charset="0"/>
                <a:cs typeface="Arial" panose="020B0604020202020204" pitchFamily="34" charset="0"/>
                <a:sym typeface="Wingdings" pitchFamily="2" charset="2"/>
              </a:rPr>
              <a:t>k + </a:t>
            </a:r>
            <a:r>
              <a:rPr lang="en-US" sz="1600" dirty="0" smtClean="0">
                <a:solidFill>
                  <a:schemeClr val="tx1"/>
                </a:solidFill>
                <a:latin typeface="Arial" panose="020B0604020202020204" pitchFamily="34" charset="0"/>
                <a:ea typeface="Cambria Math" pitchFamily="18" charset="0"/>
                <a:cs typeface="Arial" panose="020B0604020202020204" pitchFamily="34" charset="0"/>
                <a:sym typeface="Wingdings" pitchFamily="2" charset="2"/>
              </a:rPr>
              <a:t>1</a:t>
            </a:r>
            <a:r>
              <a:rPr lang="en-US" sz="1600" dirty="0" smtClean="0">
                <a:solidFill>
                  <a:schemeClr val="tx1"/>
                </a:solidFill>
                <a:latin typeface="Arial" panose="020B0604020202020204" pitchFamily="34" charset="0"/>
                <a:cs typeface="Arial" panose="020B0604020202020204" pitchFamily="34" charset="0"/>
                <a:sym typeface="Wingdings" pitchFamily="2" charset="2"/>
              </a:rPr>
              <a:t>) </a:t>
            </a:r>
            <a:r>
              <a:rPr lang="en-US" sz="1600" i="1" dirty="0" smtClean="0">
                <a:solidFill>
                  <a:schemeClr val="tx1"/>
                </a:solidFill>
                <a:latin typeface="Arial" panose="020B0604020202020204" pitchFamily="34" charset="0"/>
                <a:cs typeface="Arial" panose="020B0604020202020204" pitchFamily="34" charset="0"/>
                <a:sym typeface="Wingdings" pitchFamily="2" charset="2"/>
              </a:rPr>
              <a:t> </a:t>
            </a:r>
            <a:r>
              <a:rPr lang="en-US" sz="1600" dirty="0" smtClean="0">
                <a:solidFill>
                  <a:schemeClr val="tx1"/>
                </a:solidFill>
                <a:latin typeface="Arial" panose="020B0604020202020204" pitchFamily="34" charset="0"/>
                <a:cs typeface="Arial" panose="020B0604020202020204" pitchFamily="34" charset="0"/>
                <a:sym typeface="Wingdings" pitchFamily="2" charset="2"/>
              </a:rPr>
              <a:t>is true for all positive integers </a:t>
            </a:r>
            <a:r>
              <a:rPr lang="en-US" sz="1600" i="1" dirty="0" smtClean="0">
                <a:solidFill>
                  <a:schemeClr val="tx1"/>
                </a:solidFill>
                <a:latin typeface="Arial" panose="020B0604020202020204" pitchFamily="34" charset="0"/>
                <a:cs typeface="Arial" panose="020B0604020202020204" pitchFamily="34" charset="0"/>
                <a:sym typeface="Wingdings" pitchFamily="2" charset="2"/>
              </a:rPr>
              <a:t>k</a:t>
            </a:r>
            <a:r>
              <a:rPr lang="en-US" sz="1600" dirty="0" smtClean="0">
                <a:solidFill>
                  <a:schemeClr val="tx1"/>
                </a:solidFill>
                <a:latin typeface="Arial" panose="020B0604020202020204" pitchFamily="34" charset="0"/>
                <a:cs typeface="Arial" panose="020B0604020202020204" pitchFamily="34" charset="0"/>
                <a:sym typeface="Wingdings" pitchFamily="2" charset="2"/>
              </a:rPr>
              <a:t>.</a:t>
            </a:r>
          </a:p>
          <a:p>
            <a:r>
              <a:rPr lang="en-US" sz="1600" dirty="0" smtClean="0">
                <a:solidFill>
                  <a:schemeClr val="tx1"/>
                </a:solidFill>
                <a:latin typeface="Arial" panose="020B0604020202020204" pitchFamily="34" charset="0"/>
                <a:cs typeface="Arial" panose="020B0604020202020204" pitchFamily="34" charset="0"/>
              </a:rPr>
              <a:t>     To complete the inductive step, assuming the </a:t>
            </a:r>
            <a:r>
              <a:rPr lang="en-US" sz="1600" i="1" dirty="0" smtClean="0">
                <a:solidFill>
                  <a:schemeClr val="tx1"/>
                </a:solidFill>
                <a:latin typeface="Arial" panose="020B0604020202020204" pitchFamily="34" charset="0"/>
                <a:cs typeface="Arial" panose="020B0604020202020204" pitchFamily="34" charset="0"/>
              </a:rPr>
              <a:t>inductive hypothesis </a:t>
            </a:r>
            <a:r>
              <a:rPr lang="en-US" sz="1600" dirty="0" smtClean="0">
                <a:solidFill>
                  <a:schemeClr val="tx1"/>
                </a:solidFill>
                <a:latin typeface="Arial" panose="020B0604020202020204" pitchFamily="34" charset="0"/>
                <a:cs typeface="Arial" panose="020B0604020202020204" pitchFamily="34" charset="0"/>
              </a:rPr>
              <a:t>that </a:t>
            </a:r>
            <a:r>
              <a:rPr lang="en-US" sz="1600" i="1" dirty="0" smtClean="0">
                <a:solidFill>
                  <a:schemeClr val="tx1"/>
                </a:solidFill>
                <a:latin typeface="Arial" panose="020B0604020202020204" pitchFamily="34" charset="0"/>
                <a:cs typeface="Arial" panose="020B0604020202020204" pitchFamily="34" charset="0"/>
              </a:rPr>
              <a:t>P</a:t>
            </a:r>
            <a:r>
              <a:rPr lang="en-US" sz="1600" dirty="0" smtClean="0">
                <a:solidFill>
                  <a:schemeClr val="tx1"/>
                </a:solidFill>
                <a:latin typeface="Arial" panose="020B0604020202020204" pitchFamily="34" charset="0"/>
                <a:cs typeface="Arial" panose="020B0604020202020204" pitchFamily="34" charset="0"/>
              </a:rPr>
              <a:t>(</a:t>
            </a:r>
            <a:r>
              <a:rPr lang="en-US" sz="1600" i="1" dirty="0" smtClean="0">
                <a:solidFill>
                  <a:schemeClr val="tx1"/>
                </a:solidFill>
                <a:latin typeface="Arial" panose="020B0604020202020204" pitchFamily="34" charset="0"/>
                <a:cs typeface="Arial" panose="020B0604020202020204" pitchFamily="34" charset="0"/>
              </a:rPr>
              <a:t>k</a:t>
            </a:r>
            <a:r>
              <a:rPr lang="en-US" sz="1600" dirty="0" smtClean="0">
                <a:solidFill>
                  <a:schemeClr val="tx1"/>
                </a:solidFill>
                <a:latin typeface="Arial" panose="020B0604020202020204" pitchFamily="34" charset="0"/>
                <a:cs typeface="Arial" panose="020B0604020202020204" pitchFamily="34" charset="0"/>
              </a:rPr>
              <a:t>)</a:t>
            </a:r>
            <a:r>
              <a:rPr lang="en-US" sz="1600" i="1"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holds for an arbitrary integer </a:t>
            </a:r>
            <a:r>
              <a:rPr lang="en-US" sz="1600" i="1" dirty="0" smtClean="0">
                <a:solidFill>
                  <a:schemeClr val="tx1"/>
                </a:solidFill>
                <a:latin typeface="Arial" panose="020B0604020202020204" pitchFamily="34" charset="0"/>
                <a:cs typeface="Arial" panose="020B0604020202020204" pitchFamily="34" charset="0"/>
              </a:rPr>
              <a:t>k</a:t>
            </a:r>
            <a:r>
              <a:rPr lang="en-US" sz="1600" dirty="0" smtClean="0">
                <a:solidFill>
                  <a:schemeClr val="tx1"/>
                </a:solidFill>
                <a:latin typeface="Arial" panose="020B0604020202020204" pitchFamily="34" charset="0"/>
                <a:cs typeface="Arial" panose="020B0604020202020204" pitchFamily="34" charset="0"/>
              </a:rPr>
              <a:t>, show that  must </a:t>
            </a:r>
            <a:r>
              <a:rPr lang="en-US" sz="1600" i="1" dirty="0" smtClean="0">
                <a:solidFill>
                  <a:schemeClr val="tx1"/>
                </a:solidFill>
                <a:latin typeface="Arial" panose="020B0604020202020204" pitchFamily="34" charset="0"/>
                <a:cs typeface="Arial" panose="020B0604020202020204" pitchFamily="34" charset="0"/>
                <a:sym typeface="Wingdings" pitchFamily="2" charset="2"/>
              </a:rPr>
              <a:t>P</a:t>
            </a:r>
            <a:r>
              <a:rPr lang="en-US" sz="1600" dirty="0" smtClean="0">
                <a:solidFill>
                  <a:schemeClr val="tx1"/>
                </a:solidFill>
                <a:latin typeface="Arial" panose="020B0604020202020204" pitchFamily="34" charset="0"/>
                <a:cs typeface="Arial" panose="020B0604020202020204" pitchFamily="34" charset="0"/>
                <a:sym typeface="Wingdings" pitchFamily="2" charset="2"/>
              </a:rPr>
              <a:t>(</a:t>
            </a:r>
            <a:r>
              <a:rPr lang="en-US" sz="1600" i="1" dirty="0" smtClean="0">
                <a:solidFill>
                  <a:schemeClr val="tx1"/>
                </a:solidFill>
                <a:latin typeface="Arial" panose="020B0604020202020204" pitchFamily="34" charset="0"/>
                <a:cs typeface="Arial" panose="020B0604020202020204" pitchFamily="34" charset="0"/>
                <a:sym typeface="Wingdings" pitchFamily="2" charset="2"/>
              </a:rPr>
              <a:t>k + </a:t>
            </a:r>
            <a:r>
              <a:rPr lang="en-US" sz="1600" dirty="0" smtClean="0">
                <a:solidFill>
                  <a:schemeClr val="tx1"/>
                </a:solidFill>
                <a:latin typeface="Arial" panose="020B0604020202020204" pitchFamily="34" charset="0"/>
                <a:ea typeface="Cambria Math" pitchFamily="18" charset="0"/>
                <a:cs typeface="Arial" panose="020B0604020202020204" pitchFamily="34" charset="0"/>
                <a:sym typeface="Wingdings" pitchFamily="2" charset="2"/>
              </a:rPr>
              <a:t>1</a:t>
            </a:r>
            <a:r>
              <a:rPr lang="en-US" sz="1600" dirty="0" smtClean="0">
                <a:solidFill>
                  <a:schemeClr val="tx1"/>
                </a:solidFill>
                <a:latin typeface="Arial" panose="020B0604020202020204" pitchFamily="34" charset="0"/>
                <a:cs typeface="Arial" panose="020B0604020202020204" pitchFamily="34" charset="0"/>
                <a:sym typeface="Wingdings" pitchFamily="2" charset="2"/>
              </a:rPr>
              <a:t>)</a:t>
            </a:r>
            <a:r>
              <a:rPr lang="en-US" sz="1600" dirty="0" smtClean="0">
                <a:solidFill>
                  <a:schemeClr val="tx1"/>
                </a:solidFill>
                <a:latin typeface="Arial" panose="020B0604020202020204" pitchFamily="34" charset="0"/>
                <a:cs typeface="Arial" panose="020B0604020202020204" pitchFamily="34" charset="0"/>
              </a:rPr>
              <a:t> be true.</a:t>
            </a:r>
          </a:p>
          <a:p>
            <a:r>
              <a:rPr lang="en-US" sz="1600" dirty="0" smtClean="0">
                <a:solidFill>
                  <a:schemeClr val="tx1"/>
                </a:solidFill>
                <a:latin typeface="Arial" panose="020B0604020202020204" pitchFamily="34" charset="0"/>
                <a:cs typeface="Arial" panose="020B0604020202020204" pitchFamily="34" charset="0"/>
              </a:rPr>
              <a:t>    </a:t>
            </a:r>
          </a:p>
          <a:p>
            <a:r>
              <a:rPr lang="en-US" sz="1600" b="1" dirty="0" smtClean="0">
                <a:solidFill>
                  <a:schemeClr val="tx1"/>
                </a:solidFill>
                <a:latin typeface="Arial" panose="020B0604020202020204" pitchFamily="34" charset="0"/>
                <a:cs typeface="Arial" panose="020B0604020202020204" pitchFamily="34" charset="0"/>
              </a:rPr>
              <a:t>     Climbing an Infinite Ladder Example</a:t>
            </a:r>
            <a:r>
              <a:rPr lang="en-US" sz="1600" dirty="0" smtClean="0">
                <a:solidFill>
                  <a:schemeClr val="tx1"/>
                </a:solidFill>
                <a:latin typeface="Arial" panose="020B0604020202020204" pitchFamily="34" charset="0"/>
                <a:cs typeface="Arial" panose="020B0604020202020204" pitchFamily="34" charset="0"/>
              </a:rPr>
              <a:t>:</a:t>
            </a:r>
          </a:p>
          <a:p>
            <a:pPr marL="800100" lvl="1" indent="-342900">
              <a:buFont typeface="Arial" panose="020B0604020202020204" pitchFamily="34" charset="0"/>
              <a:buChar char="•"/>
            </a:pPr>
            <a:r>
              <a:rPr lang="en-US" sz="1600" dirty="0" smtClean="0">
                <a:solidFill>
                  <a:schemeClr val="tx1"/>
                </a:solidFill>
                <a:latin typeface="Arial" panose="020B0604020202020204" pitchFamily="34" charset="0"/>
                <a:cs typeface="Arial" panose="020B0604020202020204" pitchFamily="34" charset="0"/>
              </a:rPr>
              <a:t>BASIS STEP: By (</a:t>
            </a:r>
            <a:r>
              <a:rPr lang="en-US" sz="1600" dirty="0" smtClean="0">
                <a:solidFill>
                  <a:schemeClr val="tx1"/>
                </a:solidFill>
                <a:latin typeface="Arial" panose="020B0604020202020204" pitchFamily="34" charset="0"/>
                <a:ea typeface="Cambria Math" pitchFamily="18" charset="0"/>
                <a:cs typeface="Arial" panose="020B0604020202020204" pitchFamily="34" charset="0"/>
              </a:rPr>
              <a:t>1</a:t>
            </a:r>
            <a:r>
              <a:rPr lang="en-US" sz="1600" dirty="0" smtClean="0">
                <a:solidFill>
                  <a:schemeClr val="tx1"/>
                </a:solidFill>
                <a:latin typeface="Arial" panose="020B0604020202020204" pitchFamily="34" charset="0"/>
                <a:cs typeface="Arial" panose="020B0604020202020204" pitchFamily="34" charset="0"/>
              </a:rPr>
              <a:t>), we can reach rung </a:t>
            </a:r>
            <a:r>
              <a:rPr lang="en-US" sz="1600" dirty="0" smtClean="0">
                <a:solidFill>
                  <a:schemeClr val="tx1"/>
                </a:solidFill>
                <a:latin typeface="Arial" panose="020B0604020202020204" pitchFamily="34" charset="0"/>
                <a:ea typeface="Cambria Math" pitchFamily="18" charset="0"/>
                <a:cs typeface="Arial" panose="020B0604020202020204" pitchFamily="34" charset="0"/>
              </a:rPr>
              <a:t>1</a:t>
            </a:r>
            <a:r>
              <a:rPr lang="en-US" sz="1600" dirty="0" smtClean="0">
                <a:solidFill>
                  <a:schemeClr val="tx1"/>
                </a:solidFill>
                <a:latin typeface="Arial" panose="020B0604020202020204" pitchFamily="34" charset="0"/>
                <a:cs typeface="Arial" panose="020B0604020202020204" pitchFamily="34" charset="0"/>
              </a:rPr>
              <a:t>.</a:t>
            </a:r>
          </a:p>
          <a:p>
            <a:pPr marL="800100" lvl="1" indent="-342900">
              <a:buFont typeface="Arial" panose="020B0604020202020204" pitchFamily="34" charset="0"/>
              <a:buChar char="•"/>
            </a:pPr>
            <a:r>
              <a:rPr lang="en-US" sz="1600" dirty="0" smtClean="0">
                <a:solidFill>
                  <a:schemeClr val="tx1"/>
                </a:solidFill>
                <a:latin typeface="Arial" panose="020B0604020202020204" pitchFamily="34" charset="0"/>
                <a:cs typeface="Arial" panose="020B0604020202020204" pitchFamily="34" charset="0"/>
              </a:rPr>
              <a:t>INDUCTIVE STEP: Assume the inductive hypothesis that we can reach rung </a:t>
            </a:r>
            <a:r>
              <a:rPr lang="en-US" sz="1600" i="1" dirty="0" smtClean="0">
                <a:solidFill>
                  <a:schemeClr val="tx1"/>
                </a:solidFill>
                <a:latin typeface="Arial" panose="020B0604020202020204" pitchFamily="34" charset="0"/>
                <a:cs typeface="Arial" panose="020B0604020202020204" pitchFamily="34" charset="0"/>
              </a:rPr>
              <a:t>k</a:t>
            </a:r>
            <a:r>
              <a:rPr lang="en-US" sz="1600" dirty="0" smtClean="0">
                <a:solidFill>
                  <a:schemeClr val="tx1"/>
                </a:solidFill>
                <a:latin typeface="Arial" panose="020B0604020202020204" pitchFamily="34" charset="0"/>
                <a:cs typeface="Arial" panose="020B0604020202020204" pitchFamily="34" charset="0"/>
              </a:rPr>
              <a:t>. Then by (</a:t>
            </a:r>
            <a:r>
              <a:rPr lang="en-US" sz="1600" dirty="0" smtClean="0">
                <a:solidFill>
                  <a:schemeClr val="tx1"/>
                </a:solidFill>
                <a:latin typeface="Arial" panose="020B0604020202020204" pitchFamily="34" charset="0"/>
                <a:ea typeface="Cambria Math" pitchFamily="18" charset="0"/>
                <a:cs typeface="Arial" panose="020B0604020202020204" pitchFamily="34" charset="0"/>
              </a:rPr>
              <a:t>2</a:t>
            </a:r>
            <a:r>
              <a:rPr lang="en-US" sz="1600" dirty="0" smtClean="0">
                <a:solidFill>
                  <a:schemeClr val="tx1"/>
                </a:solidFill>
                <a:latin typeface="Arial" panose="020B0604020202020204" pitchFamily="34" charset="0"/>
                <a:cs typeface="Arial" panose="020B0604020202020204" pitchFamily="34" charset="0"/>
              </a:rPr>
              <a:t>), we can reach rung </a:t>
            </a:r>
            <a:r>
              <a:rPr lang="en-US" sz="1600" i="1" dirty="0" smtClean="0">
                <a:solidFill>
                  <a:schemeClr val="tx1"/>
                </a:solidFill>
                <a:latin typeface="Arial" panose="020B0604020202020204" pitchFamily="34" charset="0"/>
                <a:cs typeface="Arial" panose="020B0604020202020204" pitchFamily="34" charset="0"/>
              </a:rPr>
              <a:t>k </a:t>
            </a:r>
            <a:r>
              <a:rPr lang="en-US" sz="16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ea typeface="Cambria Math" pitchFamily="18" charset="0"/>
                <a:cs typeface="Arial" panose="020B0604020202020204" pitchFamily="34" charset="0"/>
              </a:rPr>
              <a:t>1</a:t>
            </a:r>
            <a:r>
              <a:rPr lang="en-US" sz="1600" dirty="0" smtClean="0">
                <a:solidFill>
                  <a:schemeClr val="tx1"/>
                </a:solidFill>
                <a:latin typeface="Arial" panose="020B0604020202020204" pitchFamily="34" charset="0"/>
                <a:cs typeface="Arial" panose="020B0604020202020204" pitchFamily="34" charset="0"/>
              </a:rPr>
              <a:t>.</a:t>
            </a:r>
          </a:p>
          <a:p>
            <a:r>
              <a:rPr lang="en-US" sz="1600" dirty="0" smtClean="0">
                <a:solidFill>
                  <a:schemeClr val="tx1"/>
                </a:solidFill>
                <a:latin typeface="Arial" panose="020B0604020202020204" pitchFamily="34" charset="0"/>
                <a:cs typeface="Arial" panose="020B0604020202020204" pitchFamily="34" charset="0"/>
              </a:rPr>
              <a:t>     Hence, </a:t>
            </a:r>
            <a:r>
              <a:rPr lang="en-US" sz="1600" i="1" dirty="0" smtClean="0">
                <a:solidFill>
                  <a:schemeClr val="tx1"/>
                </a:solidFill>
                <a:latin typeface="Arial" panose="020B0604020202020204" pitchFamily="34" charset="0"/>
                <a:cs typeface="Arial" panose="020B0604020202020204" pitchFamily="34" charset="0"/>
              </a:rPr>
              <a:t>P</a:t>
            </a:r>
            <a:r>
              <a:rPr lang="en-US" sz="1600" dirty="0" smtClean="0">
                <a:solidFill>
                  <a:schemeClr val="tx1"/>
                </a:solidFill>
                <a:latin typeface="Arial" panose="020B0604020202020204" pitchFamily="34" charset="0"/>
                <a:cs typeface="Arial" panose="020B0604020202020204" pitchFamily="34" charset="0"/>
              </a:rPr>
              <a:t>(</a:t>
            </a:r>
            <a:r>
              <a:rPr lang="en-US" sz="1600" i="1" dirty="0" smtClean="0">
                <a:solidFill>
                  <a:schemeClr val="tx1"/>
                </a:solidFill>
                <a:latin typeface="Arial" panose="020B0604020202020204" pitchFamily="34" charset="0"/>
                <a:cs typeface="Arial" panose="020B0604020202020204" pitchFamily="34" charset="0"/>
              </a:rPr>
              <a:t>k</a:t>
            </a:r>
            <a:r>
              <a:rPr lang="en-US" sz="1600" dirty="0" smtClean="0">
                <a:solidFill>
                  <a:schemeClr val="tx1"/>
                </a:solidFill>
                <a:latin typeface="Arial" panose="020B0604020202020204" pitchFamily="34" charset="0"/>
                <a:cs typeface="Arial" panose="020B0604020202020204" pitchFamily="34" charset="0"/>
              </a:rPr>
              <a:t>)</a:t>
            </a:r>
            <a:r>
              <a:rPr lang="en-US" sz="1600" i="1" dirty="0" smtClean="0">
                <a:solidFill>
                  <a:schemeClr val="tx1"/>
                </a:solidFill>
                <a:latin typeface="Arial" panose="020B0604020202020204" pitchFamily="34" charset="0"/>
                <a:cs typeface="Arial" panose="020B0604020202020204" pitchFamily="34" charset="0"/>
              </a:rPr>
              <a:t> </a:t>
            </a:r>
            <a:r>
              <a:rPr lang="en-US" sz="1600" i="1" dirty="0" smtClean="0">
                <a:solidFill>
                  <a:schemeClr val="tx1"/>
                </a:solidFill>
                <a:latin typeface="Arial" panose="020B0604020202020204" pitchFamily="34" charset="0"/>
                <a:ea typeface="Cambria Math"/>
                <a:cs typeface="Arial" panose="020B0604020202020204" pitchFamily="34" charset="0"/>
                <a:sym typeface="Wingdings" pitchFamily="2" charset="2"/>
              </a:rPr>
              <a:t>→</a:t>
            </a:r>
            <a:r>
              <a:rPr lang="en-US" sz="1600" i="1" dirty="0" smtClean="0">
                <a:solidFill>
                  <a:schemeClr val="tx1"/>
                </a:solidFill>
                <a:latin typeface="Arial" panose="020B0604020202020204" pitchFamily="34" charset="0"/>
                <a:cs typeface="Arial" panose="020B0604020202020204" pitchFamily="34" charset="0"/>
                <a:sym typeface="Wingdings" pitchFamily="2" charset="2"/>
              </a:rPr>
              <a:t> P</a:t>
            </a:r>
            <a:r>
              <a:rPr lang="en-US" sz="1600" dirty="0" smtClean="0">
                <a:solidFill>
                  <a:schemeClr val="tx1"/>
                </a:solidFill>
                <a:latin typeface="Arial" panose="020B0604020202020204" pitchFamily="34" charset="0"/>
                <a:cs typeface="Arial" panose="020B0604020202020204" pitchFamily="34" charset="0"/>
                <a:sym typeface="Wingdings" pitchFamily="2" charset="2"/>
              </a:rPr>
              <a:t>(</a:t>
            </a:r>
            <a:r>
              <a:rPr lang="en-US" sz="1600" i="1" dirty="0" smtClean="0">
                <a:solidFill>
                  <a:schemeClr val="tx1"/>
                </a:solidFill>
                <a:latin typeface="Arial" panose="020B0604020202020204" pitchFamily="34" charset="0"/>
                <a:cs typeface="Arial" panose="020B0604020202020204" pitchFamily="34" charset="0"/>
                <a:sym typeface="Wingdings" pitchFamily="2" charset="2"/>
              </a:rPr>
              <a:t>k + </a:t>
            </a:r>
            <a:r>
              <a:rPr lang="en-US" sz="1600" dirty="0" smtClean="0">
                <a:solidFill>
                  <a:schemeClr val="tx1"/>
                </a:solidFill>
                <a:latin typeface="Arial" panose="020B0604020202020204" pitchFamily="34" charset="0"/>
                <a:ea typeface="Cambria Math" pitchFamily="18" charset="0"/>
                <a:cs typeface="Arial" panose="020B0604020202020204" pitchFamily="34" charset="0"/>
                <a:sym typeface="Wingdings" pitchFamily="2" charset="2"/>
              </a:rPr>
              <a:t>1</a:t>
            </a:r>
            <a:r>
              <a:rPr lang="en-US" sz="1600" dirty="0" smtClean="0">
                <a:solidFill>
                  <a:schemeClr val="tx1"/>
                </a:solidFill>
                <a:latin typeface="Arial" panose="020B0604020202020204" pitchFamily="34" charset="0"/>
                <a:cs typeface="Arial" panose="020B0604020202020204" pitchFamily="34" charset="0"/>
                <a:sym typeface="Wingdings" pitchFamily="2" charset="2"/>
              </a:rPr>
              <a:t>) is true for all positive integers </a:t>
            </a:r>
            <a:r>
              <a:rPr lang="en-US" sz="1600" i="1" dirty="0" smtClean="0">
                <a:solidFill>
                  <a:schemeClr val="tx1"/>
                </a:solidFill>
                <a:latin typeface="Arial" panose="020B0604020202020204" pitchFamily="34" charset="0"/>
                <a:cs typeface="Arial" panose="020B0604020202020204" pitchFamily="34" charset="0"/>
                <a:sym typeface="Wingdings" pitchFamily="2" charset="2"/>
              </a:rPr>
              <a:t>k. </a:t>
            </a:r>
            <a:r>
              <a:rPr lang="en-US" sz="1600" dirty="0" smtClean="0">
                <a:solidFill>
                  <a:schemeClr val="tx1"/>
                </a:solidFill>
                <a:latin typeface="Arial" panose="020B0604020202020204" pitchFamily="34" charset="0"/>
                <a:cs typeface="Arial" panose="020B0604020202020204" pitchFamily="34" charset="0"/>
                <a:sym typeface="Wingdings" pitchFamily="2" charset="2"/>
              </a:rPr>
              <a:t>We can reach every rung on the ladder.</a:t>
            </a:r>
            <a:endParaRPr lang="en-US" sz="1600" dirty="0">
              <a:solidFill>
                <a:schemeClr val="tx1"/>
              </a:solidFill>
              <a:latin typeface="Arial" panose="020B0604020202020204" pitchFamily="34" charset="0"/>
              <a:cs typeface="Arial" panose="020B0604020202020204" pitchFamily="34" charset="0"/>
            </a:endParaRPr>
          </a:p>
        </p:txBody>
      </p:sp>
      <p:sp>
        <p:nvSpPr>
          <p:cNvPr id="7" name="Isosceles Triangle 6"/>
          <p:cNvSpPr/>
          <p:nvPr/>
        </p:nvSpPr>
        <p:spPr>
          <a:xfrm rot="5400000" flipV="1">
            <a:off x="10773105" y="5674807"/>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3158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Induction and Recursion</a:t>
            </a:r>
            <a:endParaRPr lang="en-US" dirty="0"/>
          </a:p>
        </p:txBody>
      </p:sp>
      <p:sp>
        <p:nvSpPr>
          <p:cNvPr id="3" name="Text Placeholder 2"/>
          <p:cNvSpPr>
            <a:spLocks noGrp="1"/>
          </p:cNvSpPr>
          <p:nvPr>
            <p:ph type="body" idx="1"/>
          </p:nvPr>
        </p:nvSpPr>
        <p:spPr/>
        <p:txBody>
          <a:bodyPr/>
          <a:lstStyle/>
          <a:p>
            <a:r>
              <a:rPr lang="en-US" dirty="0" smtClean="0"/>
              <a:t>Principle of Mathematical Induction</a:t>
            </a:r>
            <a:endParaRPr lang="en-US" dirty="0"/>
          </a:p>
        </p:txBody>
      </p:sp>
      <p:sp>
        <p:nvSpPr>
          <p:cNvPr id="5" name="Text Placeholder 4"/>
          <p:cNvSpPr>
            <a:spLocks noGrp="1"/>
          </p:cNvSpPr>
          <p:nvPr>
            <p:ph type="body" sz="quarter" idx="14"/>
          </p:nvPr>
        </p:nvSpPr>
        <p:spPr/>
        <p:txBody>
          <a:bodyPr/>
          <a:lstStyle/>
          <a:p>
            <a:r>
              <a:rPr lang="en-US" dirty="0" smtClean="0"/>
              <a:t>Computer Science, </a:t>
            </a:r>
            <a:r>
              <a:rPr lang="en-US" smtClean="0"/>
              <a:t>Purdue University</a:t>
            </a:r>
            <a:endParaRPr lang="en-US"/>
          </a:p>
        </p:txBody>
      </p:sp>
      <p:sp>
        <p:nvSpPr>
          <p:cNvPr id="9" name="Content Placeholder 2"/>
          <p:cNvSpPr txBox="1">
            <a:spLocks/>
          </p:cNvSpPr>
          <p:nvPr/>
        </p:nvSpPr>
        <p:spPr>
          <a:xfrm>
            <a:off x="2245404" y="2186689"/>
            <a:ext cx="8229600" cy="4389120"/>
          </a:xfrm>
          <a:prstGeom prst="rect">
            <a:avLst/>
          </a:prstGeom>
        </p:spPr>
        <p:txBody>
          <a:bodyPr vert="horz" lIns="0" tIns="0" rIns="0" bIns="0" rtlCol="0" anchor="t" anchorCtr="0">
            <a:norm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1800" dirty="0" smtClean="0">
                <a:solidFill>
                  <a:schemeClr val="tx1"/>
                </a:solidFill>
                <a:latin typeface="Arial" panose="020B0604020202020204" pitchFamily="34" charset="0"/>
                <a:cs typeface="Arial" panose="020B0604020202020204" pitchFamily="34" charset="0"/>
              </a:rPr>
              <a:t>Mathematical induction can be expressed  as the rule of inference</a:t>
            </a:r>
          </a:p>
          <a:p>
            <a:r>
              <a:rPr lang="en-US" sz="1800" dirty="0" smtClean="0">
                <a:solidFill>
                  <a:schemeClr val="tx1"/>
                </a:solidFill>
                <a:latin typeface="Arial" panose="020B0604020202020204" pitchFamily="34" charset="0"/>
                <a:cs typeface="Arial" panose="020B0604020202020204" pitchFamily="34" charset="0"/>
              </a:rPr>
              <a:t>     </a:t>
            </a:r>
          </a:p>
          <a:p>
            <a:r>
              <a:rPr lang="en-US" sz="1800" dirty="0" smtClean="0">
                <a:solidFill>
                  <a:schemeClr val="tx1"/>
                </a:solidFill>
                <a:latin typeface="Arial" panose="020B0604020202020204" pitchFamily="34" charset="0"/>
                <a:cs typeface="Arial" panose="020B0604020202020204" pitchFamily="34" charset="0"/>
              </a:rPr>
              <a:t>    where the domain is the set of positive integers.</a:t>
            </a:r>
          </a:p>
          <a:p>
            <a:pPr marL="285750" indent="-285750">
              <a:buFont typeface="Arial" panose="020B0604020202020204" pitchFamily="34" charset="0"/>
              <a:buChar char="•"/>
            </a:pPr>
            <a:r>
              <a:rPr lang="en-US" sz="1800" dirty="0" smtClean="0">
                <a:solidFill>
                  <a:schemeClr val="tx1"/>
                </a:solidFill>
                <a:latin typeface="Arial" panose="020B0604020202020204" pitchFamily="34" charset="0"/>
                <a:cs typeface="Arial" panose="020B0604020202020204" pitchFamily="34" charset="0"/>
              </a:rPr>
              <a:t>In a proof by mathematical induction, we don’t assume that </a:t>
            </a:r>
            <a:r>
              <a:rPr lang="en-US" sz="1800" i="1" dirty="0" smtClean="0">
                <a:solidFill>
                  <a:schemeClr val="tx1"/>
                </a:solidFill>
                <a:latin typeface="Arial" panose="020B0604020202020204" pitchFamily="34" charset="0"/>
                <a:cs typeface="Arial" panose="020B0604020202020204" pitchFamily="34" charset="0"/>
              </a:rPr>
              <a:t>P</a:t>
            </a:r>
            <a:r>
              <a:rPr lang="en-US" sz="1800" dirty="0" smtClean="0">
                <a:solidFill>
                  <a:schemeClr val="tx1"/>
                </a:solidFill>
                <a:latin typeface="Arial" panose="020B0604020202020204" pitchFamily="34" charset="0"/>
                <a:cs typeface="Arial" panose="020B0604020202020204" pitchFamily="34" charset="0"/>
              </a:rPr>
              <a:t>(</a:t>
            </a:r>
            <a:r>
              <a:rPr lang="en-US" sz="1800" i="1" dirty="0" smtClean="0">
                <a:solidFill>
                  <a:schemeClr val="tx1"/>
                </a:solidFill>
                <a:latin typeface="Arial" panose="020B0604020202020204" pitchFamily="34" charset="0"/>
                <a:cs typeface="Arial" panose="020B0604020202020204" pitchFamily="34" charset="0"/>
              </a:rPr>
              <a:t>k</a:t>
            </a:r>
            <a:r>
              <a:rPr lang="en-US" sz="1800" dirty="0" smtClean="0">
                <a:solidFill>
                  <a:schemeClr val="tx1"/>
                </a:solidFill>
                <a:latin typeface="Arial" panose="020B0604020202020204" pitchFamily="34" charset="0"/>
                <a:cs typeface="Arial" panose="020B0604020202020204" pitchFamily="34" charset="0"/>
              </a:rPr>
              <a:t>) is true for all positive integers! We show that if we assume that </a:t>
            </a:r>
            <a:r>
              <a:rPr lang="en-US" sz="1800" i="1" dirty="0" smtClean="0">
                <a:solidFill>
                  <a:schemeClr val="tx1"/>
                </a:solidFill>
                <a:latin typeface="Arial" panose="020B0604020202020204" pitchFamily="34" charset="0"/>
                <a:cs typeface="Arial" panose="020B0604020202020204" pitchFamily="34" charset="0"/>
              </a:rPr>
              <a:t>P</a:t>
            </a:r>
            <a:r>
              <a:rPr lang="en-US" sz="1800" dirty="0" smtClean="0">
                <a:solidFill>
                  <a:schemeClr val="tx1"/>
                </a:solidFill>
                <a:latin typeface="Arial" panose="020B0604020202020204" pitchFamily="34" charset="0"/>
                <a:cs typeface="Arial" panose="020B0604020202020204" pitchFamily="34" charset="0"/>
              </a:rPr>
              <a:t>(</a:t>
            </a:r>
            <a:r>
              <a:rPr lang="en-US" sz="1800" i="1" dirty="0" smtClean="0">
                <a:solidFill>
                  <a:schemeClr val="tx1"/>
                </a:solidFill>
                <a:latin typeface="Arial" panose="020B0604020202020204" pitchFamily="34" charset="0"/>
                <a:cs typeface="Arial" panose="020B0604020202020204" pitchFamily="34" charset="0"/>
              </a:rPr>
              <a:t>k</a:t>
            </a:r>
            <a:r>
              <a:rPr lang="en-US" sz="1800" dirty="0" smtClean="0">
                <a:solidFill>
                  <a:schemeClr val="tx1"/>
                </a:solidFill>
                <a:latin typeface="Arial" panose="020B0604020202020204" pitchFamily="34" charset="0"/>
                <a:cs typeface="Arial" panose="020B0604020202020204" pitchFamily="34" charset="0"/>
              </a:rPr>
              <a:t>) is true, then </a:t>
            </a:r>
            <a:r>
              <a:rPr lang="en-US" sz="1800" i="1" dirty="0" smtClean="0">
                <a:solidFill>
                  <a:schemeClr val="tx1"/>
                </a:solidFill>
                <a:latin typeface="Arial" panose="020B0604020202020204" pitchFamily="34" charset="0"/>
                <a:cs typeface="Arial" panose="020B0604020202020204" pitchFamily="34" charset="0"/>
                <a:sym typeface="Wingdings" pitchFamily="2" charset="2"/>
              </a:rPr>
              <a:t>P</a:t>
            </a:r>
            <a:r>
              <a:rPr lang="en-US" sz="1800" dirty="0" smtClean="0">
                <a:solidFill>
                  <a:schemeClr val="tx1"/>
                </a:solidFill>
                <a:latin typeface="Arial" panose="020B0604020202020204" pitchFamily="34" charset="0"/>
                <a:cs typeface="Arial" panose="020B0604020202020204" pitchFamily="34" charset="0"/>
                <a:sym typeface="Wingdings" pitchFamily="2" charset="2"/>
              </a:rPr>
              <a:t>(</a:t>
            </a:r>
            <a:r>
              <a:rPr lang="en-US" sz="1800" i="1" dirty="0" smtClean="0">
                <a:solidFill>
                  <a:schemeClr val="tx1"/>
                </a:solidFill>
                <a:latin typeface="Arial" panose="020B0604020202020204" pitchFamily="34" charset="0"/>
                <a:cs typeface="Arial" panose="020B0604020202020204" pitchFamily="34" charset="0"/>
                <a:sym typeface="Wingdings" pitchFamily="2" charset="2"/>
              </a:rPr>
              <a:t>k + </a:t>
            </a:r>
            <a:r>
              <a:rPr lang="en-US" sz="1800" dirty="0" smtClean="0">
                <a:solidFill>
                  <a:schemeClr val="tx1"/>
                </a:solidFill>
                <a:latin typeface="Arial" panose="020B0604020202020204" pitchFamily="34" charset="0"/>
                <a:ea typeface="Cambria Math" pitchFamily="18" charset="0"/>
                <a:cs typeface="Arial" panose="020B0604020202020204" pitchFamily="34" charset="0"/>
                <a:sym typeface="Wingdings" pitchFamily="2" charset="2"/>
              </a:rPr>
              <a:t>1) must also  be true. </a:t>
            </a:r>
          </a:p>
          <a:p>
            <a:pPr marL="285750" indent="-285750">
              <a:buFont typeface="Arial" panose="020B0604020202020204" pitchFamily="34" charset="0"/>
              <a:buChar char="•"/>
            </a:pPr>
            <a:r>
              <a:rPr lang="en-US" sz="1800" dirty="0" smtClean="0">
                <a:solidFill>
                  <a:schemeClr val="tx1"/>
                </a:solidFill>
                <a:latin typeface="Arial" panose="020B0604020202020204" pitchFamily="34" charset="0"/>
                <a:ea typeface="Cambria Math" pitchFamily="18" charset="0"/>
                <a:cs typeface="Arial" panose="020B0604020202020204" pitchFamily="34" charset="0"/>
                <a:sym typeface="Wingdings" pitchFamily="2" charset="2"/>
              </a:rPr>
              <a:t>Proofs by mathematical induction do not always start at the integer 1. In such a case, the basis step begins at a starting point </a:t>
            </a:r>
            <a:r>
              <a:rPr lang="en-US" sz="1800" i="1" dirty="0" smtClean="0">
                <a:solidFill>
                  <a:schemeClr val="tx1"/>
                </a:solidFill>
                <a:latin typeface="Arial" panose="020B0604020202020204" pitchFamily="34" charset="0"/>
                <a:ea typeface="Cambria Math" pitchFamily="18" charset="0"/>
                <a:cs typeface="Arial" panose="020B0604020202020204" pitchFamily="34" charset="0"/>
                <a:sym typeface="Wingdings" pitchFamily="2" charset="2"/>
              </a:rPr>
              <a:t>b</a:t>
            </a:r>
            <a:r>
              <a:rPr lang="en-US" sz="1800" dirty="0" smtClean="0">
                <a:solidFill>
                  <a:schemeClr val="tx1"/>
                </a:solidFill>
                <a:latin typeface="Arial" panose="020B0604020202020204" pitchFamily="34" charset="0"/>
                <a:ea typeface="Cambria Math" pitchFamily="18" charset="0"/>
                <a:cs typeface="Arial" panose="020B0604020202020204" pitchFamily="34" charset="0"/>
                <a:sym typeface="Wingdings" pitchFamily="2" charset="2"/>
              </a:rPr>
              <a:t> where </a:t>
            </a:r>
            <a:r>
              <a:rPr lang="en-US" sz="1800" i="1" dirty="0" smtClean="0">
                <a:solidFill>
                  <a:schemeClr val="tx1"/>
                </a:solidFill>
                <a:latin typeface="Arial" panose="020B0604020202020204" pitchFamily="34" charset="0"/>
                <a:ea typeface="Cambria Math" pitchFamily="18" charset="0"/>
                <a:cs typeface="Arial" panose="020B0604020202020204" pitchFamily="34" charset="0"/>
                <a:sym typeface="Wingdings" pitchFamily="2" charset="2"/>
              </a:rPr>
              <a:t>b</a:t>
            </a:r>
            <a:r>
              <a:rPr lang="en-US" sz="1800" dirty="0" smtClean="0">
                <a:solidFill>
                  <a:schemeClr val="tx1"/>
                </a:solidFill>
                <a:latin typeface="Arial" panose="020B0604020202020204" pitchFamily="34" charset="0"/>
                <a:ea typeface="Cambria Math" pitchFamily="18" charset="0"/>
                <a:cs typeface="Arial" panose="020B0604020202020204" pitchFamily="34" charset="0"/>
                <a:sym typeface="Wingdings" pitchFamily="2" charset="2"/>
              </a:rPr>
              <a:t> is an integer. We will see examples of this soon</a:t>
            </a:r>
            <a:r>
              <a:rPr lang="en-US" sz="1800" dirty="0" smtClean="0">
                <a:latin typeface="Arial" panose="020B0604020202020204" pitchFamily="34" charset="0"/>
                <a:ea typeface="Cambria Math" pitchFamily="18" charset="0"/>
                <a:cs typeface="Arial" panose="020B0604020202020204" pitchFamily="34" charset="0"/>
                <a:sym typeface="Wingdings" pitchFamily="2" charset="2"/>
              </a:rPr>
              <a:t>.</a:t>
            </a:r>
            <a:endParaRPr lang="en-US" sz="1800" dirty="0" smtClean="0">
              <a:latin typeface="Arial" panose="020B0604020202020204" pitchFamily="34" charset="0"/>
              <a:ea typeface="Cambria Math" pitchFamily="18" charset="0"/>
              <a:cs typeface="Arial" panose="020B0604020202020204" pitchFamily="34" charset="0"/>
              <a:sym typeface="Wingdings" pitchFamily="2" charset="2"/>
            </a:endParaRPr>
          </a:p>
        </p:txBody>
      </p:sp>
      <p:sp>
        <p:nvSpPr>
          <p:cNvPr id="10" name="TextBox 9"/>
          <p:cNvSpPr txBox="1"/>
          <p:nvPr/>
        </p:nvSpPr>
        <p:spPr>
          <a:xfrm>
            <a:off x="2749062" y="2369737"/>
            <a:ext cx="7725942" cy="523220"/>
          </a:xfrm>
          <a:prstGeom prst="rect">
            <a:avLst/>
          </a:prstGeom>
          <a:noFill/>
        </p:spPr>
        <p:txBody>
          <a:bodyPr wrap="square" rtlCol="0">
            <a:spAutoFit/>
          </a:bodyPr>
          <a:lstStyle/>
          <a:p>
            <a:r>
              <a:rPr lang="en-US" sz="2800" dirty="0" smtClean="0"/>
              <a:t>  </a:t>
            </a:r>
            <a:r>
              <a:rPr lang="en-US" dirty="0" smtClean="0">
                <a:latin typeface="Arial" panose="020B0604020202020204" pitchFamily="34" charset="0"/>
                <a:cs typeface="Arial" panose="020B0604020202020204" pitchFamily="34" charset="0"/>
              </a:rPr>
              <a:t>(</a:t>
            </a:r>
            <a:r>
              <a:rPr lang="en-US" i="1" dirty="0" smtClean="0">
                <a:latin typeface="Arial" panose="020B0604020202020204" pitchFamily="34" charset="0"/>
                <a:cs typeface="Arial" panose="020B0604020202020204" pitchFamily="34" charset="0"/>
              </a:rPr>
              <a:t>P</a:t>
            </a:r>
            <a:r>
              <a:rPr lang="en-US" dirty="0" smtClean="0">
                <a:latin typeface="Arial" panose="020B0604020202020204" pitchFamily="34" charset="0"/>
                <a:cs typeface="Arial" panose="020B0604020202020204" pitchFamily="34" charset="0"/>
              </a:rPr>
              <a:t>(</a:t>
            </a:r>
            <a:r>
              <a:rPr lang="en-US" dirty="0" smtClean="0">
                <a:latin typeface="Arial" panose="020B0604020202020204" pitchFamily="34" charset="0"/>
                <a:ea typeface="Cambria Math" pitchFamily="18" charset="0"/>
                <a:cs typeface="Arial" panose="020B0604020202020204" pitchFamily="34" charset="0"/>
              </a:rPr>
              <a:t>1</a:t>
            </a:r>
            <a:r>
              <a:rPr lang="en-US" dirty="0" smtClean="0">
                <a:latin typeface="Arial" panose="020B0604020202020204" pitchFamily="34" charset="0"/>
                <a:cs typeface="Arial" panose="020B0604020202020204" pitchFamily="34" charset="0"/>
              </a:rPr>
              <a:t>) </a:t>
            </a:r>
            <a:r>
              <a:rPr lang="en-US" dirty="0" smtClean="0">
                <a:latin typeface="Arial" panose="020B0604020202020204" pitchFamily="34" charset="0"/>
                <a:ea typeface="Cambria Math"/>
                <a:cs typeface="Arial" panose="020B0604020202020204" pitchFamily="34" charset="0"/>
              </a:rPr>
              <a:t> ∧ ∀</a:t>
            </a:r>
            <a:r>
              <a:rPr lang="en-US" i="1" dirty="0" smtClean="0">
                <a:latin typeface="Arial" panose="020B0604020202020204" pitchFamily="34" charset="0"/>
                <a:ea typeface="Cambria Math"/>
                <a:cs typeface="Arial" panose="020B0604020202020204" pitchFamily="34" charset="0"/>
              </a:rPr>
              <a:t>k </a:t>
            </a:r>
            <a:r>
              <a:rPr lang="en-US" dirty="0" smtClean="0">
                <a:latin typeface="Arial" panose="020B0604020202020204" pitchFamily="34" charset="0"/>
                <a:cs typeface="Arial" panose="020B0604020202020204" pitchFamily="34" charset="0"/>
              </a:rPr>
              <a:t>(</a:t>
            </a:r>
            <a:r>
              <a:rPr lang="en-US" i="1" dirty="0" smtClean="0">
                <a:latin typeface="Arial" panose="020B0604020202020204" pitchFamily="34" charset="0"/>
                <a:cs typeface="Arial" panose="020B0604020202020204" pitchFamily="34" charset="0"/>
              </a:rPr>
              <a:t>P</a:t>
            </a:r>
            <a:r>
              <a:rPr lang="en-US" dirty="0" smtClean="0">
                <a:latin typeface="Arial" panose="020B0604020202020204" pitchFamily="34" charset="0"/>
                <a:cs typeface="Arial" panose="020B0604020202020204" pitchFamily="34" charset="0"/>
              </a:rPr>
              <a:t>(</a:t>
            </a:r>
            <a:r>
              <a:rPr lang="en-US" i="1" dirty="0" smtClean="0">
                <a:latin typeface="Arial" panose="020B0604020202020204" pitchFamily="34" charset="0"/>
                <a:cs typeface="Arial" panose="020B0604020202020204" pitchFamily="34" charset="0"/>
              </a:rPr>
              <a:t>k</a:t>
            </a:r>
            <a:r>
              <a:rPr lang="en-US" dirty="0" smtClean="0">
                <a:latin typeface="Arial" panose="020B0604020202020204" pitchFamily="34" charset="0"/>
                <a:cs typeface="Arial" panose="020B0604020202020204" pitchFamily="34" charset="0"/>
              </a:rPr>
              <a:t>)</a:t>
            </a:r>
            <a:r>
              <a:rPr lang="en-US" i="1" dirty="0" smtClean="0">
                <a:latin typeface="Arial" panose="020B0604020202020204" pitchFamily="34" charset="0"/>
                <a:cs typeface="Arial" panose="020B0604020202020204" pitchFamily="34" charset="0"/>
              </a:rPr>
              <a:t> </a:t>
            </a:r>
            <a:r>
              <a:rPr lang="en-US" dirty="0" smtClean="0">
                <a:latin typeface="Arial" panose="020B0604020202020204" pitchFamily="34" charset="0"/>
                <a:ea typeface="Cambria Math"/>
                <a:cs typeface="Arial" panose="020B0604020202020204" pitchFamily="34" charset="0"/>
                <a:sym typeface="Wingdings" pitchFamily="2" charset="2"/>
              </a:rPr>
              <a:t>→</a:t>
            </a:r>
            <a:r>
              <a:rPr lang="en-US" i="1" dirty="0" smtClean="0">
                <a:latin typeface="Arial" panose="020B0604020202020204" pitchFamily="34" charset="0"/>
                <a:cs typeface="Arial" panose="020B0604020202020204" pitchFamily="34" charset="0"/>
                <a:sym typeface="Wingdings" pitchFamily="2" charset="2"/>
              </a:rPr>
              <a:t> P</a:t>
            </a:r>
            <a:r>
              <a:rPr lang="en-US" dirty="0" smtClean="0">
                <a:latin typeface="Arial" panose="020B0604020202020204" pitchFamily="34" charset="0"/>
                <a:cs typeface="Arial" panose="020B0604020202020204" pitchFamily="34" charset="0"/>
                <a:sym typeface="Wingdings" pitchFamily="2" charset="2"/>
              </a:rPr>
              <a:t>(</a:t>
            </a:r>
            <a:r>
              <a:rPr lang="en-US" i="1" dirty="0" smtClean="0">
                <a:latin typeface="Arial" panose="020B0604020202020204" pitchFamily="34" charset="0"/>
                <a:cs typeface="Arial" panose="020B0604020202020204" pitchFamily="34" charset="0"/>
                <a:sym typeface="Wingdings" pitchFamily="2" charset="2"/>
              </a:rPr>
              <a:t>k + </a:t>
            </a:r>
            <a:r>
              <a:rPr lang="en-US" dirty="0" smtClean="0">
                <a:latin typeface="Arial" panose="020B0604020202020204" pitchFamily="34" charset="0"/>
                <a:ea typeface="Cambria Math" pitchFamily="18" charset="0"/>
                <a:cs typeface="Arial" panose="020B0604020202020204" pitchFamily="34" charset="0"/>
                <a:sym typeface="Wingdings" pitchFamily="2" charset="2"/>
              </a:rPr>
              <a:t>1</a:t>
            </a:r>
            <a:r>
              <a:rPr lang="en-US" dirty="0" smtClean="0">
                <a:latin typeface="Arial" panose="020B0604020202020204" pitchFamily="34" charset="0"/>
                <a:cs typeface="Arial" panose="020B0604020202020204" pitchFamily="34" charset="0"/>
                <a:sym typeface="Wingdings" pitchFamily="2" charset="2"/>
              </a:rPr>
              <a:t>)))</a:t>
            </a:r>
            <a:r>
              <a:rPr lang="en-US" dirty="0" smtClean="0">
                <a:latin typeface="Arial" panose="020B0604020202020204" pitchFamily="34" charset="0"/>
                <a:ea typeface="Cambria Math"/>
                <a:cs typeface="Arial" panose="020B0604020202020204" pitchFamily="34" charset="0"/>
                <a:sym typeface="Wingdings" pitchFamily="2" charset="2"/>
              </a:rPr>
              <a:t> → </a:t>
            </a:r>
            <a:r>
              <a:rPr lang="en-US" dirty="0" smtClean="0">
                <a:latin typeface="Arial" panose="020B0604020202020204" pitchFamily="34" charset="0"/>
                <a:ea typeface="Cambria Math"/>
                <a:cs typeface="Arial" panose="020B0604020202020204" pitchFamily="34" charset="0"/>
              </a:rPr>
              <a:t> ∀</a:t>
            </a:r>
            <a:r>
              <a:rPr lang="en-US" i="1" dirty="0" smtClean="0">
                <a:latin typeface="Arial" panose="020B0604020202020204" pitchFamily="34" charset="0"/>
                <a:ea typeface="Cambria Math"/>
                <a:cs typeface="Arial" panose="020B0604020202020204" pitchFamily="34" charset="0"/>
              </a:rPr>
              <a:t>n P</a:t>
            </a:r>
            <a:r>
              <a:rPr lang="en-US" dirty="0" smtClean="0">
                <a:latin typeface="Arial" panose="020B0604020202020204" pitchFamily="34" charset="0"/>
                <a:ea typeface="Cambria Math"/>
                <a:cs typeface="Arial" panose="020B0604020202020204" pitchFamily="34" charset="0"/>
              </a:rPr>
              <a:t>(</a:t>
            </a:r>
            <a:r>
              <a:rPr lang="en-US" i="1" dirty="0" smtClean="0">
                <a:latin typeface="Arial" panose="020B0604020202020204" pitchFamily="34" charset="0"/>
                <a:ea typeface="Cambria Math"/>
                <a:cs typeface="Arial" panose="020B0604020202020204" pitchFamily="34" charset="0"/>
              </a:rPr>
              <a:t>n</a:t>
            </a:r>
            <a:r>
              <a:rPr lang="en-US" dirty="0" smtClean="0">
                <a:latin typeface="Arial" panose="020B0604020202020204" pitchFamily="34" charset="0"/>
                <a:ea typeface="Cambria Math"/>
                <a:cs typeface="Arial" panose="020B0604020202020204" pitchFamily="34" charset="0"/>
              </a:rPr>
              <a:t>),</a:t>
            </a:r>
            <a:r>
              <a:rPr lang="en-US" dirty="0" smtClean="0">
                <a:latin typeface="Arial" panose="020B0604020202020204" pitchFamily="34" charset="0"/>
                <a:cs typeface="Arial" panose="020B0604020202020204" pitchFamily="34" charset="0"/>
                <a:sym typeface="Wingdings" pitchFamily="2" charset="2"/>
              </a:rPr>
              <a:t>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9801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Induction and Recursion</a:t>
            </a:r>
            <a:endParaRPr lang="en-US" dirty="0"/>
          </a:p>
        </p:txBody>
      </p:sp>
      <p:sp>
        <p:nvSpPr>
          <p:cNvPr id="3" name="Text Placeholder 2"/>
          <p:cNvSpPr>
            <a:spLocks noGrp="1"/>
          </p:cNvSpPr>
          <p:nvPr>
            <p:ph type="body" idx="1"/>
          </p:nvPr>
        </p:nvSpPr>
        <p:spPr/>
        <p:txBody>
          <a:bodyPr/>
          <a:lstStyle/>
          <a:p>
            <a:r>
              <a:rPr lang="en-US" dirty="0" smtClean="0"/>
              <a:t>Validity of Mathematical Induction</a:t>
            </a:r>
            <a:endParaRPr lang="en-US" dirty="0"/>
          </a:p>
        </p:txBody>
      </p:sp>
      <p:sp>
        <p:nvSpPr>
          <p:cNvPr id="5" name="Text Placeholder 4"/>
          <p:cNvSpPr>
            <a:spLocks noGrp="1"/>
          </p:cNvSpPr>
          <p:nvPr>
            <p:ph type="body" sz="quarter" idx="14"/>
          </p:nvPr>
        </p:nvSpPr>
        <p:spPr/>
        <p:txBody>
          <a:bodyPr/>
          <a:lstStyle/>
          <a:p>
            <a:r>
              <a:rPr lang="en-US" dirty="0" smtClean="0"/>
              <a:t>Computer Science, </a:t>
            </a:r>
            <a:r>
              <a:rPr lang="en-US" smtClean="0"/>
              <a:t>Purdue University</a:t>
            </a:r>
            <a:endParaRPr lang="en-US"/>
          </a:p>
        </p:txBody>
      </p:sp>
      <p:sp>
        <p:nvSpPr>
          <p:cNvPr id="7" name="Content Placeholder 2"/>
          <p:cNvSpPr txBox="1">
            <a:spLocks/>
          </p:cNvSpPr>
          <p:nvPr/>
        </p:nvSpPr>
        <p:spPr>
          <a:xfrm>
            <a:off x="2245404" y="2299398"/>
            <a:ext cx="9460926" cy="4648200"/>
          </a:xfrm>
          <a:prstGeom prst="rect">
            <a:avLst/>
          </a:prstGeom>
        </p:spPr>
        <p:txBody>
          <a:bodyPr vert="horz" lIns="0" tIns="0" rIns="0" bIns="0" rtlCol="0" anchor="t" anchorCtr="0">
            <a:norm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800" dirty="0" smtClean="0">
                <a:solidFill>
                  <a:schemeClr val="tx1"/>
                </a:solidFill>
                <a:latin typeface="Arial" panose="020B0604020202020204" pitchFamily="34" charset="0"/>
                <a:ea typeface="Cambria Math" pitchFamily="18" charset="0"/>
                <a:cs typeface="Arial" panose="020B0604020202020204" pitchFamily="34" charset="0"/>
                <a:sym typeface="Wingdings" pitchFamily="2" charset="2"/>
              </a:rPr>
              <a:t>Mathematical induction is valid because of the well ordering property, which states that every nonempty subset of the set of positive integers has a least element. Here is the proof:</a:t>
            </a:r>
          </a:p>
          <a:p>
            <a:pPr marL="742950" lvl="1" indent="-285750">
              <a:buFont typeface="Arial" panose="020B0604020202020204" pitchFamily="34" charset="0"/>
              <a:buChar char="•"/>
            </a:pPr>
            <a:r>
              <a:rPr lang="en-US" dirty="0" smtClean="0">
                <a:solidFill>
                  <a:schemeClr val="tx1"/>
                </a:solidFill>
                <a:latin typeface="Arial" panose="020B0604020202020204" pitchFamily="34" charset="0"/>
                <a:ea typeface="Cambria Math" pitchFamily="18" charset="0"/>
                <a:cs typeface="Arial" panose="020B0604020202020204" pitchFamily="34" charset="0"/>
                <a:sym typeface="Wingdings" pitchFamily="2" charset="2"/>
              </a:rPr>
              <a:t>Suppose that </a:t>
            </a:r>
            <a:r>
              <a:rPr lang="en-US" i="1" dirty="0" smtClean="0">
                <a:solidFill>
                  <a:schemeClr val="tx1"/>
                </a:solidFill>
                <a:latin typeface="Arial" panose="020B0604020202020204" pitchFamily="34" charset="0"/>
                <a:cs typeface="Arial" panose="020B0604020202020204" pitchFamily="34" charset="0"/>
              </a:rPr>
              <a:t>P</a:t>
            </a:r>
            <a:r>
              <a:rPr lang="en-US" dirty="0" smtClean="0">
                <a:solidFill>
                  <a:schemeClr val="tx1"/>
                </a:solidFill>
                <a:latin typeface="Arial" panose="020B0604020202020204" pitchFamily="34" charset="0"/>
                <a:cs typeface="Arial" panose="020B0604020202020204" pitchFamily="34" charset="0"/>
              </a:rPr>
              <a:t>(</a:t>
            </a:r>
            <a:r>
              <a:rPr lang="en-US" dirty="0" smtClean="0">
                <a:solidFill>
                  <a:schemeClr val="tx1"/>
                </a:solidFill>
                <a:latin typeface="Arial" panose="020B0604020202020204" pitchFamily="34" charset="0"/>
                <a:ea typeface="Cambria Math" pitchFamily="18" charset="0"/>
                <a:cs typeface="Arial" panose="020B0604020202020204" pitchFamily="34" charset="0"/>
              </a:rPr>
              <a:t>1</a:t>
            </a:r>
            <a:r>
              <a:rPr lang="en-US" dirty="0" smtClean="0">
                <a:solidFill>
                  <a:schemeClr val="tx1"/>
                </a:solidFill>
                <a:latin typeface="Arial" panose="020B0604020202020204" pitchFamily="34" charset="0"/>
                <a:cs typeface="Arial" panose="020B0604020202020204" pitchFamily="34" charset="0"/>
              </a:rPr>
              <a:t>) holds and </a:t>
            </a:r>
            <a:r>
              <a:rPr lang="en-US" i="1" dirty="0" smtClean="0">
                <a:solidFill>
                  <a:schemeClr val="tx1"/>
                </a:solidFill>
                <a:latin typeface="Arial" panose="020B0604020202020204" pitchFamily="34" charset="0"/>
                <a:cs typeface="Arial" panose="020B0604020202020204" pitchFamily="34" charset="0"/>
              </a:rPr>
              <a:t>P</a:t>
            </a:r>
            <a:r>
              <a:rPr lang="en-US" dirty="0" smtClean="0">
                <a:solidFill>
                  <a:schemeClr val="tx1"/>
                </a:solidFill>
                <a:latin typeface="Arial" panose="020B0604020202020204" pitchFamily="34" charset="0"/>
                <a:cs typeface="Arial" panose="020B0604020202020204" pitchFamily="34" charset="0"/>
              </a:rPr>
              <a:t>(</a:t>
            </a:r>
            <a:r>
              <a:rPr lang="en-US" i="1" dirty="0" smtClean="0">
                <a:solidFill>
                  <a:schemeClr val="tx1"/>
                </a:solidFill>
                <a:latin typeface="Arial" panose="020B0604020202020204" pitchFamily="34" charset="0"/>
                <a:cs typeface="Arial" panose="020B0604020202020204" pitchFamily="34" charset="0"/>
              </a:rPr>
              <a:t>k</a:t>
            </a:r>
            <a:r>
              <a:rPr lang="en-US" dirty="0" smtClean="0">
                <a:solidFill>
                  <a:schemeClr val="tx1"/>
                </a:solidFill>
                <a:latin typeface="Arial" panose="020B0604020202020204" pitchFamily="34" charset="0"/>
                <a:cs typeface="Arial" panose="020B0604020202020204" pitchFamily="34" charset="0"/>
              </a:rPr>
              <a:t>)</a:t>
            </a:r>
            <a:r>
              <a:rPr lang="en-US" i="1"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ea typeface="Cambria Math"/>
                <a:cs typeface="Arial" panose="020B0604020202020204" pitchFamily="34" charset="0"/>
                <a:sym typeface="Wingdings" pitchFamily="2" charset="2"/>
              </a:rPr>
              <a:t>→</a:t>
            </a:r>
            <a:r>
              <a:rPr lang="en-US" i="1" dirty="0" smtClean="0">
                <a:solidFill>
                  <a:schemeClr val="tx1"/>
                </a:solidFill>
                <a:latin typeface="Arial" panose="020B0604020202020204" pitchFamily="34" charset="0"/>
                <a:cs typeface="Arial" panose="020B0604020202020204" pitchFamily="34" charset="0"/>
                <a:sym typeface="Wingdings" pitchFamily="2" charset="2"/>
              </a:rPr>
              <a:t> P</a:t>
            </a:r>
            <a:r>
              <a:rPr lang="en-US" dirty="0" smtClean="0">
                <a:solidFill>
                  <a:schemeClr val="tx1"/>
                </a:solidFill>
                <a:latin typeface="Arial" panose="020B0604020202020204" pitchFamily="34" charset="0"/>
                <a:cs typeface="Arial" panose="020B0604020202020204" pitchFamily="34" charset="0"/>
                <a:sym typeface="Wingdings" pitchFamily="2" charset="2"/>
              </a:rPr>
              <a:t>(</a:t>
            </a:r>
            <a:r>
              <a:rPr lang="en-US" i="1" dirty="0" smtClean="0">
                <a:solidFill>
                  <a:schemeClr val="tx1"/>
                </a:solidFill>
                <a:latin typeface="Arial" panose="020B0604020202020204" pitchFamily="34" charset="0"/>
                <a:cs typeface="Arial" panose="020B0604020202020204" pitchFamily="34" charset="0"/>
                <a:sym typeface="Wingdings" pitchFamily="2" charset="2"/>
              </a:rPr>
              <a:t>k + </a:t>
            </a:r>
            <a:r>
              <a:rPr lang="en-US" dirty="0" smtClean="0">
                <a:solidFill>
                  <a:schemeClr val="tx1"/>
                </a:solidFill>
                <a:latin typeface="Arial" panose="020B0604020202020204" pitchFamily="34" charset="0"/>
                <a:ea typeface="Cambria Math" pitchFamily="18" charset="0"/>
                <a:cs typeface="Arial" panose="020B0604020202020204" pitchFamily="34" charset="0"/>
                <a:sym typeface="Wingdings" pitchFamily="2" charset="2"/>
              </a:rPr>
              <a:t>1</a:t>
            </a:r>
            <a:r>
              <a:rPr lang="en-US" dirty="0" smtClean="0">
                <a:solidFill>
                  <a:schemeClr val="tx1"/>
                </a:solidFill>
                <a:latin typeface="Arial" panose="020B0604020202020204" pitchFamily="34" charset="0"/>
                <a:cs typeface="Arial" panose="020B0604020202020204" pitchFamily="34" charset="0"/>
                <a:sym typeface="Wingdings" pitchFamily="2" charset="2"/>
              </a:rPr>
              <a:t>)</a:t>
            </a:r>
            <a:r>
              <a:rPr lang="en-US" dirty="0" smtClean="0">
                <a:solidFill>
                  <a:schemeClr val="tx1"/>
                </a:solidFill>
                <a:latin typeface="Arial" panose="020B0604020202020204" pitchFamily="34" charset="0"/>
                <a:ea typeface="Cambria Math"/>
                <a:cs typeface="Arial" panose="020B0604020202020204" pitchFamily="34" charset="0"/>
                <a:sym typeface="Wingdings" pitchFamily="2" charset="2"/>
              </a:rPr>
              <a:t> is true for all positive integers </a:t>
            </a:r>
            <a:r>
              <a:rPr lang="en-US" i="1" dirty="0" smtClean="0">
                <a:solidFill>
                  <a:schemeClr val="tx1"/>
                </a:solidFill>
                <a:latin typeface="Arial" panose="020B0604020202020204" pitchFamily="34" charset="0"/>
                <a:ea typeface="Cambria Math"/>
                <a:cs typeface="Arial" panose="020B0604020202020204" pitchFamily="34" charset="0"/>
                <a:sym typeface="Wingdings" pitchFamily="2" charset="2"/>
              </a:rPr>
              <a:t>k</a:t>
            </a:r>
            <a:r>
              <a:rPr lang="en-US" dirty="0" smtClean="0">
                <a:solidFill>
                  <a:schemeClr val="tx1"/>
                </a:solidFill>
                <a:latin typeface="Arial" panose="020B0604020202020204" pitchFamily="34" charset="0"/>
                <a:ea typeface="Cambria Math"/>
                <a:cs typeface="Arial" panose="020B0604020202020204" pitchFamily="34" charset="0"/>
                <a:sym typeface="Wingdings" pitchFamily="2" charset="2"/>
              </a:rPr>
              <a:t>. </a:t>
            </a:r>
          </a:p>
          <a:p>
            <a:pPr marL="742950" lvl="1" indent="-285750">
              <a:buFont typeface="Arial" panose="020B0604020202020204" pitchFamily="34" charset="0"/>
              <a:buChar char="•"/>
            </a:pPr>
            <a:r>
              <a:rPr lang="en-US" dirty="0" smtClean="0">
                <a:solidFill>
                  <a:schemeClr val="tx1"/>
                </a:solidFill>
                <a:latin typeface="Arial" panose="020B0604020202020204" pitchFamily="34" charset="0"/>
                <a:ea typeface="Cambria Math"/>
                <a:cs typeface="Arial" panose="020B0604020202020204" pitchFamily="34" charset="0"/>
                <a:sym typeface="Wingdings" pitchFamily="2" charset="2"/>
              </a:rPr>
              <a:t>Assume there is at least one positive integer  </a:t>
            </a:r>
            <a:r>
              <a:rPr lang="en-US" i="1" dirty="0" smtClean="0">
                <a:solidFill>
                  <a:schemeClr val="tx1"/>
                </a:solidFill>
                <a:latin typeface="Arial" panose="020B0604020202020204" pitchFamily="34" charset="0"/>
                <a:ea typeface="Cambria Math"/>
                <a:cs typeface="Arial" panose="020B0604020202020204" pitchFamily="34" charset="0"/>
                <a:sym typeface="Wingdings" pitchFamily="2" charset="2"/>
              </a:rPr>
              <a:t>n</a:t>
            </a:r>
            <a:r>
              <a:rPr lang="en-US" dirty="0" smtClean="0">
                <a:solidFill>
                  <a:schemeClr val="tx1"/>
                </a:solidFill>
                <a:latin typeface="Arial" panose="020B0604020202020204" pitchFamily="34" charset="0"/>
                <a:ea typeface="Cambria Math"/>
                <a:cs typeface="Arial" panose="020B0604020202020204" pitchFamily="34" charset="0"/>
                <a:sym typeface="Wingdings" pitchFamily="2" charset="2"/>
              </a:rPr>
              <a:t> for which P(</a:t>
            </a:r>
            <a:r>
              <a:rPr lang="en-US" i="1" dirty="0" smtClean="0">
                <a:solidFill>
                  <a:schemeClr val="tx1"/>
                </a:solidFill>
                <a:latin typeface="Arial" panose="020B0604020202020204" pitchFamily="34" charset="0"/>
                <a:ea typeface="Cambria Math"/>
                <a:cs typeface="Arial" panose="020B0604020202020204" pitchFamily="34" charset="0"/>
                <a:sym typeface="Wingdings" pitchFamily="2" charset="2"/>
              </a:rPr>
              <a:t>n</a:t>
            </a:r>
            <a:r>
              <a:rPr lang="en-US" dirty="0" smtClean="0">
                <a:solidFill>
                  <a:schemeClr val="tx1"/>
                </a:solidFill>
                <a:latin typeface="Arial" panose="020B0604020202020204" pitchFamily="34" charset="0"/>
                <a:ea typeface="Cambria Math"/>
                <a:cs typeface="Arial" panose="020B0604020202020204" pitchFamily="34" charset="0"/>
                <a:sym typeface="Wingdings" pitchFamily="2" charset="2"/>
              </a:rPr>
              <a:t>) is false. Then the set </a:t>
            </a:r>
            <a:r>
              <a:rPr lang="en-US" i="1" dirty="0" smtClean="0">
                <a:solidFill>
                  <a:schemeClr val="tx1"/>
                </a:solidFill>
                <a:latin typeface="Arial" panose="020B0604020202020204" pitchFamily="34" charset="0"/>
                <a:ea typeface="Cambria Math"/>
                <a:cs typeface="Arial" panose="020B0604020202020204" pitchFamily="34" charset="0"/>
                <a:sym typeface="Wingdings" pitchFamily="2" charset="2"/>
              </a:rPr>
              <a:t>S</a:t>
            </a:r>
            <a:r>
              <a:rPr lang="en-US" dirty="0" smtClean="0">
                <a:solidFill>
                  <a:schemeClr val="tx1"/>
                </a:solidFill>
                <a:latin typeface="Arial" panose="020B0604020202020204" pitchFamily="34" charset="0"/>
                <a:ea typeface="Cambria Math"/>
                <a:cs typeface="Arial" panose="020B0604020202020204" pitchFamily="34" charset="0"/>
                <a:sym typeface="Wingdings" pitchFamily="2" charset="2"/>
              </a:rPr>
              <a:t> of positive integers for which P(</a:t>
            </a:r>
            <a:r>
              <a:rPr lang="en-US" i="1" dirty="0" smtClean="0">
                <a:solidFill>
                  <a:schemeClr val="tx1"/>
                </a:solidFill>
                <a:latin typeface="Arial" panose="020B0604020202020204" pitchFamily="34" charset="0"/>
                <a:ea typeface="Cambria Math"/>
                <a:cs typeface="Arial" panose="020B0604020202020204" pitchFamily="34" charset="0"/>
                <a:sym typeface="Wingdings" pitchFamily="2" charset="2"/>
              </a:rPr>
              <a:t>n</a:t>
            </a:r>
            <a:r>
              <a:rPr lang="en-US" dirty="0" smtClean="0">
                <a:solidFill>
                  <a:schemeClr val="tx1"/>
                </a:solidFill>
                <a:latin typeface="Arial" panose="020B0604020202020204" pitchFamily="34" charset="0"/>
                <a:ea typeface="Cambria Math"/>
                <a:cs typeface="Arial" panose="020B0604020202020204" pitchFamily="34" charset="0"/>
                <a:sym typeface="Wingdings" pitchFamily="2" charset="2"/>
              </a:rPr>
              <a:t>) is false is nonempty. </a:t>
            </a:r>
          </a:p>
          <a:p>
            <a:pPr marL="742950" lvl="1" indent="-285750">
              <a:buFont typeface="Arial" panose="020B0604020202020204" pitchFamily="34" charset="0"/>
              <a:buChar char="•"/>
            </a:pPr>
            <a:r>
              <a:rPr lang="en-US" dirty="0" smtClean="0">
                <a:solidFill>
                  <a:schemeClr val="tx1"/>
                </a:solidFill>
                <a:latin typeface="Arial" panose="020B0604020202020204" pitchFamily="34" charset="0"/>
                <a:ea typeface="Cambria Math"/>
                <a:cs typeface="Arial" panose="020B0604020202020204" pitchFamily="34" charset="0"/>
                <a:sym typeface="Wingdings" pitchFamily="2" charset="2"/>
              </a:rPr>
              <a:t>By the well-ordering property, </a:t>
            </a:r>
            <a:r>
              <a:rPr lang="en-US" i="1" dirty="0" smtClean="0">
                <a:solidFill>
                  <a:schemeClr val="tx1"/>
                </a:solidFill>
                <a:latin typeface="Arial" panose="020B0604020202020204" pitchFamily="34" charset="0"/>
                <a:ea typeface="Cambria Math"/>
                <a:cs typeface="Arial" panose="020B0604020202020204" pitchFamily="34" charset="0"/>
                <a:sym typeface="Wingdings" pitchFamily="2" charset="2"/>
              </a:rPr>
              <a:t>S</a:t>
            </a:r>
            <a:r>
              <a:rPr lang="en-US" dirty="0" smtClean="0">
                <a:solidFill>
                  <a:schemeClr val="tx1"/>
                </a:solidFill>
                <a:latin typeface="Arial" panose="020B0604020202020204" pitchFamily="34" charset="0"/>
                <a:ea typeface="Cambria Math"/>
                <a:cs typeface="Arial" panose="020B0604020202020204" pitchFamily="34" charset="0"/>
                <a:sym typeface="Wingdings" pitchFamily="2" charset="2"/>
              </a:rPr>
              <a:t> has a least element, say </a:t>
            </a:r>
            <a:r>
              <a:rPr lang="en-US" i="1" dirty="0" smtClean="0">
                <a:solidFill>
                  <a:schemeClr val="tx1"/>
                </a:solidFill>
                <a:latin typeface="Arial" panose="020B0604020202020204" pitchFamily="34" charset="0"/>
                <a:ea typeface="Cambria Math"/>
                <a:cs typeface="Arial" panose="020B0604020202020204" pitchFamily="34" charset="0"/>
                <a:sym typeface="Wingdings" pitchFamily="2" charset="2"/>
              </a:rPr>
              <a:t>m</a:t>
            </a:r>
            <a:r>
              <a:rPr lang="en-US" dirty="0" smtClean="0">
                <a:solidFill>
                  <a:schemeClr val="tx1"/>
                </a:solidFill>
                <a:latin typeface="Arial" panose="020B0604020202020204" pitchFamily="34" charset="0"/>
                <a:ea typeface="Cambria Math"/>
                <a:cs typeface="Arial" panose="020B0604020202020204" pitchFamily="34" charset="0"/>
                <a:sym typeface="Wingdings" pitchFamily="2" charset="2"/>
              </a:rPr>
              <a:t>.</a:t>
            </a:r>
          </a:p>
          <a:p>
            <a:pPr marL="742950" lvl="1" indent="-285750">
              <a:buFont typeface="Arial" panose="020B0604020202020204" pitchFamily="34" charset="0"/>
              <a:buChar char="•"/>
            </a:pPr>
            <a:r>
              <a:rPr lang="en-US" dirty="0" smtClean="0">
                <a:solidFill>
                  <a:schemeClr val="tx1"/>
                </a:solidFill>
                <a:latin typeface="Arial" panose="020B0604020202020204" pitchFamily="34" charset="0"/>
                <a:ea typeface="Cambria Math"/>
                <a:cs typeface="Arial" panose="020B0604020202020204" pitchFamily="34" charset="0"/>
                <a:sym typeface="Wingdings" pitchFamily="2" charset="2"/>
              </a:rPr>
              <a:t>We know that </a:t>
            </a:r>
            <a:r>
              <a:rPr lang="en-US" i="1" dirty="0" smtClean="0">
                <a:solidFill>
                  <a:schemeClr val="tx1"/>
                </a:solidFill>
                <a:latin typeface="Arial" panose="020B0604020202020204" pitchFamily="34" charset="0"/>
                <a:ea typeface="Cambria Math"/>
                <a:cs typeface="Arial" panose="020B0604020202020204" pitchFamily="34" charset="0"/>
                <a:sym typeface="Wingdings" pitchFamily="2" charset="2"/>
              </a:rPr>
              <a:t>m</a:t>
            </a:r>
            <a:r>
              <a:rPr lang="en-US" dirty="0" smtClean="0">
                <a:solidFill>
                  <a:schemeClr val="tx1"/>
                </a:solidFill>
                <a:latin typeface="Arial" panose="020B0604020202020204" pitchFamily="34" charset="0"/>
                <a:ea typeface="Cambria Math"/>
                <a:cs typeface="Arial" panose="020B0604020202020204" pitchFamily="34" charset="0"/>
                <a:sym typeface="Wingdings" pitchFamily="2" charset="2"/>
              </a:rPr>
              <a:t> can not be </a:t>
            </a:r>
            <a:r>
              <a:rPr lang="en-US" dirty="0" smtClean="0">
                <a:solidFill>
                  <a:schemeClr val="tx1"/>
                </a:solidFill>
                <a:latin typeface="Arial" panose="020B0604020202020204" pitchFamily="34" charset="0"/>
                <a:ea typeface="Cambria Math" pitchFamily="18" charset="0"/>
                <a:cs typeface="Arial" panose="020B0604020202020204" pitchFamily="34" charset="0"/>
              </a:rPr>
              <a:t>1 </a:t>
            </a:r>
            <a:r>
              <a:rPr lang="en-US" dirty="0" smtClean="0">
                <a:solidFill>
                  <a:schemeClr val="tx1"/>
                </a:solidFill>
                <a:latin typeface="Arial" panose="020B0604020202020204" pitchFamily="34" charset="0"/>
                <a:ea typeface="Cambria Math" pitchFamily="18" charset="0"/>
                <a:cs typeface="Arial" panose="020B0604020202020204" pitchFamily="34" charset="0"/>
                <a:sym typeface="Wingdings" pitchFamily="2" charset="2"/>
              </a:rPr>
              <a:t>since  </a:t>
            </a:r>
            <a:r>
              <a:rPr lang="en-US" i="1" dirty="0" smtClean="0">
                <a:solidFill>
                  <a:schemeClr val="tx1"/>
                </a:solidFill>
                <a:latin typeface="Arial" panose="020B0604020202020204" pitchFamily="34" charset="0"/>
                <a:cs typeface="Arial" panose="020B0604020202020204" pitchFamily="34" charset="0"/>
              </a:rPr>
              <a:t>P</a:t>
            </a:r>
            <a:r>
              <a:rPr lang="en-US" dirty="0" smtClean="0">
                <a:solidFill>
                  <a:schemeClr val="tx1"/>
                </a:solidFill>
                <a:latin typeface="Arial" panose="020B0604020202020204" pitchFamily="34" charset="0"/>
                <a:cs typeface="Arial" panose="020B0604020202020204" pitchFamily="34" charset="0"/>
              </a:rPr>
              <a:t>(</a:t>
            </a:r>
            <a:r>
              <a:rPr lang="en-US" dirty="0" smtClean="0">
                <a:solidFill>
                  <a:schemeClr val="tx1"/>
                </a:solidFill>
                <a:latin typeface="Arial" panose="020B0604020202020204" pitchFamily="34" charset="0"/>
                <a:ea typeface="Cambria Math" pitchFamily="18" charset="0"/>
                <a:cs typeface="Arial" panose="020B0604020202020204" pitchFamily="34" charset="0"/>
              </a:rPr>
              <a:t>1</a:t>
            </a:r>
            <a:r>
              <a:rPr lang="en-US" dirty="0" smtClean="0">
                <a:solidFill>
                  <a:schemeClr val="tx1"/>
                </a:solidFill>
                <a:latin typeface="Arial" panose="020B0604020202020204" pitchFamily="34" charset="0"/>
                <a:cs typeface="Arial" panose="020B0604020202020204" pitchFamily="34" charset="0"/>
              </a:rPr>
              <a:t>) holds. </a:t>
            </a:r>
          </a:p>
          <a:p>
            <a:pPr marL="742950" lvl="1" indent="-28575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Since </a:t>
            </a:r>
            <a:r>
              <a:rPr lang="en-US" i="1" dirty="0" smtClean="0">
                <a:solidFill>
                  <a:schemeClr val="tx1"/>
                </a:solidFill>
                <a:latin typeface="Arial" panose="020B0604020202020204" pitchFamily="34" charset="0"/>
                <a:cs typeface="Arial" panose="020B0604020202020204" pitchFamily="34" charset="0"/>
              </a:rPr>
              <a:t>m</a:t>
            </a:r>
            <a:r>
              <a:rPr lang="en-US" dirty="0" smtClean="0">
                <a:solidFill>
                  <a:schemeClr val="tx1"/>
                </a:solidFill>
                <a:latin typeface="Arial" panose="020B0604020202020204" pitchFamily="34" charset="0"/>
                <a:cs typeface="Arial" panose="020B0604020202020204" pitchFamily="34" charset="0"/>
              </a:rPr>
              <a:t> is positive and greater than </a:t>
            </a:r>
            <a:r>
              <a:rPr lang="en-US" dirty="0" smtClean="0">
                <a:solidFill>
                  <a:schemeClr val="tx1"/>
                </a:solidFill>
                <a:latin typeface="Arial" panose="020B0604020202020204" pitchFamily="34" charset="0"/>
                <a:ea typeface="Cambria Math" pitchFamily="18" charset="0"/>
                <a:cs typeface="Arial" panose="020B0604020202020204" pitchFamily="34" charset="0"/>
              </a:rPr>
              <a:t>1</a:t>
            </a:r>
            <a:r>
              <a:rPr lang="en-US" dirty="0" smtClean="0">
                <a:solidFill>
                  <a:schemeClr val="tx1"/>
                </a:solidFill>
                <a:latin typeface="Arial" panose="020B0604020202020204" pitchFamily="34" charset="0"/>
                <a:cs typeface="Arial" panose="020B0604020202020204" pitchFamily="34" charset="0"/>
              </a:rPr>
              <a:t>, </a:t>
            </a:r>
            <a:r>
              <a:rPr lang="en-US" i="1" dirty="0" smtClean="0">
                <a:solidFill>
                  <a:schemeClr val="tx1"/>
                </a:solidFill>
                <a:latin typeface="Arial" panose="020B0604020202020204" pitchFamily="34" charset="0"/>
                <a:cs typeface="Arial" panose="020B0604020202020204" pitchFamily="34" charset="0"/>
              </a:rPr>
              <a:t>m</a:t>
            </a:r>
            <a:r>
              <a:rPr lang="en-US"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ea typeface="Cambria Math"/>
                <a:cs typeface="Arial" panose="020B0604020202020204" pitchFamily="34" charset="0"/>
              </a:rPr>
              <a:t>− </a:t>
            </a:r>
            <a:r>
              <a:rPr lang="en-US" dirty="0" smtClean="0">
                <a:solidFill>
                  <a:schemeClr val="tx1"/>
                </a:solidFill>
                <a:latin typeface="Arial" panose="020B0604020202020204" pitchFamily="34" charset="0"/>
                <a:ea typeface="Cambria Math" pitchFamily="18" charset="0"/>
                <a:cs typeface="Arial" panose="020B0604020202020204" pitchFamily="34" charset="0"/>
              </a:rPr>
              <a:t>1</a:t>
            </a:r>
            <a:r>
              <a:rPr lang="en-US" dirty="0" smtClean="0">
                <a:solidFill>
                  <a:schemeClr val="tx1"/>
                </a:solidFill>
                <a:latin typeface="Arial" panose="020B0604020202020204" pitchFamily="34" charset="0"/>
                <a:ea typeface="Cambria Math"/>
                <a:cs typeface="Arial" panose="020B0604020202020204" pitchFamily="34" charset="0"/>
              </a:rPr>
              <a:t> must be a positive integer. Since </a:t>
            </a:r>
            <a:r>
              <a:rPr lang="en-US" i="1" dirty="0" smtClean="0">
                <a:solidFill>
                  <a:schemeClr val="tx1"/>
                </a:solidFill>
                <a:latin typeface="Arial" panose="020B0604020202020204" pitchFamily="34" charset="0"/>
                <a:cs typeface="Arial" panose="020B0604020202020204" pitchFamily="34" charset="0"/>
              </a:rPr>
              <a:t>m</a:t>
            </a:r>
            <a:r>
              <a:rPr lang="en-US"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ea typeface="Cambria Math"/>
                <a:cs typeface="Arial" panose="020B0604020202020204" pitchFamily="34" charset="0"/>
              </a:rPr>
              <a:t>− </a:t>
            </a:r>
            <a:r>
              <a:rPr lang="en-US" dirty="0" smtClean="0">
                <a:solidFill>
                  <a:schemeClr val="tx1"/>
                </a:solidFill>
                <a:latin typeface="Arial" panose="020B0604020202020204" pitchFamily="34" charset="0"/>
                <a:ea typeface="Cambria Math" pitchFamily="18" charset="0"/>
                <a:cs typeface="Arial" panose="020B0604020202020204" pitchFamily="34" charset="0"/>
              </a:rPr>
              <a:t>1</a:t>
            </a:r>
            <a:r>
              <a:rPr lang="en-US" dirty="0" smtClean="0">
                <a:solidFill>
                  <a:schemeClr val="tx1"/>
                </a:solidFill>
                <a:latin typeface="Arial" panose="020B0604020202020204" pitchFamily="34" charset="0"/>
                <a:ea typeface="Cambria Math"/>
                <a:cs typeface="Arial" panose="020B0604020202020204" pitchFamily="34" charset="0"/>
              </a:rPr>
              <a:t> &lt; </a:t>
            </a:r>
            <a:r>
              <a:rPr lang="en-US" i="1" dirty="0" smtClean="0">
                <a:solidFill>
                  <a:schemeClr val="tx1"/>
                </a:solidFill>
                <a:latin typeface="Arial" panose="020B0604020202020204" pitchFamily="34" charset="0"/>
                <a:ea typeface="Cambria Math"/>
                <a:cs typeface="Arial" panose="020B0604020202020204" pitchFamily="34" charset="0"/>
              </a:rPr>
              <a:t>m</a:t>
            </a:r>
            <a:r>
              <a:rPr lang="en-US" dirty="0" smtClean="0">
                <a:solidFill>
                  <a:schemeClr val="tx1"/>
                </a:solidFill>
                <a:latin typeface="Arial" panose="020B0604020202020204" pitchFamily="34" charset="0"/>
                <a:ea typeface="Cambria Math"/>
                <a:cs typeface="Arial" panose="020B0604020202020204" pitchFamily="34" charset="0"/>
              </a:rPr>
              <a:t>, it is not in S, so </a:t>
            </a:r>
            <a:r>
              <a:rPr lang="en-US" i="1" dirty="0" smtClean="0">
                <a:solidFill>
                  <a:schemeClr val="tx1"/>
                </a:solidFill>
                <a:latin typeface="Arial" panose="020B0604020202020204" pitchFamily="34" charset="0"/>
                <a:ea typeface="Cambria Math"/>
                <a:cs typeface="Arial" panose="020B0604020202020204" pitchFamily="34" charset="0"/>
              </a:rPr>
              <a:t>P</a:t>
            </a:r>
            <a:r>
              <a:rPr lang="en-US" dirty="0" smtClean="0">
                <a:solidFill>
                  <a:schemeClr val="tx1"/>
                </a:solidFill>
                <a:latin typeface="Arial" panose="020B0604020202020204" pitchFamily="34" charset="0"/>
                <a:ea typeface="Cambria Math"/>
                <a:cs typeface="Arial" panose="020B0604020202020204" pitchFamily="34" charset="0"/>
              </a:rPr>
              <a:t>(</a:t>
            </a:r>
            <a:r>
              <a:rPr lang="en-US" i="1" dirty="0" smtClean="0">
                <a:solidFill>
                  <a:schemeClr val="tx1"/>
                </a:solidFill>
                <a:latin typeface="Arial" panose="020B0604020202020204" pitchFamily="34" charset="0"/>
                <a:cs typeface="Arial" panose="020B0604020202020204" pitchFamily="34" charset="0"/>
              </a:rPr>
              <a:t>m</a:t>
            </a:r>
            <a:r>
              <a:rPr lang="en-US"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ea typeface="Cambria Math"/>
                <a:cs typeface="Arial" panose="020B0604020202020204" pitchFamily="34" charset="0"/>
              </a:rPr>
              <a:t>− </a:t>
            </a:r>
            <a:r>
              <a:rPr lang="en-US" dirty="0" smtClean="0">
                <a:solidFill>
                  <a:schemeClr val="tx1"/>
                </a:solidFill>
                <a:latin typeface="Arial" panose="020B0604020202020204" pitchFamily="34" charset="0"/>
                <a:ea typeface="Cambria Math" pitchFamily="18" charset="0"/>
                <a:cs typeface="Arial" panose="020B0604020202020204" pitchFamily="34" charset="0"/>
              </a:rPr>
              <a:t>1</a:t>
            </a:r>
            <a:r>
              <a:rPr lang="en-US" dirty="0" smtClean="0">
                <a:solidFill>
                  <a:schemeClr val="tx1"/>
                </a:solidFill>
                <a:latin typeface="Arial" panose="020B0604020202020204" pitchFamily="34" charset="0"/>
                <a:ea typeface="Cambria Math"/>
                <a:cs typeface="Arial" panose="020B0604020202020204" pitchFamily="34" charset="0"/>
              </a:rPr>
              <a:t>) must be true. </a:t>
            </a:r>
          </a:p>
          <a:p>
            <a:pPr marL="742950" lvl="1" indent="-285750">
              <a:buFont typeface="Arial" panose="020B0604020202020204" pitchFamily="34" charset="0"/>
              <a:buChar char="•"/>
            </a:pPr>
            <a:r>
              <a:rPr lang="en-US" dirty="0" smtClean="0">
                <a:solidFill>
                  <a:schemeClr val="tx1"/>
                </a:solidFill>
                <a:latin typeface="Arial" panose="020B0604020202020204" pitchFamily="34" charset="0"/>
                <a:ea typeface="Cambria Math"/>
                <a:cs typeface="Arial" panose="020B0604020202020204" pitchFamily="34" charset="0"/>
              </a:rPr>
              <a:t>But then, since the conditional </a:t>
            </a:r>
            <a:r>
              <a:rPr lang="en-US" i="1" dirty="0" smtClean="0">
                <a:solidFill>
                  <a:schemeClr val="tx1"/>
                </a:solidFill>
                <a:latin typeface="Arial" panose="020B0604020202020204" pitchFamily="34" charset="0"/>
                <a:cs typeface="Arial" panose="020B0604020202020204" pitchFamily="34" charset="0"/>
              </a:rPr>
              <a:t>P</a:t>
            </a:r>
            <a:r>
              <a:rPr lang="en-US" dirty="0" smtClean="0">
                <a:solidFill>
                  <a:schemeClr val="tx1"/>
                </a:solidFill>
                <a:latin typeface="Arial" panose="020B0604020202020204" pitchFamily="34" charset="0"/>
                <a:cs typeface="Arial" panose="020B0604020202020204" pitchFamily="34" charset="0"/>
              </a:rPr>
              <a:t>(</a:t>
            </a:r>
            <a:r>
              <a:rPr lang="en-US" i="1" dirty="0" smtClean="0">
                <a:solidFill>
                  <a:schemeClr val="tx1"/>
                </a:solidFill>
                <a:latin typeface="Arial" panose="020B0604020202020204" pitchFamily="34" charset="0"/>
                <a:cs typeface="Arial" panose="020B0604020202020204" pitchFamily="34" charset="0"/>
              </a:rPr>
              <a:t>k</a:t>
            </a:r>
            <a:r>
              <a:rPr lang="en-US" dirty="0" smtClean="0">
                <a:solidFill>
                  <a:schemeClr val="tx1"/>
                </a:solidFill>
                <a:latin typeface="Arial" panose="020B0604020202020204" pitchFamily="34" charset="0"/>
                <a:cs typeface="Arial" panose="020B0604020202020204" pitchFamily="34" charset="0"/>
              </a:rPr>
              <a:t>)</a:t>
            </a:r>
            <a:r>
              <a:rPr lang="en-US" i="1"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ea typeface="Cambria Math"/>
                <a:cs typeface="Arial" panose="020B0604020202020204" pitchFamily="34" charset="0"/>
                <a:sym typeface="Wingdings" pitchFamily="2" charset="2"/>
              </a:rPr>
              <a:t>→</a:t>
            </a:r>
            <a:r>
              <a:rPr lang="en-US" i="1" dirty="0" smtClean="0">
                <a:solidFill>
                  <a:schemeClr val="tx1"/>
                </a:solidFill>
                <a:latin typeface="Arial" panose="020B0604020202020204" pitchFamily="34" charset="0"/>
                <a:cs typeface="Arial" panose="020B0604020202020204" pitchFamily="34" charset="0"/>
                <a:sym typeface="Wingdings" pitchFamily="2" charset="2"/>
              </a:rPr>
              <a:t> P</a:t>
            </a:r>
            <a:r>
              <a:rPr lang="en-US" dirty="0" smtClean="0">
                <a:solidFill>
                  <a:schemeClr val="tx1"/>
                </a:solidFill>
                <a:latin typeface="Arial" panose="020B0604020202020204" pitchFamily="34" charset="0"/>
                <a:cs typeface="Arial" panose="020B0604020202020204" pitchFamily="34" charset="0"/>
                <a:sym typeface="Wingdings" pitchFamily="2" charset="2"/>
              </a:rPr>
              <a:t>(</a:t>
            </a:r>
            <a:r>
              <a:rPr lang="en-US" i="1" dirty="0" smtClean="0">
                <a:solidFill>
                  <a:schemeClr val="tx1"/>
                </a:solidFill>
                <a:latin typeface="Arial" panose="020B0604020202020204" pitchFamily="34" charset="0"/>
                <a:cs typeface="Arial" panose="020B0604020202020204" pitchFamily="34" charset="0"/>
                <a:sym typeface="Wingdings" pitchFamily="2" charset="2"/>
              </a:rPr>
              <a:t>k + </a:t>
            </a:r>
            <a:r>
              <a:rPr lang="en-US" dirty="0" smtClean="0">
                <a:solidFill>
                  <a:schemeClr val="tx1"/>
                </a:solidFill>
                <a:latin typeface="Arial" panose="020B0604020202020204" pitchFamily="34" charset="0"/>
                <a:ea typeface="Cambria Math" pitchFamily="18" charset="0"/>
                <a:cs typeface="Arial" panose="020B0604020202020204" pitchFamily="34" charset="0"/>
                <a:sym typeface="Wingdings" pitchFamily="2" charset="2"/>
              </a:rPr>
              <a:t>1</a:t>
            </a:r>
            <a:r>
              <a:rPr lang="en-US" dirty="0" smtClean="0">
                <a:solidFill>
                  <a:schemeClr val="tx1"/>
                </a:solidFill>
                <a:latin typeface="Arial" panose="020B0604020202020204" pitchFamily="34" charset="0"/>
                <a:cs typeface="Arial" panose="020B0604020202020204" pitchFamily="34" charset="0"/>
                <a:sym typeface="Wingdings" pitchFamily="2" charset="2"/>
              </a:rPr>
              <a:t>)</a:t>
            </a:r>
            <a:r>
              <a:rPr lang="en-US" dirty="0" smtClean="0">
                <a:solidFill>
                  <a:schemeClr val="tx1"/>
                </a:solidFill>
                <a:latin typeface="Arial" panose="020B0604020202020204" pitchFamily="34" charset="0"/>
                <a:ea typeface="Cambria Math"/>
                <a:cs typeface="Arial" panose="020B0604020202020204" pitchFamily="34" charset="0"/>
                <a:sym typeface="Wingdings" pitchFamily="2" charset="2"/>
              </a:rPr>
              <a:t>  for every positive integer </a:t>
            </a:r>
            <a:r>
              <a:rPr lang="en-US" i="1" dirty="0" smtClean="0">
                <a:solidFill>
                  <a:schemeClr val="tx1"/>
                </a:solidFill>
                <a:latin typeface="Arial" panose="020B0604020202020204" pitchFamily="34" charset="0"/>
                <a:ea typeface="Cambria Math"/>
                <a:cs typeface="Arial" panose="020B0604020202020204" pitchFamily="34" charset="0"/>
                <a:sym typeface="Wingdings" pitchFamily="2" charset="2"/>
              </a:rPr>
              <a:t>k</a:t>
            </a:r>
            <a:r>
              <a:rPr lang="en-US" dirty="0" smtClean="0">
                <a:solidFill>
                  <a:schemeClr val="tx1"/>
                </a:solidFill>
                <a:latin typeface="Arial" panose="020B0604020202020204" pitchFamily="34" charset="0"/>
                <a:ea typeface="Cambria Math"/>
                <a:cs typeface="Arial" panose="020B0604020202020204" pitchFamily="34" charset="0"/>
                <a:sym typeface="Wingdings" pitchFamily="2" charset="2"/>
              </a:rPr>
              <a:t> holds, </a:t>
            </a:r>
            <a:r>
              <a:rPr lang="en-US" i="1" dirty="0" smtClean="0">
                <a:solidFill>
                  <a:schemeClr val="tx1"/>
                </a:solidFill>
                <a:latin typeface="Arial" panose="020B0604020202020204" pitchFamily="34" charset="0"/>
                <a:cs typeface="Arial" panose="020B0604020202020204" pitchFamily="34" charset="0"/>
              </a:rPr>
              <a:t>P</a:t>
            </a:r>
            <a:r>
              <a:rPr lang="en-US" dirty="0" smtClean="0">
                <a:solidFill>
                  <a:schemeClr val="tx1"/>
                </a:solidFill>
                <a:latin typeface="Arial" panose="020B0604020202020204" pitchFamily="34" charset="0"/>
                <a:cs typeface="Arial" panose="020B0604020202020204" pitchFamily="34" charset="0"/>
              </a:rPr>
              <a:t>(</a:t>
            </a:r>
            <a:r>
              <a:rPr lang="en-US" i="1" dirty="0" smtClean="0">
                <a:solidFill>
                  <a:schemeClr val="tx1"/>
                </a:solidFill>
                <a:latin typeface="Arial" panose="020B0604020202020204" pitchFamily="34" charset="0"/>
                <a:cs typeface="Arial" panose="020B0604020202020204" pitchFamily="34" charset="0"/>
              </a:rPr>
              <a:t>m</a:t>
            </a:r>
            <a:r>
              <a:rPr lang="en-US" dirty="0" smtClean="0">
                <a:solidFill>
                  <a:schemeClr val="tx1"/>
                </a:solidFill>
                <a:latin typeface="Arial" panose="020B0604020202020204" pitchFamily="34" charset="0"/>
                <a:cs typeface="Arial" panose="020B0604020202020204" pitchFamily="34" charset="0"/>
              </a:rPr>
              <a:t>) must also be true. This contradicts </a:t>
            </a:r>
            <a:r>
              <a:rPr lang="en-US" i="1" dirty="0" smtClean="0">
                <a:solidFill>
                  <a:schemeClr val="tx1"/>
                </a:solidFill>
                <a:latin typeface="Arial" panose="020B0604020202020204" pitchFamily="34" charset="0"/>
                <a:cs typeface="Arial" panose="020B0604020202020204" pitchFamily="34" charset="0"/>
              </a:rPr>
              <a:t>P</a:t>
            </a:r>
            <a:r>
              <a:rPr lang="en-US" dirty="0" smtClean="0">
                <a:solidFill>
                  <a:schemeClr val="tx1"/>
                </a:solidFill>
                <a:latin typeface="Arial" panose="020B0604020202020204" pitchFamily="34" charset="0"/>
                <a:cs typeface="Arial" panose="020B0604020202020204" pitchFamily="34" charset="0"/>
              </a:rPr>
              <a:t>(</a:t>
            </a:r>
            <a:r>
              <a:rPr lang="en-US" i="1" dirty="0" smtClean="0">
                <a:solidFill>
                  <a:schemeClr val="tx1"/>
                </a:solidFill>
                <a:latin typeface="Arial" panose="020B0604020202020204" pitchFamily="34" charset="0"/>
                <a:cs typeface="Arial" panose="020B0604020202020204" pitchFamily="34" charset="0"/>
              </a:rPr>
              <a:t>m</a:t>
            </a:r>
            <a:r>
              <a:rPr lang="en-US" dirty="0" smtClean="0">
                <a:solidFill>
                  <a:schemeClr val="tx1"/>
                </a:solidFill>
                <a:latin typeface="Arial" panose="020B0604020202020204" pitchFamily="34" charset="0"/>
                <a:cs typeface="Arial" panose="020B0604020202020204" pitchFamily="34" charset="0"/>
              </a:rPr>
              <a:t>) being false. </a:t>
            </a:r>
          </a:p>
          <a:p>
            <a:pPr marL="742950" lvl="1" indent="-28575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 Hence, </a:t>
            </a:r>
            <a:r>
              <a:rPr lang="en-US" i="1" dirty="0" smtClean="0">
                <a:solidFill>
                  <a:schemeClr val="tx1"/>
                </a:solidFill>
                <a:latin typeface="Arial" panose="020B0604020202020204" pitchFamily="34" charset="0"/>
                <a:cs typeface="Arial" panose="020B0604020202020204" pitchFamily="34" charset="0"/>
              </a:rPr>
              <a:t>P</a:t>
            </a:r>
            <a:r>
              <a:rPr lang="en-US" dirty="0" smtClean="0">
                <a:solidFill>
                  <a:schemeClr val="tx1"/>
                </a:solidFill>
                <a:latin typeface="Arial" panose="020B0604020202020204" pitchFamily="34" charset="0"/>
                <a:cs typeface="Arial" panose="020B0604020202020204" pitchFamily="34" charset="0"/>
              </a:rPr>
              <a:t>(</a:t>
            </a:r>
            <a:r>
              <a:rPr lang="en-US" i="1" dirty="0" smtClean="0">
                <a:solidFill>
                  <a:schemeClr val="tx1"/>
                </a:solidFill>
                <a:latin typeface="Arial" panose="020B0604020202020204" pitchFamily="34" charset="0"/>
                <a:cs typeface="Arial" panose="020B0604020202020204" pitchFamily="34" charset="0"/>
              </a:rPr>
              <a:t>n</a:t>
            </a:r>
            <a:r>
              <a:rPr lang="en-US" dirty="0" smtClean="0">
                <a:solidFill>
                  <a:schemeClr val="tx1"/>
                </a:solidFill>
                <a:latin typeface="Arial" panose="020B0604020202020204" pitchFamily="34" charset="0"/>
                <a:cs typeface="Arial" panose="020B0604020202020204" pitchFamily="34" charset="0"/>
              </a:rPr>
              <a:t>) must be true for every positive integer </a:t>
            </a:r>
            <a:r>
              <a:rPr lang="en-US" i="1" dirty="0" smtClean="0">
                <a:solidFill>
                  <a:schemeClr val="tx1"/>
                </a:solidFill>
                <a:latin typeface="Arial" panose="020B0604020202020204" pitchFamily="34" charset="0"/>
                <a:cs typeface="Arial" panose="020B0604020202020204" pitchFamily="34" charset="0"/>
              </a:rPr>
              <a:t>n</a:t>
            </a:r>
            <a:r>
              <a:rPr lang="en-US" dirty="0" smtClean="0">
                <a:solidFill>
                  <a:schemeClr val="tx1"/>
                </a:solidFill>
                <a:latin typeface="Arial" panose="020B0604020202020204" pitchFamily="34" charset="0"/>
                <a:cs typeface="Arial" panose="020B0604020202020204" pitchFamily="34" charset="0"/>
              </a:rPr>
              <a:t>.</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740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Induction and Recursion</a:t>
            </a:r>
            <a:endParaRPr lang="en-US" dirty="0"/>
          </a:p>
        </p:txBody>
      </p:sp>
      <p:sp>
        <p:nvSpPr>
          <p:cNvPr id="3" name="Text Placeholder 2"/>
          <p:cNvSpPr>
            <a:spLocks noGrp="1"/>
          </p:cNvSpPr>
          <p:nvPr>
            <p:ph type="body" idx="1"/>
          </p:nvPr>
        </p:nvSpPr>
        <p:spPr/>
        <p:txBody>
          <a:bodyPr/>
          <a:lstStyle/>
          <a:p>
            <a:r>
              <a:rPr lang="en-US" dirty="0" smtClean="0"/>
              <a:t>Mathematical Induction: Example</a:t>
            </a:r>
            <a:endParaRPr lang="en-US" dirty="0"/>
          </a:p>
        </p:txBody>
      </p:sp>
      <p:sp>
        <p:nvSpPr>
          <p:cNvPr id="4" name="Text Placeholder 3"/>
          <p:cNvSpPr>
            <a:spLocks noGrp="1"/>
          </p:cNvSpPr>
          <p:nvPr>
            <p:ph type="body" sz="quarter" idx="14"/>
          </p:nvPr>
        </p:nvSpPr>
        <p:spPr/>
        <p:txBody>
          <a:bodyPr/>
          <a:lstStyle/>
          <a:p>
            <a:r>
              <a:rPr lang="en-US" dirty="0"/>
              <a:t>Computer Science, Purdue University</a:t>
            </a:r>
          </a:p>
          <a:p>
            <a:endParaRPr lang="en-US" dirty="0"/>
          </a:p>
        </p:txBody>
      </p:sp>
      <p:sp>
        <p:nvSpPr>
          <p:cNvPr id="6" name="Content Placeholder 2"/>
          <p:cNvSpPr txBox="1">
            <a:spLocks/>
          </p:cNvSpPr>
          <p:nvPr/>
        </p:nvSpPr>
        <p:spPr>
          <a:xfrm>
            <a:off x="2245404" y="2236470"/>
            <a:ext cx="8229600" cy="4389120"/>
          </a:xfrm>
          <a:prstGeom prst="rect">
            <a:avLst/>
          </a:prstGeom>
        </p:spPr>
        <p:txBody>
          <a:bodyPr vert="horz" lIns="0" tIns="0" rIns="0" bIns="0" rtlCol="0" anchor="t" anchorCtr="0">
            <a:no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b="1" dirty="0" smtClean="0"/>
              <a:t>   </a:t>
            </a:r>
            <a:r>
              <a:rPr lang="en-US" sz="1800" b="1" dirty="0" smtClean="0">
                <a:solidFill>
                  <a:schemeClr val="tx1"/>
                </a:solidFill>
                <a:latin typeface="Arial" panose="020B0604020202020204" pitchFamily="34" charset="0"/>
                <a:cs typeface="Arial" panose="020B0604020202020204" pitchFamily="34" charset="0"/>
              </a:rPr>
              <a:t>Example</a:t>
            </a:r>
            <a:r>
              <a:rPr lang="en-US" sz="1800" dirty="0" smtClean="0">
                <a:solidFill>
                  <a:schemeClr val="tx1"/>
                </a:solidFill>
                <a:latin typeface="Arial" panose="020B0604020202020204" pitchFamily="34" charset="0"/>
                <a:cs typeface="Arial" panose="020B0604020202020204" pitchFamily="34" charset="0"/>
              </a:rPr>
              <a:t>: Show that:  </a:t>
            </a:r>
          </a:p>
          <a:p>
            <a:r>
              <a:rPr lang="en-US" sz="1800" b="1" dirty="0" smtClean="0">
                <a:solidFill>
                  <a:schemeClr val="tx1"/>
                </a:solidFill>
                <a:latin typeface="Arial" panose="020B0604020202020204" pitchFamily="34" charset="0"/>
                <a:cs typeface="Arial" panose="020B0604020202020204" pitchFamily="34" charset="0"/>
              </a:rPr>
              <a:t>   Solution</a:t>
            </a:r>
            <a:r>
              <a:rPr lang="en-US" sz="1800" dirty="0" smtClean="0">
                <a:solidFill>
                  <a:schemeClr val="tx1"/>
                </a:solidFill>
                <a:latin typeface="Arial" panose="020B0604020202020204" pitchFamily="34" charset="0"/>
                <a:cs typeface="Arial" panose="020B0604020202020204" pitchFamily="34" charset="0"/>
              </a:rPr>
              <a:t>:</a:t>
            </a:r>
          </a:p>
          <a:p>
            <a:pPr lvl="1" algn="just"/>
            <a:r>
              <a:rPr lang="en-US" dirty="0" smtClean="0">
                <a:solidFill>
                  <a:schemeClr val="tx1"/>
                </a:solidFill>
                <a:latin typeface="Arial" panose="020B0604020202020204" pitchFamily="34" charset="0"/>
                <a:cs typeface="Arial" panose="020B0604020202020204" pitchFamily="34" charset="0"/>
              </a:rPr>
              <a:t>BASIS STEP: </a:t>
            </a:r>
            <a:r>
              <a:rPr lang="en-US" i="1" dirty="0" smtClean="0">
                <a:solidFill>
                  <a:schemeClr val="tx1"/>
                </a:solidFill>
                <a:latin typeface="Arial" panose="020B0604020202020204" pitchFamily="34" charset="0"/>
                <a:cs typeface="Arial" panose="020B0604020202020204" pitchFamily="34" charset="0"/>
              </a:rPr>
              <a:t>P</a:t>
            </a:r>
            <a:r>
              <a:rPr lang="en-US" dirty="0" smtClean="0">
                <a:solidFill>
                  <a:schemeClr val="tx1"/>
                </a:solidFill>
                <a:latin typeface="Arial" panose="020B0604020202020204" pitchFamily="34" charset="0"/>
                <a:cs typeface="Arial" panose="020B0604020202020204" pitchFamily="34" charset="0"/>
              </a:rPr>
              <a:t>(</a:t>
            </a:r>
            <a:r>
              <a:rPr lang="en-US" dirty="0" smtClean="0">
                <a:solidFill>
                  <a:schemeClr val="tx1"/>
                </a:solidFill>
                <a:latin typeface="Arial" panose="020B0604020202020204" pitchFamily="34" charset="0"/>
                <a:ea typeface="Cambria Math" pitchFamily="18" charset="0"/>
                <a:cs typeface="Arial" panose="020B0604020202020204" pitchFamily="34" charset="0"/>
              </a:rPr>
              <a:t>1</a:t>
            </a:r>
            <a:r>
              <a:rPr lang="en-US" dirty="0" smtClean="0">
                <a:solidFill>
                  <a:schemeClr val="tx1"/>
                </a:solidFill>
                <a:latin typeface="Arial" panose="020B0604020202020204" pitchFamily="34" charset="0"/>
                <a:cs typeface="Arial" panose="020B0604020202020204" pitchFamily="34" charset="0"/>
              </a:rPr>
              <a:t>) is true since </a:t>
            </a:r>
            <a:r>
              <a:rPr lang="en-US" dirty="0" smtClean="0">
                <a:solidFill>
                  <a:schemeClr val="tx1"/>
                </a:solidFill>
                <a:latin typeface="Arial" panose="020B0604020202020204" pitchFamily="34" charset="0"/>
                <a:ea typeface="Cambria Math" pitchFamily="18" charset="0"/>
                <a:cs typeface="Arial" panose="020B0604020202020204" pitchFamily="34" charset="0"/>
              </a:rPr>
              <a:t>1</a:t>
            </a:r>
            <a:r>
              <a:rPr lang="en-US" dirty="0" smtClean="0">
                <a:solidFill>
                  <a:schemeClr val="tx1"/>
                </a:solidFill>
                <a:latin typeface="Arial" panose="020B0604020202020204" pitchFamily="34" charset="0"/>
                <a:cs typeface="Arial" panose="020B0604020202020204" pitchFamily="34" charset="0"/>
              </a:rPr>
              <a:t>(</a:t>
            </a:r>
            <a:r>
              <a:rPr lang="en-US" dirty="0" smtClean="0">
                <a:solidFill>
                  <a:schemeClr val="tx1"/>
                </a:solidFill>
                <a:latin typeface="Arial" panose="020B0604020202020204" pitchFamily="34" charset="0"/>
                <a:ea typeface="Cambria Math" pitchFamily="18" charset="0"/>
                <a:cs typeface="Arial" panose="020B0604020202020204" pitchFamily="34" charset="0"/>
              </a:rPr>
              <a:t>1</a:t>
            </a:r>
            <a:r>
              <a:rPr lang="en-US" dirty="0" smtClean="0">
                <a:solidFill>
                  <a:schemeClr val="tx1"/>
                </a:solidFill>
                <a:latin typeface="Arial" panose="020B0604020202020204" pitchFamily="34" charset="0"/>
                <a:cs typeface="Arial" panose="020B0604020202020204" pitchFamily="34" charset="0"/>
              </a:rPr>
              <a:t> + </a:t>
            </a:r>
            <a:r>
              <a:rPr lang="en-US" dirty="0" smtClean="0">
                <a:solidFill>
                  <a:schemeClr val="tx1"/>
                </a:solidFill>
                <a:latin typeface="Arial" panose="020B0604020202020204" pitchFamily="34" charset="0"/>
                <a:ea typeface="Cambria Math" pitchFamily="18" charset="0"/>
                <a:cs typeface="Arial" panose="020B0604020202020204" pitchFamily="34" charset="0"/>
              </a:rPr>
              <a:t>1</a:t>
            </a:r>
            <a:r>
              <a:rPr lang="en-US" dirty="0" smtClean="0">
                <a:solidFill>
                  <a:schemeClr val="tx1"/>
                </a:solidFill>
                <a:latin typeface="Arial" panose="020B0604020202020204" pitchFamily="34" charset="0"/>
                <a:cs typeface="Arial" panose="020B0604020202020204" pitchFamily="34" charset="0"/>
              </a:rPr>
              <a:t>)/</a:t>
            </a:r>
            <a:r>
              <a:rPr lang="en-US" dirty="0" smtClean="0">
                <a:solidFill>
                  <a:schemeClr val="tx1"/>
                </a:solidFill>
                <a:latin typeface="Arial" panose="020B0604020202020204" pitchFamily="34" charset="0"/>
                <a:ea typeface="Cambria Math" pitchFamily="18" charset="0"/>
                <a:cs typeface="Arial" panose="020B0604020202020204" pitchFamily="34" charset="0"/>
              </a:rPr>
              <a:t>2</a:t>
            </a:r>
            <a:r>
              <a:rPr lang="en-US" dirty="0" smtClean="0">
                <a:solidFill>
                  <a:schemeClr val="tx1"/>
                </a:solidFill>
                <a:latin typeface="Arial" panose="020B0604020202020204" pitchFamily="34" charset="0"/>
                <a:cs typeface="Arial" panose="020B0604020202020204" pitchFamily="34" charset="0"/>
              </a:rPr>
              <a:t> = </a:t>
            </a:r>
            <a:r>
              <a:rPr lang="en-US" dirty="0" smtClean="0">
                <a:solidFill>
                  <a:schemeClr val="tx1"/>
                </a:solidFill>
                <a:latin typeface="Arial" panose="020B0604020202020204" pitchFamily="34" charset="0"/>
                <a:ea typeface="Cambria Math" pitchFamily="18" charset="0"/>
                <a:cs typeface="Arial" panose="020B0604020202020204" pitchFamily="34" charset="0"/>
              </a:rPr>
              <a:t>1</a:t>
            </a:r>
            <a:r>
              <a:rPr lang="en-US" dirty="0" smtClean="0">
                <a:solidFill>
                  <a:schemeClr val="tx1"/>
                </a:solidFill>
                <a:latin typeface="Arial" panose="020B0604020202020204" pitchFamily="34" charset="0"/>
                <a:cs typeface="Arial" panose="020B0604020202020204" pitchFamily="34" charset="0"/>
              </a:rPr>
              <a:t>.</a:t>
            </a:r>
          </a:p>
          <a:p>
            <a:pPr lvl="1" algn="just"/>
            <a:r>
              <a:rPr lang="en-US" dirty="0" smtClean="0">
                <a:solidFill>
                  <a:schemeClr val="tx1"/>
                </a:solidFill>
                <a:latin typeface="Arial" panose="020B0604020202020204" pitchFamily="34" charset="0"/>
                <a:cs typeface="Arial" panose="020B0604020202020204" pitchFamily="34" charset="0"/>
              </a:rPr>
              <a:t>INDUCTIVE STEP: Assume true for </a:t>
            </a:r>
            <a:r>
              <a:rPr lang="en-US" i="1" dirty="0" smtClean="0">
                <a:solidFill>
                  <a:schemeClr val="tx1"/>
                </a:solidFill>
                <a:latin typeface="Arial" panose="020B0604020202020204" pitchFamily="34" charset="0"/>
                <a:cs typeface="Arial" panose="020B0604020202020204" pitchFamily="34" charset="0"/>
              </a:rPr>
              <a:t>P</a:t>
            </a:r>
            <a:r>
              <a:rPr lang="en-US" dirty="0" smtClean="0">
                <a:solidFill>
                  <a:schemeClr val="tx1"/>
                </a:solidFill>
                <a:latin typeface="Arial" panose="020B0604020202020204" pitchFamily="34" charset="0"/>
                <a:cs typeface="Arial" panose="020B0604020202020204" pitchFamily="34" charset="0"/>
              </a:rPr>
              <a:t>(</a:t>
            </a:r>
            <a:r>
              <a:rPr lang="en-US" i="1" dirty="0" smtClean="0">
                <a:solidFill>
                  <a:schemeClr val="tx1"/>
                </a:solidFill>
                <a:latin typeface="Arial" panose="020B0604020202020204" pitchFamily="34" charset="0"/>
                <a:cs typeface="Arial" panose="020B0604020202020204" pitchFamily="34" charset="0"/>
              </a:rPr>
              <a:t>k</a:t>
            </a:r>
            <a:r>
              <a:rPr lang="en-US" dirty="0" smtClean="0">
                <a:solidFill>
                  <a:schemeClr val="tx1"/>
                </a:solidFill>
                <a:latin typeface="Arial" panose="020B0604020202020204" pitchFamily="34" charset="0"/>
                <a:cs typeface="Arial" panose="020B0604020202020204" pitchFamily="34" charset="0"/>
              </a:rPr>
              <a:t>).</a:t>
            </a:r>
          </a:p>
          <a:p>
            <a:r>
              <a:rPr lang="en-US" sz="1800" dirty="0" smtClean="0">
                <a:solidFill>
                  <a:schemeClr val="tx1"/>
                </a:solidFill>
                <a:latin typeface="Arial" panose="020B0604020202020204" pitchFamily="34" charset="0"/>
                <a:cs typeface="Arial" panose="020B0604020202020204" pitchFamily="34" charset="0"/>
              </a:rPr>
              <a:t>		</a:t>
            </a:r>
          </a:p>
          <a:p>
            <a:r>
              <a:rPr lang="en-US" sz="1800" dirty="0">
                <a:solidFill>
                  <a:schemeClr val="tx1"/>
                </a:solidFill>
                <a:latin typeface="Arial" panose="020B0604020202020204" pitchFamily="34" charset="0"/>
                <a:cs typeface="Arial" panose="020B0604020202020204" pitchFamily="34" charset="0"/>
              </a:rPr>
              <a:t>	</a:t>
            </a:r>
            <a:r>
              <a:rPr lang="en-US" sz="1800" dirty="0" smtClean="0">
                <a:solidFill>
                  <a:schemeClr val="tx1"/>
                </a:solidFill>
                <a:latin typeface="Arial" panose="020B0604020202020204" pitchFamily="34" charset="0"/>
                <a:cs typeface="Arial" panose="020B0604020202020204" pitchFamily="34" charset="0"/>
              </a:rPr>
              <a:t>	The inductive hypothesis is</a:t>
            </a:r>
          </a:p>
          <a:p>
            <a:r>
              <a:rPr lang="en-US" sz="1800" dirty="0" smtClean="0">
                <a:solidFill>
                  <a:schemeClr val="tx1"/>
                </a:solidFill>
                <a:latin typeface="Arial" panose="020B0604020202020204" pitchFamily="34" charset="0"/>
                <a:cs typeface="Arial" panose="020B0604020202020204" pitchFamily="34" charset="0"/>
              </a:rPr>
              <a:t>        </a:t>
            </a:r>
          </a:p>
          <a:p>
            <a:r>
              <a:rPr lang="en-US" sz="1800" dirty="0">
                <a:solidFill>
                  <a:schemeClr val="tx1"/>
                </a:solidFill>
                <a:latin typeface="Arial" panose="020B0604020202020204" pitchFamily="34" charset="0"/>
                <a:cs typeface="Arial" panose="020B0604020202020204" pitchFamily="34" charset="0"/>
              </a:rPr>
              <a:t>	</a:t>
            </a:r>
            <a:r>
              <a:rPr lang="en-US" sz="1800" dirty="0" smtClean="0">
                <a:solidFill>
                  <a:schemeClr val="tx1"/>
                </a:solidFill>
                <a:latin typeface="Arial" panose="020B0604020202020204" pitchFamily="34" charset="0"/>
                <a:cs typeface="Arial" panose="020B0604020202020204" pitchFamily="34" charset="0"/>
              </a:rPr>
              <a:t>	Under this assumption,   </a:t>
            </a:r>
            <a:endParaRPr lang="en-US" sz="1800" dirty="0">
              <a:solidFill>
                <a:schemeClr val="tx1"/>
              </a:solidFill>
              <a:latin typeface="Arial" panose="020B0604020202020204" pitchFamily="34" charset="0"/>
              <a:cs typeface="Arial" panose="020B0604020202020204" pitchFamily="34" charset="0"/>
            </a:endParaRPr>
          </a:p>
        </p:txBody>
      </p:sp>
      <p:pic>
        <p:nvPicPr>
          <p:cNvPr id="7" name="Picture 6" descr="addin_tmp.png"/>
          <p:cNvPicPr>
            <a:picLocks noChangeAspect="1"/>
          </p:cNvPicPr>
          <p:nvPr>
            <p:custDataLst>
              <p:tags r:id="rId1"/>
            </p:custDataLst>
          </p:nvPr>
        </p:nvPicPr>
        <p:blipFill>
          <a:blip r:embed="rId7" cstate="print"/>
          <a:stretch>
            <a:fillRect/>
          </a:stretch>
        </p:blipFill>
        <p:spPr>
          <a:xfrm>
            <a:off x="4779263" y="2150541"/>
            <a:ext cx="1657350" cy="695325"/>
          </a:xfrm>
          <a:prstGeom prst="rect">
            <a:avLst/>
          </a:prstGeom>
        </p:spPr>
      </p:pic>
      <p:pic>
        <p:nvPicPr>
          <p:cNvPr id="8" name="Picture 7" descr="addin_tmp.png"/>
          <p:cNvPicPr>
            <a:picLocks noChangeAspect="1"/>
          </p:cNvPicPr>
          <p:nvPr>
            <p:custDataLst>
              <p:tags r:id="rId2"/>
            </p:custDataLst>
          </p:nvPr>
        </p:nvPicPr>
        <p:blipFill>
          <a:blip r:embed="rId8" cstate="print"/>
          <a:stretch>
            <a:fillRect/>
          </a:stretch>
        </p:blipFill>
        <p:spPr>
          <a:xfrm>
            <a:off x="6131604" y="3691096"/>
            <a:ext cx="1632585" cy="741045"/>
          </a:xfrm>
          <a:prstGeom prst="rect">
            <a:avLst/>
          </a:prstGeom>
        </p:spPr>
      </p:pic>
      <p:pic>
        <p:nvPicPr>
          <p:cNvPr id="9" name="Picture 8" descr="addin_tmp.png"/>
          <p:cNvPicPr>
            <a:picLocks noChangeAspect="1"/>
          </p:cNvPicPr>
          <p:nvPr>
            <p:custDataLst>
              <p:tags r:id="rId3"/>
            </p:custDataLst>
          </p:nvPr>
        </p:nvPicPr>
        <p:blipFill>
          <a:blip r:embed="rId9" cstate="print"/>
          <a:stretch>
            <a:fillRect/>
          </a:stretch>
        </p:blipFill>
        <p:spPr>
          <a:xfrm>
            <a:off x="7576889" y="5077108"/>
            <a:ext cx="2406015" cy="537210"/>
          </a:xfrm>
          <a:prstGeom prst="rect">
            <a:avLst/>
          </a:prstGeom>
        </p:spPr>
      </p:pic>
      <p:pic>
        <p:nvPicPr>
          <p:cNvPr id="10" name="Picture 9" descr="addin_tmp.png"/>
          <p:cNvPicPr>
            <a:picLocks noChangeAspect="1"/>
          </p:cNvPicPr>
          <p:nvPr>
            <p:custDataLst>
              <p:tags r:id="rId4"/>
            </p:custDataLst>
          </p:nvPr>
        </p:nvPicPr>
        <p:blipFill>
          <a:blip r:embed="rId10" cstate="print"/>
          <a:stretch>
            <a:fillRect/>
          </a:stretch>
        </p:blipFill>
        <p:spPr>
          <a:xfrm>
            <a:off x="6360807" y="5644798"/>
            <a:ext cx="1832610" cy="537210"/>
          </a:xfrm>
          <a:prstGeom prst="rect">
            <a:avLst/>
          </a:prstGeom>
        </p:spPr>
      </p:pic>
      <p:pic>
        <p:nvPicPr>
          <p:cNvPr id="12" name="Picture 11" descr="addin_tmp.png"/>
          <p:cNvPicPr>
            <a:picLocks noChangeAspect="1"/>
          </p:cNvPicPr>
          <p:nvPr>
            <p:custDataLst>
              <p:tags r:id="rId5"/>
            </p:custDataLst>
          </p:nvPr>
        </p:nvPicPr>
        <p:blipFill>
          <a:blip r:embed="rId11" cstate="print"/>
          <a:stretch>
            <a:fillRect/>
          </a:stretch>
        </p:blipFill>
        <p:spPr>
          <a:xfrm>
            <a:off x="2381895" y="5065395"/>
            <a:ext cx="5044440" cy="537210"/>
          </a:xfrm>
          <a:prstGeom prst="rect">
            <a:avLst/>
          </a:prstGeom>
        </p:spPr>
      </p:pic>
      <p:sp>
        <p:nvSpPr>
          <p:cNvPr id="13" name="Isosceles Triangle 12"/>
          <p:cNvSpPr/>
          <p:nvPr/>
        </p:nvSpPr>
        <p:spPr>
          <a:xfrm rot="5400000" flipV="1">
            <a:off x="10170204" y="647319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493804" y="2205990"/>
            <a:ext cx="2209800" cy="954107"/>
          </a:xfrm>
          <a:prstGeom prst="rect">
            <a:avLst/>
          </a:prstGeom>
          <a:noFill/>
          <a:ln>
            <a:solidFill>
              <a:schemeClr val="accent1"/>
            </a:solidFill>
          </a:ln>
        </p:spPr>
        <p:txBody>
          <a:bodyPr wrap="square" rtlCol="0">
            <a:spAutoFit/>
          </a:bodyPr>
          <a:lstStyle/>
          <a:p>
            <a:r>
              <a:rPr lang="en-US" sz="1400" dirty="0" smtClean="0"/>
              <a:t>Note: Once we have this conjecture, mathematical induction can be used to prove it correct.</a:t>
            </a:r>
            <a:endParaRPr lang="en-US" sz="1400" dirty="0"/>
          </a:p>
        </p:txBody>
      </p:sp>
      <p:sp>
        <p:nvSpPr>
          <p:cNvPr id="5" name="TextBox 4"/>
          <p:cNvSpPr txBox="1"/>
          <p:nvPr/>
        </p:nvSpPr>
        <p:spPr>
          <a:xfrm>
            <a:off x="4996425" y="2263642"/>
            <a:ext cx="248786" cy="369332"/>
          </a:xfrm>
          <a:prstGeom prst="rect">
            <a:avLst/>
          </a:prstGeom>
          <a:noFill/>
        </p:spPr>
        <p:txBody>
          <a:bodyPr wrap="none" rtlCol="0">
            <a:spAutoFit/>
          </a:bodyPr>
          <a:lstStyle/>
          <a:p>
            <a:r>
              <a:rPr lang="en-US" i="1" dirty="0" err="1" smtClean="0">
                <a:latin typeface="Times New Roman" panose="02020603050405020304" pitchFamily="18" charset="0"/>
                <a:cs typeface="Times New Roman" panose="02020603050405020304" pitchFamily="18" charset="0"/>
              </a:rPr>
              <a:t>i</a:t>
            </a:r>
            <a:endParaRPr lang="en-US" i="1"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6317524" y="3876952"/>
            <a:ext cx="248786" cy="369332"/>
          </a:xfrm>
          <a:prstGeom prst="rect">
            <a:avLst/>
          </a:prstGeom>
          <a:noFill/>
        </p:spPr>
        <p:txBody>
          <a:bodyPr wrap="none" rtlCol="0">
            <a:spAutoFit/>
          </a:bodyPr>
          <a:lstStyle/>
          <a:p>
            <a:r>
              <a:rPr lang="en-US" i="1" dirty="0" err="1" smtClean="0">
                <a:latin typeface="Times New Roman" panose="02020603050405020304" pitchFamily="18" charset="0"/>
                <a:cs typeface="Times New Roman" panose="02020603050405020304" pitchFamily="18" charset="0"/>
              </a:rPr>
              <a:t>i</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4604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Induction and Recursion</a:t>
            </a:r>
            <a:endParaRPr lang="en-US" dirty="0"/>
          </a:p>
        </p:txBody>
      </p:sp>
      <p:sp>
        <p:nvSpPr>
          <p:cNvPr id="3" name="Text Placeholder 2"/>
          <p:cNvSpPr>
            <a:spLocks noGrp="1"/>
          </p:cNvSpPr>
          <p:nvPr>
            <p:ph type="body" idx="1"/>
          </p:nvPr>
        </p:nvSpPr>
        <p:spPr/>
        <p:txBody>
          <a:bodyPr/>
          <a:lstStyle/>
          <a:p>
            <a:r>
              <a:rPr lang="en-US" dirty="0" smtClean="0"/>
              <a:t>Conjecturing and Proving a Formula</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
        <p:nvSpPr>
          <p:cNvPr id="6" name="Content Placeholder 2"/>
          <p:cNvSpPr txBox="1">
            <a:spLocks/>
          </p:cNvSpPr>
          <p:nvPr/>
        </p:nvSpPr>
        <p:spPr>
          <a:xfrm>
            <a:off x="2245404" y="2347463"/>
            <a:ext cx="9842763" cy="4389120"/>
          </a:xfrm>
          <a:prstGeom prst="rect">
            <a:avLst/>
          </a:prstGeom>
        </p:spPr>
        <p:txBody>
          <a:bodyPr vert="horz" lIns="0" tIns="0" rIns="0" bIns="0" rtlCol="0" anchor="t" anchorCtr="0">
            <a:norm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800" b="1" dirty="0" smtClean="0">
                <a:solidFill>
                  <a:schemeClr val="tx1"/>
                </a:solidFill>
                <a:latin typeface="Arial" panose="020B0604020202020204" pitchFamily="34" charset="0"/>
                <a:cs typeface="Arial" panose="020B0604020202020204" pitchFamily="34" charset="0"/>
              </a:rPr>
              <a:t>Example</a:t>
            </a:r>
            <a:r>
              <a:rPr lang="en-US" sz="1800" dirty="0" smtClean="0">
                <a:solidFill>
                  <a:schemeClr val="tx1"/>
                </a:solidFill>
                <a:latin typeface="Arial" panose="020B0604020202020204" pitchFamily="34" charset="0"/>
                <a:cs typeface="Arial" panose="020B0604020202020204" pitchFamily="34" charset="0"/>
              </a:rPr>
              <a:t>: Conjecture and prove correct a formula for the sum of the first </a:t>
            </a:r>
            <a:r>
              <a:rPr lang="en-US" sz="1800" i="1" dirty="0" smtClean="0">
                <a:solidFill>
                  <a:schemeClr val="tx1"/>
                </a:solidFill>
                <a:latin typeface="Arial" panose="020B0604020202020204" pitchFamily="34" charset="0"/>
                <a:cs typeface="Arial" panose="020B0604020202020204" pitchFamily="34" charset="0"/>
              </a:rPr>
              <a:t>n</a:t>
            </a:r>
            <a:r>
              <a:rPr lang="en-US" sz="1800" dirty="0" smtClean="0">
                <a:solidFill>
                  <a:schemeClr val="tx1"/>
                </a:solidFill>
                <a:latin typeface="Arial" panose="020B0604020202020204" pitchFamily="34" charset="0"/>
                <a:cs typeface="Arial" panose="020B0604020202020204" pitchFamily="34" charset="0"/>
              </a:rPr>
              <a:t> positive odd integers. Then prove your conjecture.</a:t>
            </a:r>
          </a:p>
          <a:p>
            <a:endParaRPr lang="en-US" sz="1800" b="1" dirty="0" smtClean="0">
              <a:solidFill>
                <a:schemeClr val="tx1"/>
              </a:solidFill>
              <a:latin typeface="Arial" panose="020B0604020202020204" pitchFamily="34" charset="0"/>
              <a:cs typeface="Arial" panose="020B0604020202020204" pitchFamily="34" charset="0"/>
            </a:endParaRPr>
          </a:p>
          <a:p>
            <a:r>
              <a:rPr lang="en-US" sz="1800" b="1" dirty="0" smtClean="0">
                <a:solidFill>
                  <a:schemeClr val="tx1"/>
                </a:solidFill>
                <a:latin typeface="Arial" panose="020B0604020202020204" pitchFamily="34" charset="0"/>
                <a:cs typeface="Arial" panose="020B0604020202020204" pitchFamily="34" charset="0"/>
              </a:rPr>
              <a:t>Solution</a:t>
            </a:r>
            <a:r>
              <a:rPr lang="en-US" sz="1800" dirty="0" smtClean="0">
                <a:solidFill>
                  <a:schemeClr val="tx1"/>
                </a:solidFill>
                <a:latin typeface="Arial" panose="020B0604020202020204" pitchFamily="34" charset="0"/>
                <a:cs typeface="Arial" panose="020B0604020202020204" pitchFamily="34" charset="0"/>
              </a:rPr>
              <a:t>: We have:   </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1= 1, 1 + 3 = 4, 1 + 3 + 5 = 9,  1 + 3 + 5 + 7 = 16, 1 + 3 + 5 + 7 + 9 = 25.</a:t>
            </a:r>
          </a:p>
          <a:p>
            <a:pPr lvl="1"/>
            <a:r>
              <a:rPr lang="en-US" dirty="0" smtClean="0">
                <a:solidFill>
                  <a:schemeClr val="tx1"/>
                </a:solidFill>
                <a:latin typeface="Arial" panose="020B0604020202020204" pitchFamily="34" charset="0"/>
                <a:ea typeface="Cambria Math" pitchFamily="18" charset="0"/>
                <a:cs typeface="Arial" panose="020B0604020202020204" pitchFamily="34" charset="0"/>
              </a:rPr>
              <a:t>We can conjecture that the sum of the first </a:t>
            </a:r>
            <a:r>
              <a:rPr lang="en-US" i="1" dirty="0" smtClean="0">
                <a:solidFill>
                  <a:schemeClr val="tx1"/>
                </a:solidFill>
                <a:latin typeface="Arial" panose="020B0604020202020204" pitchFamily="34" charset="0"/>
                <a:ea typeface="Cambria Math" pitchFamily="18" charset="0"/>
                <a:cs typeface="Arial" panose="020B0604020202020204" pitchFamily="34" charset="0"/>
              </a:rPr>
              <a:t>n </a:t>
            </a:r>
            <a:r>
              <a:rPr lang="en-US" dirty="0" smtClean="0">
                <a:solidFill>
                  <a:schemeClr val="tx1"/>
                </a:solidFill>
                <a:latin typeface="Arial" panose="020B0604020202020204" pitchFamily="34" charset="0"/>
                <a:ea typeface="Cambria Math" pitchFamily="18" charset="0"/>
                <a:cs typeface="Arial" panose="020B0604020202020204" pitchFamily="34" charset="0"/>
              </a:rPr>
              <a:t>positive odd integers is </a:t>
            </a:r>
            <a:r>
              <a:rPr lang="en-US" i="1" dirty="0" smtClean="0">
                <a:solidFill>
                  <a:schemeClr val="tx1"/>
                </a:solidFill>
                <a:latin typeface="Arial" panose="020B0604020202020204" pitchFamily="34" charset="0"/>
                <a:ea typeface="Cambria Math" pitchFamily="18" charset="0"/>
                <a:cs typeface="Arial" panose="020B0604020202020204" pitchFamily="34" charset="0"/>
              </a:rPr>
              <a:t>n</a:t>
            </a:r>
            <a:r>
              <a:rPr lang="en-US" baseline="30000" dirty="0" smtClean="0">
                <a:solidFill>
                  <a:schemeClr val="tx1"/>
                </a:solidFill>
                <a:latin typeface="Arial" panose="020B0604020202020204" pitchFamily="34" charset="0"/>
                <a:ea typeface="Cambria Math" pitchFamily="18" charset="0"/>
                <a:cs typeface="Arial" panose="020B0604020202020204" pitchFamily="34" charset="0"/>
              </a:rPr>
              <a:t>2</a:t>
            </a:r>
            <a:r>
              <a:rPr lang="en-US" dirty="0" smtClean="0">
                <a:solidFill>
                  <a:schemeClr val="tx1"/>
                </a:solidFill>
                <a:latin typeface="Arial" panose="020B0604020202020204" pitchFamily="34" charset="0"/>
                <a:ea typeface="Cambria Math" pitchFamily="18" charset="0"/>
                <a:cs typeface="Arial" panose="020B0604020202020204" pitchFamily="34" charset="0"/>
              </a:rPr>
              <a:t>, </a:t>
            </a:r>
          </a:p>
          <a:p>
            <a:endParaRPr lang="en-US" sz="1800" dirty="0" smtClean="0">
              <a:solidFill>
                <a:schemeClr val="tx1"/>
              </a:solidFill>
              <a:latin typeface="Arial" panose="020B0604020202020204" pitchFamily="34" charset="0"/>
              <a:ea typeface="Cambria Math" pitchFamily="18" charset="0"/>
              <a:cs typeface="Arial" panose="020B0604020202020204" pitchFamily="34" charset="0"/>
            </a:endParaRPr>
          </a:p>
          <a:p>
            <a:pPr lvl="1"/>
            <a:r>
              <a:rPr lang="en-US" dirty="0" smtClean="0">
                <a:solidFill>
                  <a:schemeClr val="tx1"/>
                </a:solidFill>
                <a:latin typeface="Arial" panose="020B0604020202020204" pitchFamily="34" charset="0"/>
                <a:ea typeface="Cambria Math" pitchFamily="18" charset="0"/>
                <a:cs typeface="Arial" panose="020B0604020202020204" pitchFamily="34" charset="0"/>
              </a:rPr>
              <a:t>We prove the conjecture using mathematical induction.</a:t>
            </a:r>
          </a:p>
          <a:p>
            <a:pPr lvl="1"/>
            <a:r>
              <a:rPr lang="en-US" dirty="0" smtClean="0">
                <a:solidFill>
                  <a:schemeClr val="tx1"/>
                </a:solidFill>
                <a:latin typeface="Arial" panose="020B0604020202020204" pitchFamily="34" charset="0"/>
                <a:ea typeface="Cambria Math" pitchFamily="18" charset="0"/>
                <a:cs typeface="Arial" panose="020B0604020202020204" pitchFamily="34" charset="0"/>
              </a:rPr>
              <a:t>BASIS STEP: </a:t>
            </a:r>
            <a:r>
              <a:rPr lang="en-US" i="1" dirty="0" smtClean="0">
                <a:solidFill>
                  <a:schemeClr val="tx1"/>
                </a:solidFill>
                <a:latin typeface="Arial" panose="020B0604020202020204" pitchFamily="34" charset="0"/>
                <a:cs typeface="Arial" panose="020B0604020202020204" pitchFamily="34" charset="0"/>
              </a:rPr>
              <a:t>P</a:t>
            </a:r>
            <a:r>
              <a:rPr lang="en-US" dirty="0" smtClean="0">
                <a:solidFill>
                  <a:schemeClr val="tx1"/>
                </a:solidFill>
                <a:latin typeface="Arial" panose="020B0604020202020204" pitchFamily="34" charset="0"/>
                <a:cs typeface="Arial" panose="020B0604020202020204" pitchFamily="34" charset="0"/>
              </a:rPr>
              <a:t>(</a:t>
            </a:r>
            <a:r>
              <a:rPr lang="en-US" dirty="0" smtClean="0">
                <a:solidFill>
                  <a:schemeClr val="tx1"/>
                </a:solidFill>
                <a:latin typeface="Arial" panose="020B0604020202020204" pitchFamily="34" charset="0"/>
                <a:ea typeface="Cambria Math" pitchFamily="18" charset="0"/>
                <a:cs typeface="Arial" panose="020B0604020202020204" pitchFamily="34" charset="0"/>
              </a:rPr>
              <a:t>1</a:t>
            </a:r>
            <a:r>
              <a:rPr lang="en-US" dirty="0" smtClean="0">
                <a:solidFill>
                  <a:schemeClr val="tx1"/>
                </a:solidFill>
                <a:latin typeface="Arial" panose="020B0604020202020204" pitchFamily="34" charset="0"/>
                <a:cs typeface="Arial" panose="020B0604020202020204" pitchFamily="34" charset="0"/>
              </a:rPr>
              <a:t>) is true since </a:t>
            </a:r>
            <a:r>
              <a:rPr lang="en-US" dirty="0" smtClean="0">
                <a:solidFill>
                  <a:schemeClr val="tx1"/>
                </a:solidFill>
                <a:latin typeface="Arial" panose="020B0604020202020204" pitchFamily="34" charset="0"/>
                <a:ea typeface="Cambria Math" pitchFamily="18" charset="0"/>
                <a:cs typeface="Arial" panose="020B0604020202020204" pitchFamily="34" charset="0"/>
              </a:rPr>
              <a:t>1</a:t>
            </a:r>
            <a:r>
              <a:rPr lang="en-US" baseline="30000" dirty="0" smtClean="0">
                <a:solidFill>
                  <a:schemeClr val="tx1"/>
                </a:solidFill>
                <a:latin typeface="Arial" panose="020B0604020202020204" pitchFamily="34" charset="0"/>
                <a:ea typeface="Cambria Math" pitchFamily="18" charset="0"/>
                <a:cs typeface="Arial" panose="020B0604020202020204" pitchFamily="34" charset="0"/>
              </a:rPr>
              <a:t>2</a:t>
            </a:r>
            <a:r>
              <a:rPr lang="en-US" dirty="0" smtClean="0">
                <a:solidFill>
                  <a:schemeClr val="tx1"/>
                </a:solidFill>
                <a:latin typeface="Arial" panose="020B0604020202020204" pitchFamily="34" charset="0"/>
                <a:cs typeface="Arial" panose="020B0604020202020204" pitchFamily="34" charset="0"/>
              </a:rPr>
              <a:t> = </a:t>
            </a:r>
            <a:r>
              <a:rPr lang="en-US" dirty="0" smtClean="0">
                <a:solidFill>
                  <a:schemeClr val="tx1"/>
                </a:solidFill>
                <a:latin typeface="Arial" panose="020B0604020202020204" pitchFamily="34" charset="0"/>
                <a:ea typeface="Cambria Math" pitchFamily="18" charset="0"/>
                <a:cs typeface="Arial" panose="020B0604020202020204" pitchFamily="34" charset="0"/>
              </a:rPr>
              <a:t>1.</a:t>
            </a:r>
          </a:p>
          <a:p>
            <a:pPr lvl="1"/>
            <a:r>
              <a:rPr lang="en-US" dirty="0" smtClean="0">
                <a:solidFill>
                  <a:schemeClr val="tx1"/>
                </a:solidFill>
                <a:latin typeface="Arial" panose="020B0604020202020204" pitchFamily="34" charset="0"/>
                <a:ea typeface="Cambria Math" pitchFamily="18" charset="0"/>
                <a:cs typeface="Arial" panose="020B0604020202020204" pitchFamily="34" charset="0"/>
              </a:rPr>
              <a:t>INDUCTIVE STEP: </a:t>
            </a:r>
            <a:r>
              <a:rPr lang="en-US" i="1" dirty="0" smtClean="0">
                <a:solidFill>
                  <a:schemeClr val="tx1"/>
                </a:solidFill>
                <a:latin typeface="Arial" panose="020B0604020202020204" pitchFamily="34" charset="0"/>
                <a:cs typeface="Arial" panose="020B0604020202020204" pitchFamily="34" charset="0"/>
              </a:rPr>
              <a:t>P(k) </a:t>
            </a:r>
            <a:r>
              <a:rPr lang="en-US" i="1" dirty="0" smtClean="0">
                <a:solidFill>
                  <a:schemeClr val="tx1"/>
                </a:solidFill>
                <a:latin typeface="Arial" panose="020B0604020202020204" pitchFamily="34" charset="0"/>
                <a:ea typeface="Cambria Math"/>
                <a:cs typeface="Arial" panose="020B0604020202020204" pitchFamily="34" charset="0"/>
                <a:sym typeface="Wingdings" pitchFamily="2" charset="2"/>
              </a:rPr>
              <a:t>→</a:t>
            </a:r>
            <a:r>
              <a:rPr lang="en-US" i="1" dirty="0" smtClean="0">
                <a:solidFill>
                  <a:schemeClr val="tx1"/>
                </a:solidFill>
                <a:latin typeface="Arial" panose="020B0604020202020204" pitchFamily="34" charset="0"/>
                <a:cs typeface="Arial" panose="020B0604020202020204" pitchFamily="34" charset="0"/>
                <a:sym typeface="Wingdings" pitchFamily="2" charset="2"/>
              </a:rPr>
              <a:t> P</a:t>
            </a:r>
            <a:r>
              <a:rPr lang="en-US" dirty="0" smtClean="0">
                <a:solidFill>
                  <a:schemeClr val="tx1"/>
                </a:solidFill>
                <a:latin typeface="Arial" panose="020B0604020202020204" pitchFamily="34" charset="0"/>
                <a:cs typeface="Arial" panose="020B0604020202020204" pitchFamily="34" charset="0"/>
                <a:sym typeface="Wingdings" pitchFamily="2" charset="2"/>
              </a:rPr>
              <a:t>(</a:t>
            </a:r>
            <a:r>
              <a:rPr lang="en-US" i="1" dirty="0" smtClean="0">
                <a:solidFill>
                  <a:schemeClr val="tx1"/>
                </a:solidFill>
                <a:latin typeface="Arial" panose="020B0604020202020204" pitchFamily="34" charset="0"/>
                <a:cs typeface="Arial" panose="020B0604020202020204" pitchFamily="34" charset="0"/>
                <a:sym typeface="Wingdings" pitchFamily="2" charset="2"/>
              </a:rPr>
              <a:t>k + </a:t>
            </a:r>
            <a:r>
              <a:rPr lang="en-US" dirty="0" smtClean="0">
                <a:solidFill>
                  <a:schemeClr val="tx1"/>
                </a:solidFill>
                <a:latin typeface="Arial" panose="020B0604020202020204" pitchFamily="34" charset="0"/>
                <a:ea typeface="Cambria Math" pitchFamily="18" charset="0"/>
                <a:cs typeface="Arial" panose="020B0604020202020204" pitchFamily="34" charset="0"/>
                <a:sym typeface="Wingdings" pitchFamily="2" charset="2"/>
              </a:rPr>
              <a:t>1</a:t>
            </a:r>
            <a:r>
              <a:rPr lang="en-US" dirty="0" smtClean="0">
                <a:solidFill>
                  <a:schemeClr val="tx1"/>
                </a:solidFill>
                <a:latin typeface="Arial" panose="020B0604020202020204" pitchFamily="34" charset="0"/>
                <a:cs typeface="Arial" panose="020B0604020202020204" pitchFamily="34" charset="0"/>
                <a:sym typeface="Wingdings" pitchFamily="2" charset="2"/>
              </a:rPr>
              <a:t>) for every positive integer </a:t>
            </a:r>
            <a:r>
              <a:rPr lang="en-US" i="1" dirty="0" smtClean="0">
                <a:solidFill>
                  <a:schemeClr val="tx1"/>
                </a:solidFill>
                <a:latin typeface="Arial" panose="020B0604020202020204" pitchFamily="34" charset="0"/>
                <a:cs typeface="Arial" panose="020B0604020202020204" pitchFamily="34" charset="0"/>
                <a:sym typeface="Wingdings" pitchFamily="2" charset="2"/>
              </a:rPr>
              <a:t>k</a:t>
            </a:r>
            <a:r>
              <a:rPr lang="en-US" dirty="0" smtClean="0">
                <a:solidFill>
                  <a:schemeClr val="tx1"/>
                </a:solidFill>
                <a:latin typeface="Arial" panose="020B0604020202020204" pitchFamily="34" charset="0"/>
                <a:cs typeface="Arial" panose="020B0604020202020204" pitchFamily="34" charset="0"/>
                <a:sym typeface="Wingdings" pitchFamily="2" charset="2"/>
              </a:rPr>
              <a:t>.</a:t>
            </a:r>
            <a:endParaRPr lang="en-US" dirty="0" smtClean="0">
              <a:solidFill>
                <a:schemeClr val="tx1"/>
              </a:solidFill>
              <a:latin typeface="Arial" panose="020B0604020202020204" pitchFamily="34" charset="0"/>
              <a:ea typeface="Cambria Math" pitchFamily="18" charset="0"/>
              <a:cs typeface="Arial" panose="020B0604020202020204" pitchFamily="34" charset="0"/>
              <a:sym typeface="Wingdings" pitchFamily="2" charset="2"/>
            </a:endParaRPr>
          </a:p>
          <a:p>
            <a:r>
              <a:rPr lang="en-US" sz="1800" dirty="0" smtClean="0">
                <a:solidFill>
                  <a:schemeClr val="tx1"/>
                </a:solidFill>
                <a:latin typeface="Arial" panose="020B0604020202020204" pitchFamily="34" charset="0"/>
                <a:ea typeface="Cambria Math" pitchFamily="18" charset="0"/>
                <a:cs typeface="Arial" panose="020B0604020202020204" pitchFamily="34" charset="0"/>
                <a:sym typeface="Wingdings" pitchFamily="2" charset="2"/>
              </a:rPr>
              <a:t>	Assume the inductive hypothesis holds and then show that </a:t>
            </a:r>
            <a:r>
              <a:rPr lang="en-US" sz="1800" i="1" dirty="0" smtClean="0">
                <a:solidFill>
                  <a:schemeClr val="tx1"/>
                </a:solidFill>
                <a:latin typeface="Arial" panose="020B0604020202020204" pitchFamily="34" charset="0"/>
                <a:ea typeface="Cambria Math" pitchFamily="18" charset="0"/>
                <a:cs typeface="Arial" panose="020B0604020202020204" pitchFamily="34" charset="0"/>
                <a:sym typeface="Wingdings" pitchFamily="2" charset="2"/>
              </a:rPr>
              <a:t>P</a:t>
            </a:r>
            <a:r>
              <a:rPr lang="en-US" sz="1800" dirty="0" smtClean="0">
                <a:solidFill>
                  <a:schemeClr val="tx1"/>
                </a:solidFill>
                <a:latin typeface="Arial" panose="020B0604020202020204" pitchFamily="34" charset="0"/>
                <a:ea typeface="Cambria Math" pitchFamily="18" charset="0"/>
                <a:cs typeface="Arial" panose="020B0604020202020204" pitchFamily="34" charset="0"/>
                <a:sym typeface="Wingdings" pitchFamily="2" charset="2"/>
              </a:rPr>
              <a:t>(</a:t>
            </a:r>
            <a:r>
              <a:rPr lang="en-US" sz="1800" i="1" dirty="0" smtClean="0">
                <a:solidFill>
                  <a:schemeClr val="tx1"/>
                </a:solidFill>
                <a:latin typeface="Arial" panose="020B0604020202020204" pitchFamily="34" charset="0"/>
                <a:ea typeface="Cambria Math" pitchFamily="18" charset="0"/>
                <a:cs typeface="Arial" panose="020B0604020202020204" pitchFamily="34" charset="0"/>
                <a:sym typeface="Wingdings" pitchFamily="2" charset="2"/>
              </a:rPr>
              <a:t>k </a:t>
            </a:r>
            <a:r>
              <a:rPr lang="en-US" sz="1800" dirty="0" smtClean="0">
                <a:solidFill>
                  <a:schemeClr val="tx1"/>
                </a:solidFill>
                <a:latin typeface="Arial" panose="020B0604020202020204" pitchFamily="34" charset="0"/>
                <a:ea typeface="Cambria Math" pitchFamily="18" charset="0"/>
                <a:cs typeface="Arial" panose="020B0604020202020204" pitchFamily="34" charset="0"/>
                <a:sym typeface="Wingdings" pitchFamily="2" charset="2"/>
              </a:rPr>
              <a:t>+ 1) holds has well.</a:t>
            </a:r>
          </a:p>
        </p:txBody>
      </p:sp>
      <p:sp>
        <p:nvSpPr>
          <p:cNvPr id="7" name="TextBox 6"/>
          <p:cNvSpPr txBox="1"/>
          <p:nvPr/>
        </p:nvSpPr>
        <p:spPr>
          <a:xfrm>
            <a:off x="4033849" y="3860495"/>
            <a:ext cx="4742100" cy="369332"/>
          </a:xfrm>
          <a:prstGeom prst="rect">
            <a:avLst/>
          </a:prstGeom>
          <a:noFill/>
        </p:spPr>
        <p:txBody>
          <a:bodyPr wrap="square" rtlCol="0">
            <a:spAutoFit/>
          </a:bodyPr>
          <a:lstStyle/>
          <a:p>
            <a:r>
              <a:rPr lang="en-US" dirty="0" smtClean="0">
                <a:latin typeface="Cambria Math" pitchFamily="18" charset="0"/>
                <a:ea typeface="Cambria Math" pitchFamily="18" charset="0"/>
              </a:rPr>
              <a:t>1 + 3 + 5 + </a:t>
            </a:r>
            <a:r>
              <a:rPr lang="en-US" dirty="0" smtClean="0">
                <a:latin typeface="Cambria Math"/>
                <a:ea typeface="Cambria Math"/>
              </a:rPr>
              <a:t>∙∙∙</a:t>
            </a:r>
            <a:r>
              <a:rPr lang="en-US" dirty="0" smtClean="0">
                <a:latin typeface="Cambria Math" pitchFamily="18" charset="0"/>
                <a:ea typeface="Cambria Math" pitchFamily="18" charset="0"/>
              </a:rPr>
              <a:t>+ (2</a:t>
            </a:r>
            <a:r>
              <a:rPr lang="en-US" i="1" dirty="0" smtClean="0">
                <a:ea typeface="Cambria Math" pitchFamily="18" charset="0"/>
              </a:rPr>
              <a:t>n</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latin typeface="Cambria Math" pitchFamily="18" charset="0"/>
                <a:ea typeface="Cambria Math" pitchFamily="18" charset="0"/>
              </a:rPr>
              <a:t> 1) + (2</a:t>
            </a:r>
            <a:r>
              <a:rPr lang="en-US" i="1" dirty="0" smtClean="0">
                <a:ea typeface="Cambria Math" pitchFamily="18" charset="0"/>
              </a:rPr>
              <a:t>n</a:t>
            </a:r>
            <a:r>
              <a:rPr lang="en-US" dirty="0" smtClean="0">
                <a:latin typeface="Cambria Math" pitchFamily="18" charset="0"/>
                <a:ea typeface="Cambria Math" pitchFamily="18" charset="0"/>
              </a:rPr>
              <a:t> + 1) =</a:t>
            </a:r>
            <a:r>
              <a:rPr lang="en-US" i="1" dirty="0" smtClean="0">
                <a:ea typeface="Cambria Math" pitchFamily="18" charset="0"/>
              </a:rPr>
              <a:t>n</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  </a:t>
            </a:r>
            <a:endParaRPr lang="en-US" dirty="0"/>
          </a:p>
        </p:txBody>
      </p:sp>
      <p:sp>
        <p:nvSpPr>
          <p:cNvPr id="8" name="TextBox 7"/>
          <p:cNvSpPr txBox="1"/>
          <p:nvPr/>
        </p:nvSpPr>
        <p:spPr>
          <a:xfrm>
            <a:off x="4555963" y="5641686"/>
            <a:ext cx="4419600" cy="307777"/>
          </a:xfrm>
          <a:prstGeom prst="rect">
            <a:avLst/>
          </a:prstGeom>
          <a:noFill/>
          <a:ln>
            <a:solidFill>
              <a:schemeClr val="accent1"/>
            </a:solidFill>
          </a:ln>
        </p:spPr>
        <p:txBody>
          <a:bodyPr wrap="square" rtlCol="0">
            <a:spAutoFit/>
          </a:bodyPr>
          <a:lstStyle/>
          <a:p>
            <a:r>
              <a:rPr lang="en-US" sz="1400" b="1" dirty="0" smtClean="0">
                <a:latin typeface="Cambria Math" pitchFamily="18" charset="0"/>
                <a:ea typeface="Cambria Math" pitchFamily="18" charset="0"/>
              </a:rPr>
              <a:t>Inductive Hypothesis</a:t>
            </a:r>
            <a:r>
              <a:rPr lang="en-US" sz="1400" dirty="0" smtClean="0">
                <a:latin typeface="Cambria Math" pitchFamily="18" charset="0"/>
                <a:ea typeface="Cambria Math" pitchFamily="18" charset="0"/>
              </a:rPr>
              <a:t>: 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a:t>
            </a:r>
            <a:r>
              <a:rPr lang="en-US" sz="1400" i="1" dirty="0" smtClean="0">
                <a:ea typeface="Cambria Math" pitchFamily="18" charset="0"/>
              </a:rPr>
              <a:t>k</a:t>
            </a:r>
            <a:r>
              <a:rPr lang="en-US" sz="1400" baseline="30000" dirty="0" smtClean="0">
                <a:latin typeface="Cambria Math" pitchFamily="18" charset="0"/>
                <a:ea typeface="Cambria Math" pitchFamily="18" charset="0"/>
              </a:rPr>
              <a:t>2</a:t>
            </a:r>
            <a:r>
              <a:rPr lang="en-US" sz="1400" dirty="0" smtClean="0">
                <a:latin typeface="Cambria Math" pitchFamily="18" charset="0"/>
                <a:ea typeface="Cambria Math" pitchFamily="18" charset="0"/>
              </a:rPr>
              <a:t>  </a:t>
            </a:r>
            <a:endParaRPr lang="en-US" sz="1400" dirty="0"/>
          </a:p>
        </p:txBody>
      </p:sp>
      <p:sp>
        <p:nvSpPr>
          <p:cNvPr id="10" name="Isosceles Triangle 9"/>
          <p:cNvSpPr/>
          <p:nvPr/>
        </p:nvSpPr>
        <p:spPr>
          <a:xfrm rot="5400000" flipV="1">
            <a:off x="10322604" y="6289431"/>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8771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Induction and Recursion</a:t>
            </a:r>
            <a:endParaRPr lang="en-US" dirty="0"/>
          </a:p>
        </p:txBody>
      </p:sp>
      <p:sp>
        <p:nvSpPr>
          <p:cNvPr id="3" name="Text Placeholder 2"/>
          <p:cNvSpPr>
            <a:spLocks noGrp="1"/>
          </p:cNvSpPr>
          <p:nvPr>
            <p:ph type="body" idx="1"/>
          </p:nvPr>
        </p:nvSpPr>
        <p:spPr/>
        <p:txBody>
          <a:bodyPr/>
          <a:lstStyle/>
          <a:p>
            <a:r>
              <a:rPr lang="en-US" dirty="0" smtClean="0"/>
              <a:t>Conjecturing and Proving a Formula</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
        <p:nvSpPr>
          <p:cNvPr id="6" name="Content Placeholder 2"/>
          <p:cNvSpPr txBox="1">
            <a:spLocks/>
          </p:cNvSpPr>
          <p:nvPr/>
        </p:nvSpPr>
        <p:spPr>
          <a:xfrm>
            <a:off x="2245404" y="2347463"/>
            <a:ext cx="9842763" cy="4389120"/>
          </a:xfrm>
          <a:prstGeom prst="rect">
            <a:avLst/>
          </a:prstGeom>
        </p:spPr>
        <p:txBody>
          <a:bodyPr vert="horz" lIns="0" tIns="0" rIns="0" bIns="0" rtlCol="0" anchor="t" anchorCtr="0">
            <a:norm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endParaRPr lang="en-US" sz="1800" dirty="0" smtClean="0">
              <a:solidFill>
                <a:schemeClr val="tx1"/>
              </a:solidFill>
              <a:latin typeface="Arial" panose="020B0604020202020204" pitchFamily="34" charset="0"/>
              <a:ea typeface="Cambria Math" pitchFamily="18" charset="0"/>
              <a:cs typeface="Arial" panose="020B0604020202020204" pitchFamily="34" charset="0"/>
              <a:sym typeface="Wingdings" pitchFamily="2" charset="2"/>
            </a:endParaRPr>
          </a:p>
        </p:txBody>
      </p:sp>
      <p:sp>
        <p:nvSpPr>
          <p:cNvPr id="10" name="Isosceles Triangle 9"/>
          <p:cNvSpPr/>
          <p:nvPr/>
        </p:nvSpPr>
        <p:spPr>
          <a:xfrm rot="5400000" flipV="1">
            <a:off x="10322604" y="6289431"/>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913431" y="2799554"/>
            <a:ext cx="7696200" cy="954107"/>
          </a:xfrm>
          <a:prstGeom prst="rect">
            <a:avLst/>
          </a:prstGeom>
          <a:noFill/>
        </p:spPr>
        <p:txBody>
          <a:bodyPr wrap="square" rtlCol="0">
            <a:spAutoFit/>
          </a:bodyPr>
          <a:lstStyle/>
          <a:p>
            <a:r>
              <a:rPr lang="en-US" sz="1400" dirty="0" smtClean="0">
                <a:latin typeface="Cambria Math" pitchFamily="18" charset="0"/>
                <a:ea typeface="Cambria Math" pitchFamily="18" charset="0"/>
              </a:rPr>
              <a:t>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 (2</a:t>
            </a:r>
            <a:r>
              <a:rPr lang="en-US" sz="1400" i="1" dirty="0" smtClean="0">
                <a:ea typeface="Cambria Math" pitchFamily="18" charset="0"/>
              </a:rPr>
              <a:t>k</a:t>
            </a:r>
            <a:r>
              <a:rPr lang="en-US" sz="1400" dirty="0" smtClean="0">
                <a:latin typeface="Cambria Math" pitchFamily="18" charset="0"/>
                <a:ea typeface="Cambria Math" pitchFamily="18" charset="0"/>
              </a:rPr>
              <a:t> + 1) =[1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 (2</a:t>
            </a:r>
            <a:r>
              <a:rPr lang="en-US" sz="1400" i="1" dirty="0" smtClean="0">
                <a:ea typeface="Cambria Math" pitchFamily="18" charset="0"/>
              </a:rPr>
              <a:t>k</a:t>
            </a:r>
            <a:r>
              <a:rPr lang="en-US" sz="1400" dirty="0" smtClean="0">
                <a:latin typeface="Cambria Math" pitchFamily="18" charset="0"/>
                <a:ea typeface="Cambria Math" pitchFamily="18" charset="0"/>
              </a:rPr>
              <a:t> + 1)</a:t>
            </a:r>
          </a:p>
          <a:p>
            <a:r>
              <a:rPr lang="en-US" sz="1400" dirty="0" smtClean="0">
                <a:latin typeface="Cambria Math" pitchFamily="18" charset="0"/>
                <a:ea typeface="Cambria Math" pitchFamily="18" charset="0"/>
              </a:rPr>
              <a:t>                                                                        =</a:t>
            </a:r>
            <a:r>
              <a:rPr lang="en-US" sz="1400" i="1" dirty="0" smtClean="0">
                <a:ea typeface="Cambria Math" pitchFamily="18" charset="0"/>
              </a:rPr>
              <a:t> k</a:t>
            </a:r>
            <a:r>
              <a:rPr lang="en-US" sz="1400" baseline="30000" dirty="0" smtClean="0">
                <a:latin typeface="Cambria Math" pitchFamily="18" charset="0"/>
                <a:ea typeface="Cambria Math" pitchFamily="18" charset="0"/>
              </a:rPr>
              <a:t>2 </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+ 1)  (</a:t>
            </a:r>
            <a:r>
              <a:rPr lang="en-US" sz="1400" i="1" dirty="0" smtClean="0">
                <a:latin typeface="Cambria Math" pitchFamily="18" charset="0"/>
                <a:ea typeface="Cambria Math" pitchFamily="18" charset="0"/>
              </a:rPr>
              <a:t>by the inductive hypothesis</a:t>
            </a:r>
            <a:r>
              <a:rPr lang="en-US" sz="1400" dirty="0" smtClean="0">
                <a:latin typeface="Cambria Math" pitchFamily="18" charset="0"/>
                <a:ea typeface="Cambria Math" pitchFamily="18" charset="0"/>
              </a:rPr>
              <a:t>)</a:t>
            </a:r>
          </a:p>
          <a:p>
            <a:r>
              <a:rPr lang="en-US" sz="1400" dirty="0" smtClean="0">
                <a:latin typeface="Cambria Math" pitchFamily="18" charset="0"/>
                <a:ea typeface="Cambria Math" pitchFamily="18" charset="0"/>
              </a:rPr>
              <a:t>                                                                        = </a:t>
            </a:r>
            <a:r>
              <a:rPr lang="en-US" sz="1400" i="1" dirty="0" smtClean="0">
                <a:ea typeface="Cambria Math" pitchFamily="18" charset="0"/>
              </a:rPr>
              <a:t>k</a:t>
            </a:r>
            <a:r>
              <a:rPr lang="en-US" sz="1400" baseline="30000" dirty="0" smtClean="0">
                <a:latin typeface="Cambria Math" pitchFamily="18" charset="0"/>
                <a:ea typeface="Cambria Math" pitchFamily="18" charset="0"/>
              </a:rPr>
              <a:t>2 </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+ 1 </a:t>
            </a:r>
          </a:p>
          <a:p>
            <a:r>
              <a:rPr lang="en-US" sz="1400" dirty="0" smtClean="0">
                <a:latin typeface="Cambria Math" pitchFamily="18" charset="0"/>
                <a:ea typeface="Cambria Math" pitchFamily="18" charset="0"/>
              </a:rPr>
              <a:t>                                                                         = (</a:t>
            </a:r>
            <a:r>
              <a:rPr lang="en-US" sz="1400" i="1" dirty="0" smtClean="0">
                <a:ea typeface="Cambria Math" pitchFamily="18" charset="0"/>
              </a:rPr>
              <a:t>k</a:t>
            </a:r>
            <a:r>
              <a:rPr lang="en-US" sz="1400" dirty="0" smtClean="0">
                <a:latin typeface="Cambria Math" pitchFamily="18" charset="0"/>
                <a:ea typeface="Cambria Math" pitchFamily="18" charset="0"/>
              </a:rPr>
              <a:t> + 1)</a:t>
            </a:r>
            <a:r>
              <a:rPr lang="en-US" sz="1400" baseline="30000" dirty="0" smtClean="0">
                <a:latin typeface="Cambria Math" pitchFamily="18" charset="0"/>
                <a:ea typeface="Cambria Math" pitchFamily="18" charset="0"/>
              </a:rPr>
              <a:t> 2</a:t>
            </a:r>
            <a:r>
              <a:rPr lang="en-US" sz="1400" dirty="0" smtClean="0">
                <a:latin typeface="Cambria Math" pitchFamily="18" charset="0"/>
                <a:ea typeface="Cambria Math" pitchFamily="18" charset="0"/>
              </a:rPr>
              <a:t> </a:t>
            </a:r>
            <a:endParaRPr lang="en-US" sz="1400" dirty="0"/>
          </a:p>
        </p:txBody>
      </p:sp>
      <p:sp>
        <p:nvSpPr>
          <p:cNvPr id="11" name="Isosceles Triangle 10"/>
          <p:cNvSpPr/>
          <p:nvPr/>
        </p:nvSpPr>
        <p:spPr>
          <a:xfrm rot="5400000" flipV="1">
            <a:off x="9560604" y="5013291"/>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642716" y="2347463"/>
            <a:ext cx="7740806" cy="2585323"/>
          </a:xfrm>
          <a:prstGeom prst="rect">
            <a:avLst/>
          </a:prstGeom>
        </p:spPr>
        <p:txBody>
          <a:bodyPr wrap="square">
            <a:spAutoFit/>
          </a:bodyPr>
          <a:lstStyle/>
          <a:p>
            <a:pPr lvl="1"/>
            <a:r>
              <a:rPr lang="en-US" dirty="0">
                <a:latin typeface="Arial" panose="020B0604020202020204" pitchFamily="34" charset="0"/>
                <a:ea typeface="Cambria Math" pitchFamily="18" charset="0"/>
                <a:cs typeface="Arial" panose="020B0604020202020204" pitchFamily="34" charset="0"/>
                <a:sym typeface="Wingdings" pitchFamily="2" charset="2"/>
              </a:rPr>
              <a:t>So, assuming </a:t>
            </a:r>
            <a:r>
              <a:rPr lang="en-US" i="1" dirty="0">
                <a:latin typeface="Arial" panose="020B0604020202020204" pitchFamily="34" charset="0"/>
                <a:ea typeface="Cambria Math" pitchFamily="18" charset="0"/>
                <a:cs typeface="Arial" panose="020B0604020202020204" pitchFamily="34" charset="0"/>
                <a:sym typeface="Wingdings" pitchFamily="2" charset="2"/>
              </a:rPr>
              <a:t>P</a:t>
            </a:r>
            <a:r>
              <a:rPr lang="en-US" dirty="0">
                <a:latin typeface="Arial" panose="020B0604020202020204" pitchFamily="34" charset="0"/>
                <a:ea typeface="Cambria Math" pitchFamily="18" charset="0"/>
                <a:cs typeface="Arial" panose="020B0604020202020204" pitchFamily="34" charset="0"/>
                <a:sym typeface="Wingdings" pitchFamily="2" charset="2"/>
              </a:rPr>
              <a:t>(</a:t>
            </a:r>
            <a:r>
              <a:rPr lang="en-US" i="1" dirty="0">
                <a:latin typeface="Arial" panose="020B0604020202020204" pitchFamily="34" charset="0"/>
                <a:ea typeface="Cambria Math" pitchFamily="18" charset="0"/>
                <a:cs typeface="Arial" panose="020B0604020202020204" pitchFamily="34" charset="0"/>
                <a:sym typeface="Wingdings" pitchFamily="2" charset="2"/>
              </a:rPr>
              <a:t>k</a:t>
            </a:r>
            <a:r>
              <a:rPr lang="en-US" dirty="0">
                <a:latin typeface="Arial" panose="020B0604020202020204" pitchFamily="34" charset="0"/>
                <a:ea typeface="Cambria Math" pitchFamily="18" charset="0"/>
                <a:cs typeface="Arial" panose="020B0604020202020204" pitchFamily="34" charset="0"/>
                <a:sym typeface="Wingdings" pitchFamily="2" charset="2"/>
              </a:rPr>
              <a:t>), it follows that:</a:t>
            </a:r>
          </a:p>
          <a:p>
            <a:endParaRPr lang="en-US" dirty="0">
              <a:latin typeface="Arial" panose="020B0604020202020204" pitchFamily="34" charset="0"/>
              <a:ea typeface="Cambria Math" pitchFamily="18" charset="0"/>
              <a:cs typeface="Arial" panose="020B0604020202020204" pitchFamily="34" charset="0"/>
              <a:sym typeface="Wingdings" pitchFamily="2" charset="2"/>
            </a:endParaRPr>
          </a:p>
          <a:p>
            <a:endParaRPr lang="en-US" dirty="0">
              <a:latin typeface="Arial" panose="020B0604020202020204" pitchFamily="34" charset="0"/>
              <a:ea typeface="Cambria Math" pitchFamily="18" charset="0"/>
              <a:cs typeface="Arial" panose="020B0604020202020204" pitchFamily="34" charset="0"/>
              <a:sym typeface="Wingdings" pitchFamily="2" charset="2"/>
            </a:endParaRPr>
          </a:p>
          <a:p>
            <a:endParaRPr lang="en-US" dirty="0">
              <a:latin typeface="Arial" panose="020B0604020202020204" pitchFamily="34" charset="0"/>
              <a:ea typeface="Cambria Math" pitchFamily="18" charset="0"/>
              <a:cs typeface="Arial" panose="020B0604020202020204" pitchFamily="34" charset="0"/>
              <a:sym typeface="Wingdings" pitchFamily="2" charset="2"/>
            </a:endParaRPr>
          </a:p>
          <a:p>
            <a:endParaRPr lang="en-US" dirty="0">
              <a:latin typeface="Arial" panose="020B0604020202020204" pitchFamily="34" charset="0"/>
              <a:ea typeface="Cambria Math" pitchFamily="18" charset="0"/>
              <a:cs typeface="Arial" panose="020B0604020202020204" pitchFamily="34" charset="0"/>
              <a:sym typeface="Wingdings" pitchFamily="2" charset="2"/>
            </a:endParaRPr>
          </a:p>
          <a:p>
            <a:endParaRPr lang="en-US" dirty="0">
              <a:latin typeface="Arial" panose="020B0604020202020204" pitchFamily="34" charset="0"/>
              <a:ea typeface="Cambria Math" pitchFamily="18" charset="0"/>
              <a:cs typeface="Arial" panose="020B0604020202020204" pitchFamily="34" charset="0"/>
              <a:sym typeface="Wingdings" pitchFamily="2" charset="2"/>
            </a:endParaRPr>
          </a:p>
          <a:p>
            <a:pPr lvl="1"/>
            <a:r>
              <a:rPr lang="en-US" dirty="0">
                <a:latin typeface="Arial" panose="020B0604020202020204" pitchFamily="34" charset="0"/>
                <a:ea typeface="Cambria Math" pitchFamily="18" charset="0"/>
                <a:cs typeface="Arial" panose="020B0604020202020204" pitchFamily="34" charset="0"/>
                <a:sym typeface="Wingdings" pitchFamily="2" charset="2"/>
              </a:rPr>
              <a:t>Hence, we have shown that </a:t>
            </a:r>
            <a:r>
              <a:rPr lang="en-US" i="1" dirty="0">
                <a:latin typeface="Arial" panose="020B0604020202020204" pitchFamily="34" charset="0"/>
                <a:cs typeface="Arial" panose="020B0604020202020204" pitchFamily="34" charset="0"/>
                <a:sym typeface="Wingdings" pitchFamily="2" charset="2"/>
              </a:rPr>
              <a:t>P</a:t>
            </a:r>
            <a:r>
              <a:rPr lang="en-US" dirty="0">
                <a:latin typeface="Arial" panose="020B0604020202020204" pitchFamily="34" charset="0"/>
                <a:cs typeface="Arial" panose="020B0604020202020204" pitchFamily="34" charset="0"/>
                <a:sym typeface="Wingdings" pitchFamily="2" charset="2"/>
              </a:rPr>
              <a:t>(</a:t>
            </a:r>
            <a:r>
              <a:rPr lang="en-US" i="1" dirty="0">
                <a:latin typeface="Arial" panose="020B0604020202020204" pitchFamily="34" charset="0"/>
                <a:cs typeface="Arial" panose="020B0604020202020204" pitchFamily="34" charset="0"/>
                <a:sym typeface="Wingdings" pitchFamily="2" charset="2"/>
              </a:rPr>
              <a:t>k + </a:t>
            </a:r>
            <a:r>
              <a:rPr lang="en-US" dirty="0">
                <a:latin typeface="Arial" panose="020B0604020202020204" pitchFamily="34" charset="0"/>
                <a:ea typeface="Cambria Math" pitchFamily="18" charset="0"/>
                <a:cs typeface="Arial" panose="020B0604020202020204" pitchFamily="34" charset="0"/>
                <a:sym typeface="Wingdings" pitchFamily="2" charset="2"/>
              </a:rPr>
              <a:t>1</a:t>
            </a:r>
            <a:r>
              <a:rPr lang="en-US" dirty="0">
                <a:latin typeface="Arial" panose="020B0604020202020204" pitchFamily="34" charset="0"/>
                <a:cs typeface="Arial" panose="020B0604020202020204" pitchFamily="34" charset="0"/>
                <a:sym typeface="Wingdings" pitchFamily="2" charset="2"/>
              </a:rPr>
              <a:t>) follows from </a:t>
            </a:r>
            <a:r>
              <a:rPr lang="en-US" i="1" dirty="0">
                <a:latin typeface="Arial" panose="020B0604020202020204" pitchFamily="34" charset="0"/>
                <a:ea typeface="Cambria Math" pitchFamily="18" charset="0"/>
                <a:cs typeface="Arial" panose="020B0604020202020204" pitchFamily="34" charset="0"/>
                <a:sym typeface="Wingdings" pitchFamily="2" charset="2"/>
              </a:rPr>
              <a:t>P</a:t>
            </a:r>
            <a:r>
              <a:rPr lang="en-US" dirty="0">
                <a:latin typeface="Arial" panose="020B0604020202020204" pitchFamily="34" charset="0"/>
                <a:ea typeface="Cambria Math" pitchFamily="18" charset="0"/>
                <a:cs typeface="Arial" panose="020B0604020202020204" pitchFamily="34" charset="0"/>
                <a:sym typeface="Wingdings" pitchFamily="2" charset="2"/>
              </a:rPr>
              <a:t>(</a:t>
            </a:r>
            <a:r>
              <a:rPr lang="en-US" i="1" dirty="0">
                <a:latin typeface="Arial" panose="020B0604020202020204" pitchFamily="34" charset="0"/>
                <a:ea typeface="Cambria Math" pitchFamily="18" charset="0"/>
                <a:cs typeface="Arial" panose="020B0604020202020204" pitchFamily="34" charset="0"/>
                <a:sym typeface="Wingdings" pitchFamily="2" charset="2"/>
              </a:rPr>
              <a:t>k</a:t>
            </a:r>
            <a:r>
              <a:rPr lang="en-US" dirty="0">
                <a:latin typeface="Arial" panose="020B0604020202020204" pitchFamily="34" charset="0"/>
                <a:ea typeface="Cambria Math" pitchFamily="18" charset="0"/>
                <a:cs typeface="Arial" panose="020B0604020202020204" pitchFamily="34" charset="0"/>
                <a:sym typeface="Wingdings" pitchFamily="2" charset="2"/>
              </a:rPr>
              <a:t>). Therefore </a:t>
            </a:r>
            <a:r>
              <a:rPr lang="en-US" dirty="0">
                <a:latin typeface="Arial" panose="020B0604020202020204" pitchFamily="34" charset="0"/>
                <a:ea typeface="Cambria Math" pitchFamily="18" charset="0"/>
                <a:cs typeface="Arial" panose="020B0604020202020204" pitchFamily="34" charset="0"/>
              </a:rPr>
              <a:t>the sum of the first </a:t>
            </a:r>
            <a:r>
              <a:rPr lang="en-US" i="1" dirty="0">
                <a:latin typeface="Arial" panose="020B0604020202020204" pitchFamily="34" charset="0"/>
                <a:ea typeface="Cambria Math" pitchFamily="18" charset="0"/>
                <a:cs typeface="Arial" panose="020B0604020202020204" pitchFamily="34" charset="0"/>
              </a:rPr>
              <a:t>n </a:t>
            </a:r>
            <a:r>
              <a:rPr lang="en-US" dirty="0">
                <a:latin typeface="Arial" panose="020B0604020202020204" pitchFamily="34" charset="0"/>
                <a:ea typeface="Cambria Math" pitchFamily="18" charset="0"/>
                <a:cs typeface="Arial" panose="020B0604020202020204" pitchFamily="34" charset="0"/>
              </a:rPr>
              <a:t>positive odd integers is </a:t>
            </a:r>
            <a:r>
              <a:rPr lang="en-US" i="1" dirty="0">
                <a:latin typeface="Arial" panose="020B0604020202020204" pitchFamily="34" charset="0"/>
                <a:ea typeface="Cambria Math" pitchFamily="18" charset="0"/>
                <a:cs typeface="Arial" panose="020B0604020202020204" pitchFamily="34" charset="0"/>
              </a:rPr>
              <a:t>n</a:t>
            </a:r>
            <a:r>
              <a:rPr lang="en-US" baseline="30000" dirty="0">
                <a:latin typeface="Arial" panose="020B0604020202020204" pitchFamily="34" charset="0"/>
                <a:ea typeface="Cambria Math" pitchFamily="18" charset="0"/>
                <a:cs typeface="Arial" panose="020B0604020202020204" pitchFamily="34" charset="0"/>
              </a:rPr>
              <a:t>2</a:t>
            </a:r>
            <a:r>
              <a:rPr lang="en-US" dirty="0">
                <a:latin typeface="Arial" panose="020B0604020202020204" pitchFamily="34" charset="0"/>
                <a:ea typeface="Cambria Math" pitchFamily="18"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2869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cluding Head"/>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838390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i = 1}^{n} = \frac{n(n + 1)}{2}$$&#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i = 1}^{k} = \frac{k(k + 1)}{2}$$&#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k + 1) + 2(k + 1)}{2}$$&#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 + 1) (k + 2)}{2}$$&#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2 + \ldots + k + (k + 1)  =  \frac{k(k + 1)}{2} + (k + 1)$$&#10;&#10;\end{document}"/>
  <p:tag name="IGUANATEXSIZE" val="20"/>
</p:tagLst>
</file>

<file path=ppt/theme/theme1.xml><?xml version="1.0" encoding="utf-8"?>
<a:theme xmlns:a="http://schemas.openxmlformats.org/drawingml/2006/main" name="Office Theme">
  <a:themeElements>
    <a:clrScheme name="Purdue Brand Colors">
      <a:dk1>
        <a:srgbClr val="000000"/>
      </a:dk1>
      <a:lt1>
        <a:srgbClr val="FFFFFF"/>
      </a:lt1>
      <a:dk2>
        <a:srgbClr val="000000"/>
      </a:dk2>
      <a:lt2>
        <a:srgbClr val="FFFFFF"/>
      </a:lt2>
      <a:accent1>
        <a:srgbClr val="C28E0E"/>
      </a:accent1>
      <a:accent2>
        <a:srgbClr val="98700D"/>
      </a:accent2>
      <a:accent3>
        <a:srgbClr val="5B6870"/>
      </a:accent3>
      <a:accent4>
        <a:srgbClr val="849E2A"/>
      </a:accent4>
      <a:accent5>
        <a:srgbClr val="B36012"/>
      </a:accent5>
      <a:accent6>
        <a:srgbClr val="000000"/>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Template2-MultiSection_WideScreen-Rev.pptx" id="{6F776E05-9C5C-4C42-8ADC-03919E3FC17A}" vid="{C1D08114-815E-B045-A1AC-18B7D23129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PPT-Template2-MultiSection_WideScreen (1)</Template>
  <TotalTime>0</TotalTime>
  <Words>1013</Words>
  <Application>Microsoft Office PowerPoint</Application>
  <PresentationFormat>Widescreen</PresentationFormat>
  <Paragraphs>87</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Cambria Math</vt:lpstr>
      <vt:lpstr>Impact</vt:lpstr>
      <vt:lpstr>Times New Roman</vt:lpstr>
      <vt:lpstr>Wingdings</vt:lpstr>
      <vt:lpstr>Office Theme</vt:lpstr>
      <vt:lpstr>Induction and Recursion</vt:lpstr>
      <vt:lpstr>Induction and Recursion</vt:lpstr>
      <vt:lpstr>Induction and Recursion</vt:lpstr>
      <vt:lpstr>Induction and Recursion</vt:lpstr>
      <vt:lpstr>Induction and Recursion</vt:lpstr>
      <vt:lpstr>Induction and Recursion</vt:lpstr>
      <vt:lpstr>Induction and Recursion</vt:lpstr>
      <vt:lpstr>Induction and Recursion</vt:lpstr>
      <vt:lpstr>Thank You</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2018-04-02T02:49:45Z</dcterms:created>
  <dcterms:modified xsi:type="dcterms:W3CDTF">2018-05-02T22:45:49Z</dcterms:modified>
</cp:coreProperties>
</file>