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Strings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the alphabet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empty string)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wx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  If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the strings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set of all bit strings,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1, 00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01,10, 11, etc.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  If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show that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aa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marL="571500" indent="-514350"/>
            <a:endParaRPr lang="en-US" i="1" dirty="0" smtClean="0">
              <a:sym typeface="Symbol"/>
            </a:endParaRPr>
          </a:p>
          <a:p>
            <a:pPr marL="571500" indent="-514350"/>
            <a:endParaRPr lang="en-US" i="1" dirty="0" smtClean="0"/>
          </a:p>
          <a:p>
            <a:pPr marL="571500" indent="-514350"/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813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3" y="2261214"/>
            <a:ext cx="8767589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strings can be combined via the operation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Let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set of symbols and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be the set of strings formed from the symbols 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can define the concatenation of two strings, denoted by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∙, recursively as follows.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∙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 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∙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written as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cadabra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concatenation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abracadabra.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 length of the string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length of a string can be recursively defined by: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Balanced Parenthesis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 the set  of balanced parentheses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(() ())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))(() not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Well Formed Formulae in Propositional Logic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3" y="2261214"/>
            <a:ext cx="9209717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well-formed formulae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propositional logic involving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propositional variables, and operators from the set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¬,∧,∨,→,↔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propositional variable, are well-formed formulae.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well formed formulae, then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¬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∧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∨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↔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are well-formed formulae.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∨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→ 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∧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is a well-formed formula.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pq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∧  is not a  well formed formula.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rooted trees,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 rooted tree consists of a set of vertices containing a distinguished vertex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edges connecting these vertices, can be defined recursively by these steps: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single vertex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rooted tree.</a:t>
            </a:r>
          </a:p>
          <a:p>
            <a:pPr lvl="1"/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Suppose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disjoint rooted trees with roots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respectively. Then the graph formed by starting with a root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not in any of the rooted trees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adding an edge from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each of the vertices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also a rooted tree.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pic>
        <p:nvPicPr>
          <p:cNvPr id="9" name="Content Placeholder 3" descr="04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553408"/>
            <a:ext cx="75240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Full Binary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binary trees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defined recursively by these steps.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There is a full binary tree consisting of only a single vertex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disjoint full binary trees, there is a full binary tree, denoted by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consisting of a root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together with edges connecting the root to each of the roots of the left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right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Full Binary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pic>
        <p:nvPicPr>
          <p:cNvPr id="9" name="Content Placeholder 3" descr="04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506736"/>
            <a:ext cx="7138579" cy="27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6755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definition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function consists of two steps.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Specify the value of the function at zero.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Give a rule for finding its value at an integer from its values at smaller integers.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is the same as a sequence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30251"/>
            <a:ext cx="8229600" cy="44757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Suppose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defined by:</a:t>
            </a:r>
          </a:p>
          <a:p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3,</a:t>
            </a:r>
          </a:p>
          <a:p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f(n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∙3 + 3 = 9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∙9 + 3 = 21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∙21 + 3 = 45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∙45 + 3 = 93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 recursive definition of the factorial function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!: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971550" lvl="1" indent="-514350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866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first part of the definition is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second part is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644070" y="2073639"/>
            <a:ext cx="706755" cy="70294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98628" y="3044846"/>
            <a:ext cx="1291590" cy="74485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16462" y="4001200"/>
            <a:ext cx="2967990" cy="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3693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Fibonacci numbers are defined as follows:</a:t>
            </a:r>
          </a:p>
          <a:p>
            <a:pPr marL="971550" lvl="1" indent="-514350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</a:p>
          <a:p>
            <a:pPr marL="971550" lvl="1" indent="-514350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971550" lvl="1" indent="-514350"/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1435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14350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</a:p>
          <a:p>
            <a:pPr marL="1211580" lvl="2" indent="-51435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1211580" lvl="2" indent="-514350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1211580" lvl="2" indent="-514350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37414"/>
            <a:ext cx="8229600" cy="4617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whenever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≥ 3,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− 2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(1 + √5)/2.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: 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be the statement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Use strong induction to show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is true whenever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3.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BASIS STEP: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	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 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 2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				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 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= (3 + √5)/2 &lt; 3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INDUCTIVE STEP: Assume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holds, i.e., 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−2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for all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with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4. We must show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+ 1) holds, i.e.,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k+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37414"/>
            <a:ext cx="8229600" cy="4617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Since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=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 (because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is a solution of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x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 = 0),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By the inductive hypothesis, because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4  we have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Therefore, it follows that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Hence,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is true.  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4104" y="494772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  </a:t>
            </a:r>
            <a:r>
              <a:rPr lang="en-US" i="1" dirty="0" err="1" smtClean="0">
                <a:ea typeface="Cambria Math"/>
              </a:rPr>
              <a:t>f</a:t>
            </a:r>
            <a:r>
              <a:rPr lang="en-US" i="1" baseline="-25000" dirty="0" err="1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7404" y="269580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 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baseline="30000" dirty="0" smtClean="0">
                <a:latin typeface="Cambria Math"/>
                <a:ea typeface="Cambria Math"/>
              </a:rPr>
              <a:t>2  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latin typeface="Cambria Math"/>
                <a:ea typeface="Cambria Math"/>
              </a:rPr>
              <a:t> = (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dirty="0" smtClean="0">
                <a:latin typeface="Cambria Math"/>
                <a:ea typeface="Cambria Math"/>
              </a:rPr>
              <a:t> + 1)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   =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1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   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   </a:t>
            </a:r>
            <a:r>
              <a:rPr lang="en-US" dirty="0" smtClean="0"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                    </a:t>
            </a:r>
            <a:r>
              <a:rPr lang="en-US" dirty="0" smtClean="0">
                <a:ea typeface="Cambria Math"/>
              </a:rPr>
              <a:t> 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5054" y="385401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,          </a:t>
            </a:r>
            <a:r>
              <a:rPr lang="en-US" i="1" dirty="0" err="1" smtClean="0">
                <a:ea typeface="Cambria Math"/>
              </a:rPr>
              <a:t>f</a:t>
            </a:r>
            <a:r>
              <a:rPr lang="en-US" i="1" baseline="-25000" dirty="0" err="1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Sets and Structures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definitions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sets have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an initial collection of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the rules for forming new elements in the set from those already known to be in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the recursive definition has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rule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specifies that the set contains nothing other than those elements specified in the basis step and generated by applications of the rules in the recursive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always assume that the exclusion rule holds, even if it is not explicitly mentioned. </a:t>
            </a:r>
          </a:p>
        </p:txBody>
      </p:sp>
    </p:spTree>
    <p:extLst>
      <p:ext uri="{BB962C8B-B14F-4D97-AF65-F5344CB8AC3E}">
        <p14:creationId xmlns:p14="http://schemas.microsoft.com/office/powerpoint/2010/main" val="27846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Sets and Structures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Integers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9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natural numbers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n} a_k.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0} a_k = a_0.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n + 1} a_k = \left( \sum_{k = 0}^{n}a_k \right) + a_{n + 1}.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1628</Words>
  <Application>Microsoft Office PowerPoint</Application>
  <PresentationFormat>Widescreen</PresentationFormat>
  <Paragraphs>198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Impact</vt:lpstr>
      <vt:lpstr>Symbol</vt:lpstr>
      <vt:lpstr>Wingdings</vt:lpstr>
      <vt:lpstr>Office Theme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2018-05-04T02:45:35Z</dcterms:modified>
  <cp:category/>
</cp:coreProperties>
</file>