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9" autoAdjust="0"/>
    <p:restoredTop sz="86397" autoAdjust="0"/>
  </p:normalViewPr>
  <p:slideViewPr>
    <p:cSldViewPr snapToGrid="0">
      <p:cViewPr varScale="1">
        <p:scale>
          <a:sx n="54" d="100"/>
          <a:sy n="54" d="100"/>
        </p:scale>
        <p:origin x="-282" y="-90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</a:t>
            </a:r>
            <a:r>
              <a:rPr lang="en-US" dirty="0" smtClean="0"/>
              <a:t>WILEY, Goodrich and </a:t>
            </a:r>
            <a:r>
              <a:rPr lang="en-US" dirty="0" err="1" smtClean="0"/>
              <a:t>Tamassia</a:t>
            </a:r>
            <a:r>
              <a:rPr lang="en-US" dirty="0" smtClean="0"/>
              <a:t>, Data Structures And Algorithms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Implementing Doubly Ended Queues with Doubly Linked Lists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8964794" cy="3411537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node of a doubly linked list has a next and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supports the following methods:</a:t>
            </a:r>
          </a:p>
          <a:p>
            <a:pPr lvl="1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setElement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(Object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  <a:p>
            <a:pPr lvl="1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setNext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(Object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newNext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setPrev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(Object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newPrev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getNext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getPrev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 doubly linked list to, all the methods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deque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constant (that is, O(1)) running time.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Implementing Doubly Ended Queues with Doubly Linked Lists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8964794" cy="3411537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implementing a doubly linked lists, we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two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special nodes to the ends of the lists: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header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trailer nodes.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header node goes before the first list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element. It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 a valid next link but a null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link.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trailer node goes after the last element. It has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valid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reference but a null next reference.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 and trailer nodes are sentinel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 “dummy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nodes because they do not store elements.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9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Implementing Doubly Ended Queues with Doubly Linked Lists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52875" r="60084" b="17875"/>
          <a:stretch/>
        </p:blipFill>
        <p:spPr bwMode="auto">
          <a:xfrm>
            <a:off x="2779776" y="2598303"/>
            <a:ext cx="6912864" cy="285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Queues Using a Singly Linked List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8964794" cy="3411537"/>
          </a:xfrm>
        </p:spPr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odes </a:t>
            </a:r>
            <a:r>
              <a:rPr lang="en-US" dirty="0"/>
              <a:t>connected in a chain by </a:t>
            </a:r>
            <a:r>
              <a:rPr lang="en-US" dirty="0" smtClean="0"/>
              <a:t>links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head of the list is the front of the queue, the </a:t>
            </a:r>
            <a:r>
              <a:rPr lang="en-US" dirty="0" smtClean="0"/>
              <a:t>tail of </a:t>
            </a:r>
            <a:r>
              <a:rPr lang="en-US" dirty="0"/>
              <a:t>the list is the rear of the queue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4313" r="59500" b="33833"/>
          <a:stretch/>
        </p:blipFill>
        <p:spPr bwMode="auto">
          <a:xfrm>
            <a:off x="3851029" y="3346704"/>
            <a:ext cx="4006831" cy="171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Removing at the Head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 t="22312" r="59749" b="13945"/>
          <a:stretch/>
        </p:blipFill>
        <p:spPr bwMode="auto">
          <a:xfrm>
            <a:off x="3829599" y="2032781"/>
            <a:ext cx="4492845" cy="3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6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Inserting at the Tail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29438" r="59667" b="4814"/>
          <a:stretch/>
        </p:blipFill>
        <p:spPr bwMode="auto">
          <a:xfrm>
            <a:off x="4103545" y="2132083"/>
            <a:ext cx="4384900" cy="380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1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Doubly Ended Queues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8964794" cy="3411537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double-ended queue,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deque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supports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deletion from the front and back.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Deque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Abstract Data Type</a:t>
            </a:r>
          </a:p>
          <a:p>
            <a:pPr lvl="1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insertFirst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): Insert e at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deginning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deque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Input: Object; Output: none</a:t>
            </a:r>
          </a:p>
          <a:p>
            <a:pPr lvl="1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insertLast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): Insert e at end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deque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Input: Object; Output: none</a:t>
            </a:r>
          </a:p>
          <a:p>
            <a:pPr lvl="1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removeFirst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(): Removes and returns first element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Input: none; Output: Object</a:t>
            </a:r>
          </a:p>
          <a:p>
            <a:pPr lvl="1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removeLast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(): Removes and returns last element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Input: none; Output: Object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5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Doubly Ended Queues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8964794" cy="3411537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Additionally supported methods include: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2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Implementing Stacks with </a:t>
            </a:r>
            <a:r>
              <a:rPr lang="en-US" dirty="0" err="1" smtClean="0"/>
              <a:t>Deques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26813" r="60000" b="42250"/>
          <a:stretch/>
        </p:blipFill>
        <p:spPr bwMode="auto">
          <a:xfrm>
            <a:off x="4026877" y="2615183"/>
            <a:ext cx="4434840" cy="218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25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Implementing Queues with </a:t>
            </a:r>
            <a:r>
              <a:rPr lang="en-US" dirty="0" err="1" smtClean="0"/>
              <a:t>Deques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63076" r="60000" b="5374"/>
          <a:stretch/>
        </p:blipFill>
        <p:spPr bwMode="auto">
          <a:xfrm>
            <a:off x="3715981" y="2947884"/>
            <a:ext cx="4434840" cy="222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8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Implementing Doubly Ended Queues with Doubly Linked Lists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8964794" cy="3411537"/>
          </a:xfrm>
        </p:spPr>
        <p:txBody>
          <a:bodyPr>
            <a:noAutofit/>
          </a:bodyPr>
          <a:lstStyle/>
          <a:p>
            <a:r>
              <a:rPr lang="en-US" dirty="0"/>
              <a:t>Deletions at the tail of a singly linked list cannot </a:t>
            </a:r>
            <a:r>
              <a:rPr lang="en-US" dirty="0" smtClean="0"/>
              <a:t>be done </a:t>
            </a:r>
            <a:r>
              <a:rPr lang="en-US" dirty="0"/>
              <a:t>in constant time.</a:t>
            </a:r>
          </a:p>
          <a:p>
            <a:r>
              <a:rPr lang="en-US" dirty="0" smtClean="0"/>
              <a:t>To </a:t>
            </a:r>
            <a:r>
              <a:rPr lang="en-US" dirty="0"/>
              <a:t>implement a </a:t>
            </a:r>
            <a:r>
              <a:rPr lang="en-US" dirty="0" err="1"/>
              <a:t>deque</a:t>
            </a:r>
            <a:r>
              <a:rPr lang="en-US" dirty="0"/>
              <a:t>, we use a doubly linked </a:t>
            </a:r>
            <a:r>
              <a:rPr lang="en-US" dirty="0" smtClean="0"/>
              <a:t>list. with </a:t>
            </a:r>
            <a:r>
              <a:rPr lang="en-US" dirty="0"/>
              <a:t>special header and trailer nodes.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" t="42187" r="58999" b="35688"/>
          <a:stretch/>
        </p:blipFill>
        <p:spPr bwMode="auto">
          <a:xfrm>
            <a:off x="3288323" y="3366034"/>
            <a:ext cx="6711696" cy="198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80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465</Words>
  <Application>Microsoft Office PowerPoint</Application>
  <PresentationFormat>Custom</PresentationFormat>
  <Paragraphs>68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2018-04-02T02:49:45Z</dcterms:created>
  <dcterms:modified xsi:type="dcterms:W3CDTF">2018-05-07T13:54:05Z</dcterms:modified>
</cp:coreProperties>
</file>