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473" r:id="rId2"/>
    <p:sldId id="474" r:id="rId3"/>
    <p:sldId id="476" r:id="rId4"/>
    <p:sldId id="475" r:id="rId5"/>
    <p:sldId id="477" r:id="rId6"/>
    <p:sldId id="478" r:id="rId7"/>
    <p:sldId id="479" r:id="rId8"/>
    <p:sldId id="480" r:id="rId9"/>
  </p:sldIdLst>
  <p:sldSz cx="12192000" cy="6400800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977876736@utac.u-tokyo.ac.jp" initials="2t" lastIdx="2" clrIdx="0">
    <p:extLst>
      <p:ext uri="{19B8F6BF-5375-455C-9EA6-DF929625EA0E}">
        <p15:presenceInfo xmlns:p15="http://schemas.microsoft.com/office/powerpoint/2012/main" userId="2977876736@utac.u-tokyo.ac.j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62"/>
    <a:srgbClr val="4040FF"/>
    <a:srgbClr val="FFFFFF"/>
    <a:srgbClr val="FFAA00"/>
    <a:srgbClr val="00CC00"/>
    <a:srgbClr val="FF0000"/>
    <a:srgbClr val="FF80E6"/>
    <a:srgbClr val="6700CC"/>
    <a:srgbClr val="FFF1C7"/>
    <a:srgbClr val="D1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11" autoAdjust="0"/>
  </p:normalViewPr>
  <p:slideViewPr>
    <p:cSldViewPr snapToGrid="0">
      <p:cViewPr>
        <p:scale>
          <a:sx n="124" d="100"/>
          <a:sy n="124" d="100"/>
        </p:scale>
        <p:origin x="-66" y="-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365E14C5-DBB4-44E1-A96F-547EA5939D0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0700" y="1163638"/>
            <a:ext cx="5978525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BDB82E61-E3F4-4C19-8D6A-46E3AEDC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86D5-A1F4-4763-9773-BA1F2A0004D4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A51-AB93-4288-B2A5-92D60002D3C2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5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327B-3D54-426D-A983-83C5C67930FC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8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9D02-DB86-4D66-9C60-AAD5139E47CE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34F-E38A-43AB-98DA-8112B6CBE304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36F4-DBE4-45B3-AA40-B5AEB50AC46A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00C-1B70-4BF2-AFC2-5450D208FD2C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4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203B-9DDE-4B6E-B7BF-181E5F3DD912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D764-8349-41F4-836D-F91F45663D2D}" type="datetime1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EB2C-45A0-49E6-8FDB-0236298D25A4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3F1-C0C2-492A-9DA5-AD71289A09AC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8D42-00BA-47FE-8027-B63FD3F5E258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201-D618-4F2A-A10C-72DBC7F9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A12EE7-5B79-4BFC-B68D-324A675E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513" y="16453"/>
            <a:ext cx="8592417" cy="3205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77C781-8D1B-4772-A531-E7673CC4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34" y="1041841"/>
            <a:ext cx="4041131" cy="436076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D96E133-F3CF-4658-BA5D-002C64F27481}"/>
              </a:ext>
            </a:extLst>
          </p:cNvPr>
          <p:cNvGrpSpPr/>
          <p:nvPr/>
        </p:nvGrpSpPr>
        <p:grpSpPr>
          <a:xfrm>
            <a:off x="636313" y="846858"/>
            <a:ext cx="3524250" cy="5309314"/>
            <a:chOff x="434230" y="2151529"/>
            <a:chExt cx="3524250" cy="53093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2CDB4E-C751-4C08-86D7-EB004EFDC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230" y="4936718"/>
              <a:ext cx="3524250" cy="2524125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FB8B64-F441-4DAD-9D34-5998B1B975D1}"/>
                </a:ext>
              </a:extLst>
            </p:cNvPr>
            <p:cNvSpPr/>
            <p:nvPr/>
          </p:nvSpPr>
          <p:spPr>
            <a:xfrm>
              <a:off x="2891118" y="2151529"/>
              <a:ext cx="188258" cy="76648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2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7A910C-1D8D-4C71-BD1A-BB553A69BE19}"/>
                </a:ext>
              </a:extLst>
            </p:cNvPr>
            <p:cNvCxnSpPr/>
            <p:nvPr/>
          </p:nvCxnSpPr>
          <p:spPr>
            <a:xfrm flipH="1">
              <a:off x="434230" y="2487706"/>
              <a:ext cx="2456888" cy="24490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28A7D7-FF11-44AF-8B10-B68234E3893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3079376" y="2534771"/>
              <a:ext cx="879104" cy="24019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D814DF-177D-440F-9FDA-FBEA6AC979CC}"/>
              </a:ext>
            </a:extLst>
          </p:cNvPr>
          <p:cNvGrpSpPr/>
          <p:nvPr/>
        </p:nvGrpSpPr>
        <p:grpSpPr>
          <a:xfrm>
            <a:off x="3195753" y="1960315"/>
            <a:ext cx="5091236" cy="4192826"/>
            <a:chOff x="2993670" y="3264986"/>
            <a:chExt cx="5091236" cy="419282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9C83D5-37C0-4B84-B8CD-269F4A332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9706" y="5000362"/>
              <a:ext cx="3505200" cy="245745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9F349D-D020-480F-BD26-2C52ABB764AD}"/>
                </a:ext>
              </a:extLst>
            </p:cNvPr>
            <p:cNvSpPr/>
            <p:nvPr/>
          </p:nvSpPr>
          <p:spPr>
            <a:xfrm>
              <a:off x="2993670" y="3264986"/>
              <a:ext cx="188258" cy="76648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2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DDBB466-6B18-49EE-B2EB-86FB787FBD0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>
              <a:off x="2993670" y="3648228"/>
              <a:ext cx="1547910" cy="13521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5A5F33-0DE1-487D-870C-A01FDA705357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3181928" y="3648228"/>
              <a:ext cx="4883902" cy="13521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100191-3355-4E13-85FC-4F5E6DDB7BAB}"/>
              </a:ext>
            </a:extLst>
          </p:cNvPr>
          <p:cNvSpPr txBox="1"/>
          <p:nvPr/>
        </p:nvSpPr>
        <p:spPr>
          <a:xfrm>
            <a:off x="0" y="-20575"/>
            <a:ext cx="7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F41B7-D132-46B4-BB82-C495270D1975}"/>
              </a:ext>
            </a:extLst>
          </p:cNvPr>
          <p:cNvSpPr txBox="1"/>
          <p:nvPr/>
        </p:nvSpPr>
        <p:spPr>
          <a:xfrm>
            <a:off x="0" y="3263608"/>
            <a:ext cx="7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85CE1-C6C9-4365-9571-1709B7023F85}"/>
              </a:ext>
            </a:extLst>
          </p:cNvPr>
          <p:cNvSpPr txBox="1"/>
          <p:nvPr/>
        </p:nvSpPr>
        <p:spPr>
          <a:xfrm>
            <a:off x="4252204" y="3263607"/>
            <a:ext cx="53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/>
              <a:t>(c)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01B01-1FEF-42A0-9CD8-C5C8144FAFE6}"/>
              </a:ext>
            </a:extLst>
          </p:cNvPr>
          <p:cNvSpPr txBox="1"/>
          <p:nvPr/>
        </p:nvSpPr>
        <p:spPr>
          <a:xfrm>
            <a:off x="8069924" y="903006"/>
            <a:ext cx="53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37968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400800"/>
          </a:xfrm>
          <a:prstGeom prst="rect">
            <a:avLst/>
          </a:prstGeom>
          <a:solidFill>
            <a:srgbClr val="405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51796"/>
            <a:ext cx="6898027" cy="549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A17ADE8D-5849-4A7A-809D-5471C516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8" y="752970"/>
            <a:ext cx="5286354" cy="48943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51797"/>
            <a:ext cx="4145975" cy="3266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3868511"/>
            <a:ext cx="4145975" cy="20640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D4D54B45-8E5A-4DFC-BA14-F8E009DC4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41"/>
          <a:stretch/>
        </p:blipFill>
        <p:spPr>
          <a:xfrm>
            <a:off x="8490000" y="3868510"/>
            <a:ext cx="2711252" cy="20640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2D5017-A693-4345-8EDB-B27675B3ADCE}"/>
              </a:ext>
            </a:extLst>
          </p:cNvPr>
          <p:cNvSpPr txBox="1"/>
          <p:nvPr/>
        </p:nvSpPr>
        <p:spPr>
          <a:xfrm>
            <a:off x="517872" y="451796"/>
            <a:ext cx="805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237F9-ECE6-4182-83C2-C72F2AFDF63B}"/>
              </a:ext>
            </a:extLst>
          </p:cNvPr>
          <p:cNvSpPr txBox="1"/>
          <p:nvPr/>
        </p:nvSpPr>
        <p:spPr>
          <a:xfrm>
            <a:off x="7487014" y="353943"/>
            <a:ext cx="805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2B8D52-FEC2-4DB1-AC29-994642843BA9}"/>
              </a:ext>
            </a:extLst>
          </p:cNvPr>
          <p:cNvSpPr txBox="1"/>
          <p:nvPr/>
        </p:nvSpPr>
        <p:spPr>
          <a:xfrm>
            <a:off x="7538669" y="3816223"/>
            <a:ext cx="805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(c)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C81D43-DA57-4B26-B154-807C70608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81" y="672379"/>
            <a:ext cx="3788914" cy="30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2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1FF69-8735-474A-90FB-82DBFDA1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3E7CF-2CA7-4230-83CB-19707C12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2192000" cy="6115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A203D-0F89-4AA4-844C-DF51C92C52EE}"/>
              </a:ext>
            </a:extLst>
          </p:cNvPr>
          <p:cNvSpPr txBox="1"/>
          <p:nvPr/>
        </p:nvSpPr>
        <p:spPr>
          <a:xfrm>
            <a:off x="4733925" y="762000"/>
            <a:ext cx="3086100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20 voltage pulses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81078-8653-4C4C-B69B-C3111DEFD9A0}"/>
              </a:ext>
            </a:extLst>
          </p:cNvPr>
          <p:cNvSpPr/>
          <p:nvPr/>
        </p:nvSpPr>
        <p:spPr>
          <a:xfrm>
            <a:off x="3190875" y="1971675"/>
            <a:ext cx="381000" cy="355282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6E10047-9CE1-40B5-B7B8-82A909F15B2D}"/>
              </a:ext>
            </a:extLst>
          </p:cNvPr>
          <p:cNvSpPr/>
          <p:nvPr/>
        </p:nvSpPr>
        <p:spPr>
          <a:xfrm rot="5400000">
            <a:off x="6254220" y="-3019017"/>
            <a:ext cx="340781" cy="9153526"/>
          </a:xfrm>
          <a:prstGeom prst="leftBrace">
            <a:avLst>
              <a:gd name="adj1" fmla="val 46841"/>
              <a:gd name="adj2" fmla="val 5093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FC929-DAA9-4191-8576-B32D937B454A}"/>
              </a:ext>
            </a:extLst>
          </p:cNvPr>
          <p:cNvSpPr txBox="1"/>
          <p:nvPr/>
        </p:nvSpPr>
        <p:spPr>
          <a:xfrm>
            <a:off x="3829049" y="1696018"/>
            <a:ext cx="4972051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voltage pulse (blue) and the bubbles (orange) formed within it.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94963-3372-4B16-BB70-907D59EA758E}"/>
              </a:ext>
            </a:extLst>
          </p:cNvPr>
          <p:cNvCxnSpPr>
            <a:stCxn id="7" idx="1"/>
          </p:cNvCxnSpPr>
          <p:nvPr/>
        </p:nvCxnSpPr>
        <p:spPr>
          <a:xfrm flipH="1">
            <a:off x="3381375" y="1849907"/>
            <a:ext cx="447674" cy="121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3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8056"/>
            <a:ext cx="11237976" cy="5504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975D7-B3FA-40CD-AA60-8E9AC874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600569"/>
            <a:ext cx="9398699" cy="51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4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ACC35-7E9B-4784-8584-4AE8002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E4560-D8B5-4266-BFA9-99227FC6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244" y="1721183"/>
            <a:ext cx="3704611" cy="4185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FEB71-D6AE-4B4E-8E02-DDA9AF2E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836" y="127423"/>
            <a:ext cx="1228725" cy="1285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0FE62-51F8-40F6-A439-83DE8C3CFE22}"/>
              </a:ext>
            </a:extLst>
          </p:cNvPr>
          <p:cNvSpPr txBox="1"/>
          <p:nvPr/>
        </p:nvSpPr>
        <p:spPr>
          <a:xfrm>
            <a:off x="9886950" y="3562350"/>
            <a:ext cx="2143125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A: Time in 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µs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B: Filtered current (µA) -125 MHz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Filtered current (µA) -37.5 MHz</a:t>
            </a:r>
          </a:p>
          <a:p>
            <a:r>
              <a:rPr lang="en-US" sz="1100" dirty="0">
                <a:solidFill>
                  <a:srgbClr val="FF0000"/>
                </a:solidFill>
              </a:rPr>
              <a:t>D: 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Filtered current (µA) -12.5 MHz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CD924-8E26-4244-8E7B-EB02FFF0DF46}"/>
              </a:ext>
            </a:extLst>
          </p:cNvPr>
          <p:cNvSpPr txBox="1"/>
          <p:nvPr/>
        </p:nvSpPr>
        <p:spPr>
          <a:xfrm>
            <a:off x="952500" y="354861"/>
            <a:ext cx="64293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Save the filtered current signals for each pulse separately in csv files: M1, M2, M3,….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3337D5-E08F-4885-8C15-6EAAD757C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3900" y="1721183"/>
            <a:ext cx="9334500" cy="46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E28BD-7C1F-4F1E-A828-809559D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BBE09-EAF4-4F43-98D4-95E85AAA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12" y="702253"/>
            <a:ext cx="11214557" cy="41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6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BF1D03-60A9-469C-A482-6D67668F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FE50C-A6E9-4625-8D6F-E3D6CE4D3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8"/>
          <a:stretch/>
        </p:blipFill>
        <p:spPr>
          <a:xfrm>
            <a:off x="746072" y="1432038"/>
            <a:ext cx="5334000" cy="3743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6AEAF-100E-4214-AFCA-FF6C2B44C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8"/>
          <a:stretch/>
        </p:blipFill>
        <p:spPr>
          <a:xfrm>
            <a:off x="5943600" y="1457324"/>
            <a:ext cx="5334000" cy="37433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8C9ADC-CF9E-47B6-8270-C8E42A454653}"/>
              </a:ext>
            </a:extLst>
          </p:cNvPr>
          <p:cNvCxnSpPr/>
          <p:nvPr/>
        </p:nvCxnSpPr>
        <p:spPr>
          <a:xfrm>
            <a:off x="9563100" y="4029075"/>
            <a:ext cx="323850" cy="533400"/>
          </a:xfrm>
          <a:prstGeom prst="line">
            <a:avLst/>
          </a:prstGeom>
          <a:ln>
            <a:solidFill>
              <a:srgbClr val="E589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9FBF9D-77F5-4C07-B2BA-348DEBB8B5B3}"/>
              </a:ext>
            </a:extLst>
          </p:cNvPr>
          <p:cNvCxnSpPr/>
          <p:nvPr/>
        </p:nvCxnSpPr>
        <p:spPr>
          <a:xfrm>
            <a:off x="9581990" y="4395267"/>
            <a:ext cx="222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1F867-C143-482E-8874-0B1444A04176}"/>
              </a:ext>
            </a:extLst>
          </p:cNvPr>
          <p:cNvCxnSpPr>
            <a:cxnSpLocks/>
          </p:cNvCxnSpPr>
          <p:nvPr/>
        </p:nvCxnSpPr>
        <p:spPr>
          <a:xfrm>
            <a:off x="7967062" y="1873623"/>
            <a:ext cx="431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6E3C38-B953-4A22-9D75-C9E9D5DD99C9}"/>
              </a:ext>
            </a:extLst>
          </p:cNvPr>
          <p:cNvCxnSpPr>
            <a:cxnSpLocks/>
          </p:cNvCxnSpPr>
          <p:nvPr/>
        </p:nvCxnSpPr>
        <p:spPr>
          <a:xfrm>
            <a:off x="8610600" y="2271912"/>
            <a:ext cx="954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B0A71D-B54D-40BF-A172-4B5917D8ABE2}"/>
              </a:ext>
            </a:extLst>
          </p:cNvPr>
          <p:cNvCxnSpPr>
            <a:cxnSpLocks/>
          </p:cNvCxnSpPr>
          <p:nvPr/>
        </p:nvCxnSpPr>
        <p:spPr>
          <a:xfrm>
            <a:off x="8759798" y="2524204"/>
            <a:ext cx="1062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32CAFA-6A14-4E34-B042-9A01ACD89B01}"/>
              </a:ext>
            </a:extLst>
          </p:cNvPr>
          <p:cNvCxnSpPr>
            <a:cxnSpLocks/>
          </p:cNvCxnSpPr>
          <p:nvPr/>
        </p:nvCxnSpPr>
        <p:spPr>
          <a:xfrm flipV="1">
            <a:off x="8896831" y="2789303"/>
            <a:ext cx="1062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F83D05-B1A4-4E47-90C9-157BC2E672A3}"/>
              </a:ext>
            </a:extLst>
          </p:cNvPr>
          <p:cNvCxnSpPr>
            <a:cxnSpLocks/>
          </p:cNvCxnSpPr>
          <p:nvPr/>
        </p:nvCxnSpPr>
        <p:spPr>
          <a:xfrm flipV="1">
            <a:off x="9074844" y="3104349"/>
            <a:ext cx="614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3C4B24-E2AD-4BB2-ACE5-6CAF76C68F74}"/>
              </a:ext>
            </a:extLst>
          </p:cNvPr>
          <p:cNvCxnSpPr>
            <a:cxnSpLocks/>
          </p:cNvCxnSpPr>
          <p:nvPr/>
        </p:nvCxnSpPr>
        <p:spPr>
          <a:xfrm flipV="1">
            <a:off x="9396292" y="3833049"/>
            <a:ext cx="614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9F15BC-D417-4FE7-8D7C-6789A20A0F2A}"/>
              </a:ext>
            </a:extLst>
          </p:cNvPr>
          <p:cNvCxnSpPr>
            <a:cxnSpLocks/>
          </p:cNvCxnSpPr>
          <p:nvPr/>
        </p:nvCxnSpPr>
        <p:spPr>
          <a:xfrm>
            <a:off x="9496184" y="4187798"/>
            <a:ext cx="1856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1C2B29-1C92-40E1-986F-D092180F9F22}"/>
              </a:ext>
            </a:extLst>
          </p:cNvPr>
          <p:cNvSpPr txBox="1"/>
          <p:nvPr/>
        </p:nvSpPr>
        <p:spPr>
          <a:xfrm>
            <a:off x="9754881" y="2277034"/>
            <a:ext cx="136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disttt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EC1391-3674-4D79-88FC-3C00BDB16F65}"/>
              </a:ext>
            </a:extLst>
          </p:cNvPr>
          <p:cNvCxnSpPr>
            <a:cxnSpLocks/>
          </p:cNvCxnSpPr>
          <p:nvPr/>
        </p:nvCxnSpPr>
        <p:spPr>
          <a:xfrm>
            <a:off x="8398649" y="1873623"/>
            <a:ext cx="1356232" cy="585784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3C1409-A913-4DCB-B3D3-C798BC5F816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759798" y="2277034"/>
            <a:ext cx="995083" cy="184666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525BE-5F94-4EFD-A396-97ADCF2F724F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896831" y="2461700"/>
            <a:ext cx="858050" cy="62504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F823A5-E371-443E-A741-C97ECA174550}"/>
              </a:ext>
            </a:extLst>
          </p:cNvPr>
          <p:cNvCxnSpPr>
            <a:cxnSpLocks/>
          </p:cNvCxnSpPr>
          <p:nvPr/>
        </p:nvCxnSpPr>
        <p:spPr>
          <a:xfrm flipV="1">
            <a:off x="9003128" y="2459407"/>
            <a:ext cx="751753" cy="319509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F656CC-0B87-4D48-B34B-4BC1AE48BC82}"/>
              </a:ext>
            </a:extLst>
          </p:cNvPr>
          <p:cNvCxnSpPr>
            <a:cxnSpLocks/>
          </p:cNvCxnSpPr>
          <p:nvPr/>
        </p:nvCxnSpPr>
        <p:spPr>
          <a:xfrm flipV="1">
            <a:off x="9164692" y="2467727"/>
            <a:ext cx="590189" cy="63338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78B364-01BA-43E5-958A-C7432922299F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9477616" y="2461700"/>
            <a:ext cx="277265" cy="1359907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43F466-E32A-4582-9EBE-72671B715F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9693408" y="2461700"/>
            <a:ext cx="61473" cy="1699926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2C2F24-E941-4870-8CC9-8F3A160CFDB3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9754881" y="2461700"/>
            <a:ext cx="35298" cy="193356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8C82B04-CFBF-42AA-BE42-C5201A699E0A}"/>
              </a:ext>
            </a:extLst>
          </p:cNvPr>
          <p:cNvSpPr txBox="1"/>
          <p:nvPr/>
        </p:nvSpPr>
        <p:spPr>
          <a:xfrm>
            <a:off x="6756267" y="4193143"/>
            <a:ext cx="22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Cutpt1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FC71A1-B4D9-429F-960C-215AF3D1E203}"/>
              </a:ext>
            </a:extLst>
          </p:cNvPr>
          <p:cNvCxnSpPr>
            <a:stCxn id="60" idx="3"/>
          </p:cNvCxnSpPr>
          <p:nvPr/>
        </p:nvCxnSpPr>
        <p:spPr>
          <a:xfrm>
            <a:off x="9003128" y="4377809"/>
            <a:ext cx="420057" cy="17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04D7E49-F50E-4DBB-99D7-7066D75567A4}"/>
              </a:ext>
            </a:extLst>
          </p:cNvPr>
          <p:cNvSpPr txBox="1"/>
          <p:nvPr/>
        </p:nvSpPr>
        <p:spPr>
          <a:xfrm>
            <a:off x="6671759" y="2062539"/>
            <a:ext cx="1712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Dippt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dirty="0" err="1"/>
              <a:t>disttt</a:t>
            </a:r>
            <a:r>
              <a:rPr lang="en-US" dirty="0"/>
              <a:t>&gt;tolerance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B8FD7C-8BB9-46B5-BA6A-0AB3B9DF091C}"/>
              </a:ext>
            </a:extLst>
          </p:cNvPr>
          <p:cNvCxnSpPr>
            <a:cxnSpLocks/>
          </p:cNvCxnSpPr>
          <p:nvPr/>
        </p:nvCxnSpPr>
        <p:spPr>
          <a:xfrm flipV="1">
            <a:off x="7453513" y="1982481"/>
            <a:ext cx="409830" cy="476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C7BA2AC-ADBF-43BC-9FEB-A14A58E895E5}"/>
              </a:ext>
            </a:extLst>
          </p:cNvPr>
          <p:cNvSpPr txBox="1"/>
          <p:nvPr/>
        </p:nvSpPr>
        <p:spPr>
          <a:xfrm>
            <a:off x="6936202" y="3331743"/>
            <a:ext cx="193829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Tolerance = Distance from Cutpt1 + factor 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2E7AD6B-AB75-455F-B276-E7E1E6F26216}"/>
              </a:ext>
            </a:extLst>
          </p:cNvPr>
          <p:cNvSpPr/>
          <p:nvPr/>
        </p:nvSpPr>
        <p:spPr>
          <a:xfrm>
            <a:off x="2508422" y="2519627"/>
            <a:ext cx="1397793" cy="1669314"/>
          </a:xfrm>
          <a:custGeom>
            <a:avLst/>
            <a:gdLst>
              <a:gd name="connsiteX0" fmla="*/ 0 w 1397793"/>
              <a:gd name="connsiteY0" fmla="*/ 1669314 h 1669314"/>
              <a:gd name="connsiteX1" fmla="*/ 61783 w 1397793"/>
              <a:gd name="connsiteY1" fmla="*/ 1125616 h 1669314"/>
              <a:gd name="connsiteX2" fmla="*/ 148281 w 1397793"/>
              <a:gd name="connsiteY2" fmla="*/ 569562 h 1669314"/>
              <a:gd name="connsiteX3" fmla="*/ 827902 w 1397793"/>
              <a:gd name="connsiteY3" fmla="*/ 100005 h 1669314"/>
              <a:gd name="connsiteX4" fmla="*/ 1346886 w 1397793"/>
              <a:gd name="connsiteY4" fmla="*/ 13508 h 1669314"/>
              <a:gd name="connsiteX5" fmla="*/ 1383956 w 1397793"/>
              <a:gd name="connsiteY5" fmla="*/ 297714 h 1669314"/>
              <a:gd name="connsiteX6" fmla="*/ 1396313 w 1397793"/>
              <a:gd name="connsiteY6" fmla="*/ 742557 h 166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793" h="1669314">
                <a:moveTo>
                  <a:pt x="0" y="1669314"/>
                </a:moveTo>
                <a:cubicBezTo>
                  <a:pt x="18535" y="1489111"/>
                  <a:pt x="37070" y="1308908"/>
                  <a:pt x="61783" y="1125616"/>
                </a:cubicBezTo>
                <a:cubicBezTo>
                  <a:pt x="86497" y="942324"/>
                  <a:pt x="20595" y="740497"/>
                  <a:pt x="148281" y="569562"/>
                </a:cubicBezTo>
                <a:cubicBezTo>
                  <a:pt x="275967" y="398627"/>
                  <a:pt x="628135" y="192681"/>
                  <a:pt x="827902" y="100005"/>
                </a:cubicBezTo>
                <a:cubicBezTo>
                  <a:pt x="1027669" y="7329"/>
                  <a:pt x="1254210" y="-19444"/>
                  <a:pt x="1346886" y="13508"/>
                </a:cubicBezTo>
                <a:cubicBezTo>
                  <a:pt x="1439562" y="46460"/>
                  <a:pt x="1375718" y="176206"/>
                  <a:pt x="1383956" y="297714"/>
                </a:cubicBezTo>
                <a:cubicBezTo>
                  <a:pt x="1392194" y="419222"/>
                  <a:pt x="1394253" y="580889"/>
                  <a:pt x="1396313" y="74255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939CBE0-FBD1-4C88-98B6-20A693ABBA4C}"/>
              </a:ext>
            </a:extLst>
          </p:cNvPr>
          <p:cNvSpPr/>
          <p:nvPr/>
        </p:nvSpPr>
        <p:spPr>
          <a:xfrm>
            <a:off x="2274664" y="2062539"/>
            <a:ext cx="1877206" cy="2066182"/>
          </a:xfrm>
          <a:custGeom>
            <a:avLst/>
            <a:gdLst>
              <a:gd name="connsiteX0" fmla="*/ 0 w 1397793"/>
              <a:gd name="connsiteY0" fmla="*/ 1669314 h 1669314"/>
              <a:gd name="connsiteX1" fmla="*/ 61783 w 1397793"/>
              <a:gd name="connsiteY1" fmla="*/ 1125616 h 1669314"/>
              <a:gd name="connsiteX2" fmla="*/ 148281 w 1397793"/>
              <a:gd name="connsiteY2" fmla="*/ 569562 h 1669314"/>
              <a:gd name="connsiteX3" fmla="*/ 827902 w 1397793"/>
              <a:gd name="connsiteY3" fmla="*/ 100005 h 1669314"/>
              <a:gd name="connsiteX4" fmla="*/ 1346886 w 1397793"/>
              <a:gd name="connsiteY4" fmla="*/ 13508 h 1669314"/>
              <a:gd name="connsiteX5" fmla="*/ 1383956 w 1397793"/>
              <a:gd name="connsiteY5" fmla="*/ 297714 h 1669314"/>
              <a:gd name="connsiteX6" fmla="*/ 1396313 w 1397793"/>
              <a:gd name="connsiteY6" fmla="*/ 742557 h 166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793" h="1669314">
                <a:moveTo>
                  <a:pt x="0" y="1669314"/>
                </a:moveTo>
                <a:cubicBezTo>
                  <a:pt x="18535" y="1489111"/>
                  <a:pt x="37070" y="1308908"/>
                  <a:pt x="61783" y="1125616"/>
                </a:cubicBezTo>
                <a:cubicBezTo>
                  <a:pt x="86497" y="942324"/>
                  <a:pt x="20595" y="740497"/>
                  <a:pt x="148281" y="569562"/>
                </a:cubicBezTo>
                <a:cubicBezTo>
                  <a:pt x="275967" y="398627"/>
                  <a:pt x="628135" y="192681"/>
                  <a:pt x="827902" y="100005"/>
                </a:cubicBezTo>
                <a:cubicBezTo>
                  <a:pt x="1027669" y="7329"/>
                  <a:pt x="1254210" y="-19444"/>
                  <a:pt x="1346886" y="13508"/>
                </a:cubicBezTo>
                <a:cubicBezTo>
                  <a:pt x="1439562" y="46460"/>
                  <a:pt x="1375718" y="176206"/>
                  <a:pt x="1383956" y="297714"/>
                </a:cubicBezTo>
                <a:cubicBezTo>
                  <a:pt x="1392194" y="419222"/>
                  <a:pt x="1394253" y="580889"/>
                  <a:pt x="1396313" y="74255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D5D654-60CC-49E7-9F82-4BF621EF989B}"/>
              </a:ext>
            </a:extLst>
          </p:cNvPr>
          <p:cNvCxnSpPr>
            <a:cxnSpLocks/>
          </p:cNvCxnSpPr>
          <p:nvPr/>
        </p:nvCxnSpPr>
        <p:spPr>
          <a:xfrm flipH="1" flipV="1">
            <a:off x="2508422" y="4275439"/>
            <a:ext cx="260393" cy="119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AE407A-56B5-4AA8-8DED-B529CB03EA28}"/>
              </a:ext>
            </a:extLst>
          </p:cNvPr>
          <p:cNvSpPr txBox="1"/>
          <p:nvPr/>
        </p:nvSpPr>
        <p:spPr>
          <a:xfrm>
            <a:off x="2858980" y="4187798"/>
            <a:ext cx="1066125" cy="37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curvept1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305826-953E-4D2F-9241-C8C0624E60A1}"/>
              </a:ext>
            </a:extLst>
          </p:cNvPr>
          <p:cNvCxnSpPr>
            <a:cxnSpLocks/>
          </p:cNvCxnSpPr>
          <p:nvPr/>
        </p:nvCxnSpPr>
        <p:spPr>
          <a:xfrm flipH="1" flipV="1">
            <a:off x="4106009" y="3288041"/>
            <a:ext cx="260393" cy="119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AB657C-815D-4A58-B340-7E29CFD62E37}"/>
              </a:ext>
            </a:extLst>
          </p:cNvPr>
          <p:cNvSpPr txBox="1"/>
          <p:nvPr/>
        </p:nvSpPr>
        <p:spPr>
          <a:xfrm>
            <a:off x="4456567" y="3200400"/>
            <a:ext cx="1066125" cy="37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curvept2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04DEA4-8B68-4456-BFC5-5A39EF9E73EA}"/>
              </a:ext>
            </a:extLst>
          </p:cNvPr>
          <p:cNvSpPr txBox="1"/>
          <p:nvPr/>
        </p:nvSpPr>
        <p:spPr>
          <a:xfrm>
            <a:off x="345989" y="889686"/>
            <a:ext cx="827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BA0DC0-E9C1-457D-977E-95DF775B31CF}"/>
              </a:ext>
            </a:extLst>
          </p:cNvPr>
          <p:cNvSpPr txBox="1"/>
          <p:nvPr/>
        </p:nvSpPr>
        <p:spPr>
          <a:xfrm>
            <a:off x="5520973" y="889686"/>
            <a:ext cx="1045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8912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80C56D-CF88-44E2-99C4-4144FEB3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5201-D618-4F2A-A10C-72DBC7F9D2A0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0EA77-6608-4AB9-B061-802FA97CF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2"/>
          <a:stretch/>
        </p:blipFill>
        <p:spPr>
          <a:xfrm>
            <a:off x="3429000" y="1452282"/>
            <a:ext cx="5334000" cy="374836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713C2B-DFAE-4A52-AB03-3B6983877B1D}"/>
              </a:ext>
            </a:extLst>
          </p:cNvPr>
          <p:cNvCxnSpPr>
            <a:cxnSpLocks/>
          </p:cNvCxnSpPr>
          <p:nvPr/>
        </p:nvCxnSpPr>
        <p:spPr>
          <a:xfrm>
            <a:off x="6930999" y="3803597"/>
            <a:ext cx="2919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49031D-B61A-4FB6-A297-06C87445EE81}"/>
              </a:ext>
            </a:extLst>
          </p:cNvPr>
          <p:cNvCxnSpPr>
            <a:cxnSpLocks/>
          </p:cNvCxnSpPr>
          <p:nvPr/>
        </p:nvCxnSpPr>
        <p:spPr>
          <a:xfrm>
            <a:off x="7137187" y="3533375"/>
            <a:ext cx="178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405714-CCD4-4506-8915-9E0B27265200}"/>
              </a:ext>
            </a:extLst>
          </p:cNvPr>
          <p:cNvCxnSpPr>
            <a:cxnSpLocks/>
          </p:cNvCxnSpPr>
          <p:nvPr/>
        </p:nvCxnSpPr>
        <p:spPr>
          <a:xfrm>
            <a:off x="7315200" y="3205523"/>
            <a:ext cx="9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DBE276-257E-45FB-AB81-29CD13AADABC}"/>
              </a:ext>
            </a:extLst>
          </p:cNvPr>
          <p:cNvSpPr txBox="1"/>
          <p:nvPr/>
        </p:nvSpPr>
        <p:spPr>
          <a:xfrm>
            <a:off x="5483199" y="2230930"/>
            <a:ext cx="69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disttt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70DFF7-240E-4EBB-8BE8-9CFDE96EF52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6177963" y="2415596"/>
            <a:ext cx="1137237" cy="784804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0BF7EF-AFBE-487C-87F8-22B563D29852}"/>
              </a:ext>
            </a:extLst>
          </p:cNvPr>
          <p:cNvCxnSpPr>
            <a:cxnSpLocks/>
          </p:cNvCxnSpPr>
          <p:nvPr/>
        </p:nvCxnSpPr>
        <p:spPr>
          <a:xfrm flipH="1" flipV="1">
            <a:off x="6177963" y="2415596"/>
            <a:ext cx="959224" cy="1117779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8B09EF-DB95-44A3-8C5A-C4A9EADF567A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6177963" y="2415596"/>
            <a:ext cx="694764" cy="1270179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D0F981-86B8-4181-98DE-98D654B30159}"/>
              </a:ext>
            </a:extLst>
          </p:cNvPr>
          <p:cNvSpPr txBox="1"/>
          <p:nvPr/>
        </p:nvSpPr>
        <p:spPr>
          <a:xfrm>
            <a:off x="4326128" y="3169377"/>
            <a:ext cx="1712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Dippt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dirty="0" err="1"/>
              <a:t>disttt</a:t>
            </a:r>
            <a:r>
              <a:rPr lang="en-US" dirty="0"/>
              <a:t>&gt;tolerance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48CEA-7D66-4F15-B87A-2F2AA5E8A449}"/>
              </a:ext>
            </a:extLst>
          </p:cNvPr>
          <p:cNvCxnSpPr>
            <a:cxnSpLocks/>
          </p:cNvCxnSpPr>
          <p:nvPr/>
        </p:nvCxnSpPr>
        <p:spPr>
          <a:xfrm>
            <a:off x="5107882" y="3566245"/>
            <a:ext cx="1764845" cy="234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7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24727</TotalTime>
  <Words>129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2977876736@utac.u-tokyo.ac.jp</dc:creator>
  <cp:lastModifiedBy>2977876736@utac.u-tokyo.ac.jp</cp:lastModifiedBy>
  <cp:revision>369</cp:revision>
  <cp:lastPrinted>2021-05-12T07:39:33Z</cp:lastPrinted>
  <dcterms:created xsi:type="dcterms:W3CDTF">2020-11-26T12:22:34Z</dcterms:created>
  <dcterms:modified xsi:type="dcterms:W3CDTF">2021-07-19T13:55:16Z</dcterms:modified>
</cp:coreProperties>
</file>