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4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3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2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6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21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9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6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5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7B932-8BFC-4E85-9260-AAD7F0767C8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489442-34E6-4A93-81BE-E3A63864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A542-EEAB-4C42-B91D-FA19112A8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EzOrdr</a:t>
            </a:r>
            <a:r>
              <a:rPr lang="en-US" dirty="0"/>
              <a:t>: Ordering Made Easy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00031-EAD9-4CFB-B514-3F70B3CCF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Steinberg, Ethan Grissom, Viktor </a:t>
            </a:r>
            <a:r>
              <a:rPr lang="en-US" dirty="0" err="1"/>
              <a:t>Zenkov</a:t>
            </a:r>
            <a:r>
              <a:rPr lang="en-US" dirty="0"/>
              <a:t>, Aaron Johnson</a:t>
            </a:r>
          </a:p>
        </p:txBody>
      </p:sp>
    </p:spTree>
    <p:extLst>
      <p:ext uri="{BB962C8B-B14F-4D97-AF65-F5344CB8AC3E}">
        <p14:creationId xmlns:p14="http://schemas.microsoft.com/office/powerpoint/2010/main" val="36649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82E0-049F-498B-90AE-B5E00410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Why we chose </a:t>
            </a:r>
            <a:r>
              <a:rPr lang="en-US" dirty="0" err="1"/>
              <a:t>EzOrdr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2F83-5B35-437A-84E9-9C3DBA5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Sought to make a product that would be practical</a:t>
            </a:r>
          </a:p>
          <a:p>
            <a:pPr lvl="1"/>
            <a:r>
              <a:rPr lang="en-US" dirty="0"/>
              <a:t>Save restaurants money</a:t>
            </a:r>
          </a:p>
          <a:p>
            <a:pPr lvl="1"/>
            <a:r>
              <a:rPr lang="en-US" dirty="0"/>
              <a:t>Save clients time</a:t>
            </a:r>
          </a:p>
          <a:p>
            <a:pPr lvl="1"/>
            <a:r>
              <a:rPr lang="en-US" dirty="0"/>
              <a:t>Interact with real world events that businesses face</a:t>
            </a:r>
          </a:p>
          <a:p>
            <a:r>
              <a:rPr lang="en-US" dirty="0"/>
              <a:t>Choose a project that would be doable for a four man group in a semester</a:t>
            </a:r>
          </a:p>
          <a:p>
            <a:r>
              <a:rPr lang="en-US" dirty="0"/>
              <a:t>Choose a topic we are unfamiliar with in order to learn something new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02CE-9F01-4996-96EE-B3640B4B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A3CA-AF42-4813-9EFB-10985924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customer is the restaurant owner</a:t>
            </a:r>
          </a:p>
          <a:p>
            <a:pPr lvl="1"/>
            <a:r>
              <a:rPr lang="en-US" dirty="0"/>
              <a:t>Goal is to cut costs in manpower and material</a:t>
            </a:r>
          </a:p>
          <a:p>
            <a:pPr lvl="1"/>
            <a:r>
              <a:rPr lang="en-US" dirty="0"/>
              <a:t>Malleable and reliable product</a:t>
            </a:r>
          </a:p>
          <a:p>
            <a:pPr lvl="1"/>
            <a:r>
              <a:rPr lang="en-US" dirty="0"/>
              <a:t>Not currently a product like it – Existing are usually pretty large and clunky </a:t>
            </a:r>
          </a:p>
          <a:p>
            <a:r>
              <a:rPr lang="en-US" dirty="0"/>
              <a:t>Secondary customer is the consumer</a:t>
            </a:r>
          </a:p>
          <a:p>
            <a:pPr lvl="1"/>
            <a:r>
              <a:rPr lang="en-US" dirty="0"/>
              <a:t>Ordering is easier and there will be less mistakes made</a:t>
            </a:r>
          </a:p>
          <a:p>
            <a:r>
              <a:rPr lang="en-US" dirty="0"/>
              <a:t>This application is not and is not intended to be a groundbreaking technological breakthrough; we just want to make something simple and effective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312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5A28-C1FF-4272-99E6-E498C8C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D5C-7A0E-4038-9D9B-8F3DB82D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with VS Code using a Flask framework</a:t>
            </a:r>
          </a:p>
          <a:p>
            <a:r>
              <a:rPr lang="en-US" dirty="0"/>
              <a:t>Front end developed with HTML/CSS, JavaScript</a:t>
            </a:r>
          </a:p>
          <a:p>
            <a:r>
              <a:rPr lang="en-US" dirty="0"/>
              <a:t>Python back end</a:t>
            </a:r>
          </a:p>
          <a:p>
            <a:r>
              <a:rPr lang="en-US" dirty="0"/>
              <a:t>Inserted and extracted JSON objects with database</a:t>
            </a:r>
          </a:p>
          <a:p>
            <a:r>
              <a:rPr lang="en-US" dirty="0"/>
              <a:t>Used a Mongo database and extracted with AJAX calls</a:t>
            </a:r>
          </a:p>
          <a:p>
            <a:r>
              <a:rPr lang="en-US" dirty="0"/>
              <a:t>Kitchen interface also needed ability to communicate back to database</a:t>
            </a:r>
          </a:p>
        </p:txBody>
      </p:sp>
    </p:spTree>
    <p:extLst>
      <p:ext uri="{BB962C8B-B14F-4D97-AF65-F5344CB8AC3E}">
        <p14:creationId xmlns:p14="http://schemas.microsoft.com/office/powerpoint/2010/main" val="21130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6147-1E80-4A47-9EC7-F6ED7B1A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Simple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E56CB-A0BB-4628-9186-CAD8437A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41" y="2966604"/>
            <a:ext cx="8030317" cy="1831476"/>
          </a:xfrm>
        </p:spPr>
      </p:pic>
    </p:spTree>
    <p:extLst>
      <p:ext uri="{BB962C8B-B14F-4D97-AF65-F5344CB8AC3E}">
        <p14:creationId xmlns:p14="http://schemas.microsoft.com/office/powerpoint/2010/main" val="378607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2E1-657B-4110-B8C7-C00A9D62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A212-CFD7-496D-B798-E56AF17F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 were divided into two groups and two divisions based off of expected participation</a:t>
            </a:r>
          </a:p>
          <a:p>
            <a:pPr lvl="1"/>
            <a:r>
              <a:rPr lang="en-US" dirty="0"/>
              <a:t>Sam: Front end primary, database secondary, project management</a:t>
            </a:r>
          </a:p>
          <a:p>
            <a:pPr lvl="1"/>
            <a:r>
              <a:rPr lang="en-US" dirty="0"/>
              <a:t>Ethan: Database primary, front end primary</a:t>
            </a:r>
          </a:p>
          <a:p>
            <a:pPr lvl="1"/>
            <a:r>
              <a:rPr lang="en-US" dirty="0"/>
              <a:t>Viktor: Front end primary, database secondary</a:t>
            </a:r>
          </a:p>
          <a:p>
            <a:pPr lvl="1"/>
            <a:r>
              <a:rPr lang="en-US" dirty="0"/>
              <a:t>Aaron: Front end secondary </a:t>
            </a:r>
          </a:p>
          <a:p>
            <a:r>
              <a:rPr lang="en-US" dirty="0"/>
              <a:t>Worked fairly efficiently</a:t>
            </a:r>
          </a:p>
        </p:txBody>
      </p:sp>
    </p:spTree>
    <p:extLst>
      <p:ext uri="{BB962C8B-B14F-4D97-AF65-F5344CB8AC3E}">
        <p14:creationId xmlns:p14="http://schemas.microsoft.com/office/powerpoint/2010/main" val="236412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5-D55F-4182-A12F-A662C06F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E506-C11B-449D-9653-AE78C794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goal was for a minimum viable system that would work for a single order</a:t>
            </a:r>
          </a:p>
          <a:p>
            <a:r>
              <a:rPr lang="en-US" dirty="0"/>
              <a:t>After MVS we would scale up</a:t>
            </a:r>
          </a:p>
          <a:p>
            <a:pPr lvl="1"/>
            <a:r>
              <a:rPr lang="en-US" dirty="0"/>
              <a:t>This took more time and energy than expected, since much of our back end had to be re-vamped to handle multiple extractions and successful deletions without overlap</a:t>
            </a:r>
          </a:p>
          <a:p>
            <a:r>
              <a:rPr lang="en-US" dirty="0"/>
              <a:t>Goals set as Issues/Milestones on GitHub</a:t>
            </a:r>
          </a:p>
        </p:txBody>
      </p:sp>
    </p:spTree>
    <p:extLst>
      <p:ext uri="{BB962C8B-B14F-4D97-AF65-F5344CB8AC3E}">
        <p14:creationId xmlns:p14="http://schemas.microsoft.com/office/powerpoint/2010/main" val="21229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32DA-9CF3-45F0-A2FA-CBA4DB3C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7CAA-19D2-4FD6-9E72-E219971A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generally consider this project a success</a:t>
            </a:r>
          </a:p>
          <a:p>
            <a:pPr lvl="1"/>
            <a:r>
              <a:rPr lang="en-US" dirty="0"/>
              <a:t>Would have liked to have gotten a payment system working</a:t>
            </a:r>
          </a:p>
          <a:p>
            <a:pPr lvl="1"/>
            <a:r>
              <a:rPr lang="en-US" dirty="0"/>
              <a:t>Also would have liked to have gotten an administrative interface working to oversee the other two</a:t>
            </a:r>
          </a:p>
          <a:p>
            <a:r>
              <a:rPr lang="en-US" dirty="0"/>
              <a:t>Worthwhile experience</a:t>
            </a:r>
          </a:p>
          <a:p>
            <a:pPr lvl="1"/>
            <a:r>
              <a:rPr lang="en-US" dirty="0"/>
              <a:t>Group members were generally unfamiliar with JavaScript, database languages, and the Flask framework</a:t>
            </a:r>
          </a:p>
          <a:p>
            <a:pPr lvl="2"/>
            <a:r>
              <a:rPr lang="en-US" dirty="0"/>
              <a:t>By the end members were comfortable with them and look forward to using the skills learned from this project in other endeavors</a:t>
            </a:r>
          </a:p>
        </p:txBody>
      </p:sp>
    </p:spTree>
    <p:extLst>
      <p:ext uri="{BB962C8B-B14F-4D97-AF65-F5344CB8AC3E}">
        <p14:creationId xmlns:p14="http://schemas.microsoft.com/office/powerpoint/2010/main" val="28758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D15E-B3F6-467D-9348-9D26AED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DF58-0C86-4C79-BDFB-4FC50F3F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58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383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EzOrdr: Ordering Made Easy</vt:lpstr>
      <vt:lpstr>Overview: Why we chose EzOrdr</vt:lpstr>
      <vt:lpstr>Customer Value</vt:lpstr>
      <vt:lpstr>Technology</vt:lpstr>
      <vt:lpstr>Technology Simple Schematic</vt:lpstr>
      <vt:lpstr>Team</vt:lpstr>
      <vt:lpstr>Project Management and Flow</vt:lpstr>
      <vt:lpstr>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EzOrdr: Ordering Made Easy</dc:title>
  <dc:creator>Sam</dc:creator>
  <cp:lastModifiedBy>Sam</cp:lastModifiedBy>
  <cp:revision>7</cp:revision>
  <dcterms:created xsi:type="dcterms:W3CDTF">2019-04-19T00:59:10Z</dcterms:created>
  <dcterms:modified xsi:type="dcterms:W3CDTF">2019-04-20T19:15:30Z</dcterms:modified>
</cp:coreProperties>
</file>