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7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11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539C-4737-43A0-AA6B-B24FF64D96DB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www.conventionalcommit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53047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572000" y="1690688"/>
            <a:ext cx="2601532" cy="12456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84123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0"/>
            <a:endCxn id="6" idx="3"/>
          </p:cNvCxnSpPr>
          <p:nvPr/>
        </p:nvCxnSpPr>
        <p:spPr>
          <a:xfrm flipV="1">
            <a:off x="3541690" y="2753955"/>
            <a:ext cx="1411296" cy="1109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6" idx="4"/>
          </p:cNvCxnSpPr>
          <p:nvPr/>
        </p:nvCxnSpPr>
        <p:spPr>
          <a:xfrm flipV="1">
            <a:off x="5872766" y="2936383"/>
            <a:ext cx="0" cy="92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1842" y="3863661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0"/>
            <a:endCxn id="6" idx="5"/>
          </p:cNvCxnSpPr>
          <p:nvPr/>
        </p:nvCxnSpPr>
        <p:spPr>
          <a:xfrm flipH="1" flipV="1">
            <a:off x="6792546" y="2753955"/>
            <a:ext cx="1537939" cy="1109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 smtClean="0"/>
          </a:p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smtClean="0"/>
              <a:t>Chrome</a:t>
            </a:r>
          </a:p>
          <a:p>
            <a:r>
              <a:rPr lang="fr-FR" dirty="0" smtClean="0"/>
              <a:t>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5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express</a:t>
            </a:r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tsc</a:t>
            </a:r>
            <a:endParaRPr lang="fr-FR" dirty="0" smtClean="0"/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nodemon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49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layout</a:t>
            </a:r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 g component </a:t>
            </a:r>
            <a:r>
              <a:rPr lang="fr-FR" dirty="0" err="1" smtClean="0"/>
              <a:t>layout</a:t>
            </a:r>
            <a:r>
              <a:rPr lang="fr-FR" dirty="0" smtClean="0"/>
              <a:t>/header –export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6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https://semver.org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endParaRPr lang="fr-FR" dirty="0" smtClean="0"/>
          </a:p>
          <a:p>
            <a:r>
              <a:rPr lang="fr-FR" dirty="0" err="1" smtClean="0"/>
              <a:t>Thunder</a:t>
            </a:r>
            <a:r>
              <a:rPr lang="fr-FR" dirty="0" smtClean="0"/>
              <a:t> Client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smtClean="0"/>
              <a:t>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5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3639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46383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292439" y="2125014"/>
            <a:ext cx="44539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60631" y="169068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292439" y="2897746"/>
            <a:ext cx="4453944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790540" y="249434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8499" y="3992449"/>
            <a:ext cx="34294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sdfgsdf</a:t>
            </a:r>
            <a:r>
              <a:rPr lang="fr-FR" dirty="0" smtClean="0"/>
              <a:t>/qsaze?az4 HTTP/2.1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/>
          </a:p>
          <a:p>
            <a:r>
              <a:rPr lang="fr-FR" dirty="0" err="1" smtClean="0"/>
              <a:t>azerazerazer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415408" y="3992449"/>
            <a:ext cx="2521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 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15</a:t>
            </a:r>
          </a:p>
          <a:p>
            <a:endParaRPr lang="fr-FR" dirty="0"/>
          </a:p>
          <a:p>
            <a:r>
              <a:rPr lang="fr-FR" dirty="0" err="1" smtClean="0"/>
              <a:t>Azerazer</a:t>
            </a:r>
            <a:endParaRPr lang="fr-FR" dirty="0" smtClean="0"/>
          </a:p>
          <a:p>
            <a:r>
              <a:rPr lang="fr-FR" dirty="0" err="1" smtClean="0"/>
              <a:t>azeraz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6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 (</a:t>
            </a:r>
            <a:r>
              <a:rPr lang="fr-FR" dirty="0" err="1" smtClean="0"/>
              <a:t>lowerCamelCase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PascalCase</a:t>
            </a:r>
            <a:r>
              <a:rPr lang="fr-FR" dirty="0" smtClean="0"/>
              <a:t> (</a:t>
            </a:r>
            <a:r>
              <a:rPr lang="fr-FR" dirty="0" err="1" smtClean="0"/>
              <a:t>UpperCamelCase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kebab-case, spinal-case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/>
              <a:t>H</a:t>
            </a:r>
            <a:r>
              <a:rPr lang="fr-FR" dirty="0" smtClean="0"/>
              <a:t>ttp-Header-Case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Modules (@</a:t>
            </a:r>
            <a:r>
              <a:rPr lang="fr-FR" dirty="0" err="1" smtClean="0"/>
              <a:t>NgModule</a:t>
            </a:r>
            <a:r>
              <a:rPr lang="fr-FR" dirty="0" smtClean="0"/>
              <a:t>) : contient des artefact </a:t>
            </a:r>
            <a:r>
              <a:rPr lang="fr-FR" dirty="0" err="1" smtClean="0"/>
              <a:t>Angular</a:t>
            </a:r>
            <a:r>
              <a:rPr lang="fr-FR" dirty="0" smtClean="0"/>
              <a:t> (sauf module)</a:t>
            </a:r>
          </a:p>
          <a:p>
            <a:r>
              <a:rPr lang="fr-FR" dirty="0" smtClean="0"/>
              <a:t>Composant (@Component)</a:t>
            </a:r>
          </a:p>
          <a:p>
            <a:r>
              <a:rPr lang="fr-FR" dirty="0" smtClean="0"/>
              <a:t>Directive</a:t>
            </a:r>
          </a:p>
          <a:p>
            <a:r>
              <a:rPr lang="fr-FR" dirty="0" smtClean="0"/>
              <a:t>Pipe</a:t>
            </a:r>
          </a:p>
          <a:p>
            <a:r>
              <a:rPr lang="fr-FR" dirty="0" smtClean="0"/>
              <a:t>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151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Angular</vt:lpstr>
      <vt:lpstr>Logiciels</vt:lpstr>
      <vt:lpstr>commandes</vt:lpstr>
      <vt:lpstr>commandes angular</vt:lpstr>
      <vt:lpstr>webographie</vt:lpstr>
      <vt:lpstr>VSCode</vt:lpstr>
      <vt:lpstr>HTTP</vt:lpstr>
      <vt:lpstr>Casse</vt:lpstr>
      <vt:lpstr>5 Artefacts</vt:lpstr>
      <vt:lpstr>Présentation PowerPoint</vt:lpstr>
      <vt:lpstr>Composant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orsys</dc:creator>
  <cp:lastModifiedBy>orsys</cp:lastModifiedBy>
  <cp:revision>19</cp:revision>
  <dcterms:created xsi:type="dcterms:W3CDTF">2022-05-16T07:27:56Z</dcterms:created>
  <dcterms:modified xsi:type="dcterms:W3CDTF">2022-05-16T14:36:39Z</dcterms:modified>
</cp:coreProperties>
</file>