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2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0" r:id="rId4"/>
    <p:sldId id="271" r:id="rId5"/>
    <p:sldId id="267" r:id="rId6"/>
    <p:sldId id="268" r:id="rId7"/>
    <p:sldId id="269" r:id="rId8"/>
    <p:sldId id="258" r:id="rId9"/>
    <p:sldId id="261" r:id="rId10"/>
    <p:sldId id="263" r:id="rId11"/>
    <p:sldId id="266" r:id="rId12"/>
    <p:sldId id="272" r:id="rId13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4599" autoAdjust="0"/>
  </p:normalViewPr>
  <p:slideViewPr>
    <p:cSldViewPr>
      <p:cViewPr varScale="1">
        <p:scale>
          <a:sx n="61" d="100"/>
          <a:sy n="61" d="100"/>
        </p:scale>
        <p:origin x="78" y="32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6543"/>
          <a:ext cx="4876800" cy="585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Group A</a:t>
          </a:r>
          <a:endParaRPr lang="en-US" sz="2500" kern="1200" dirty="0"/>
        </a:p>
      </dsp:txBody>
      <dsp:txXfrm>
        <a:off x="28557" y="55100"/>
        <a:ext cx="4819686" cy="527886"/>
      </dsp:txXfrm>
    </dsp:sp>
    <dsp:sp modelId="{CD5F6E02-AD43-4E7A-935B-DDF5D6C74800}">
      <dsp:nvSpPr>
        <dsp:cNvPr id="0" name=""/>
        <dsp:cNvSpPr/>
      </dsp:nvSpPr>
      <dsp:spPr>
        <a:xfrm>
          <a:off x="0" y="611543"/>
          <a:ext cx="4876800" cy="65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Task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Task 2</a:t>
          </a:r>
        </a:p>
      </dsp:txBody>
      <dsp:txXfrm>
        <a:off x="0" y="611543"/>
        <a:ext cx="4876800" cy="659812"/>
      </dsp:txXfrm>
    </dsp:sp>
    <dsp:sp modelId="{81203336-F3DE-4B3A-BCF4-0F68C23AC2BB}">
      <dsp:nvSpPr>
        <dsp:cNvPr id="0" name=""/>
        <dsp:cNvSpPr/>
      </dsp:nvSpPr>
      <dsp:spPr>
        <a:xfrm>
          <a:off x="0" y="1271356"/>
          <a:ext cx="4876800" cy="585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Group B</a:t>
          </a:r>
        </a:p>
      </dsp:txBody>
      <dsp:txXfrm>
        <a:off x="28557" y="1299913"/>
        <a:ext cx="4819686" cy="527886"/>
      </dsp:txXfrm>
    </dsp:sp>
    <dsp:sp modelId="{782956A5-ADC8-4959-B856-589B9D9B9635}">
      <dsp:nvSpPr>
        <dsp:cNvPr id="0" name=""/>
        <dsp:cNvSpPr/>
      </dsp:nvSpPr>
      <dsp:spPr>
        <a:xfrm>
          <a:off x="0" y="1856356"/>
          <a:ext cx="4876800" cy="65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Task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Task 2</a:t>
          </a:r>
        </a:p>
      </dsp:txBody>
      <dsp:txXfrm>
        <a:off x="0" y="1856356"/>
        <a:ext cx="4876800" cy="659812"/>
      </dsp:txXfrm>
    </dsp:sp>
    <dsp:sp modelId="{D64CB5D5-837D-47FC-9E42-A26D800BC695}">
      <dsp:nvSpPr>
        <dsp:cNvPr id="0" name=""/>
        <dsp:cNvSpPr/>
      </dsp:nvSpPr>
      <dsp:spPr>
        <a:xfrm>
          <a:off x="0" y="2516168"/>
          <a:ext cx="4876800" cy="585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Group C</a:t>
          </a:r>
        </a:p>
      </dsp:txBody>
      <dsp:txXfrm>
        <a:off x="28557" y="2544725"/>
        <a:ext cx="4819686" cy="527886"/>
      </dsp:txXfrm>
    </dsp:sp>
    <dsp:sp modelId="{08B7B17B-8600-44B0-B235-389E5D71D804}">
      <dsp:nvSpPr>
        <dsp:cNvPr id="0" name=""/>
        <dsp:cNvSpPr/>
      </dsp:nvSpPr>
      <dsp:spPr>
        <a:xfrm>
          <a:off x="0" y="3101168"/>
          <a:ext cx="48768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Task 1</a:t>
          </a:r>
        </a:p>
      </dsp:txBody>
      <dsp:txXfrm>
        <a:off x="0" y="3101168"/>
        <a:ext cx="487680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28-Apr-18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28-Apr-18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7" name="Shape 125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848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6" name="Shape 126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590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2" name="Shape 127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280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Shape 1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Shape 136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15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43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4" name="Shape 144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18" name="Shape 21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599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9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 16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7" name="Shape 17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0" t="0" r="0" b="0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0" t="0" r="0" b="0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0" t="0" r="0" b="0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0" t="0" r="0" b="0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0" t="0" r="0" b="0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0" t="0" r="0" b="0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0" t="0" r="0" b="0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0" t="0" r="0" b="0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0" t="0" r="0" b="0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0" t="0" r="0" b="0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0" t="0" r="0" b="0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0" t="0" r="0" b="0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0" t="0" r="0" b="0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0" t="0" r="0" b="0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0" t="0" r="0" b="0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0" t="0" r="0" b="0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0" t="0" r="0" b="0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0" t="0" r="0" b="0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0" t="0" r="0" b="0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0" t="0" r="0" b="0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0" t="0" r="0" b="0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0" t="0" r="0" b="0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0" t="0" r="0" b="0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0" t="0" r="0" b="0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0" t="0" r="0" b="0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0" t="0" r="0" b="0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0" t="0" r="0" b="0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0" t="0" r="0" b="0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0" t="0" r="0" b="0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0" t="0" r="0" b="0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0" t="0" r="0" b="0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0" t="0" r="0" b="0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0" t="0" r="0" b="0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0" t="0" r="0" b="0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0" t="0" r="0" b="0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0" t="0" r="0" b="0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0" t="0" r="0" b="0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0" t="0" r="0" b="0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0" t="0" r="0" b="0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0" t="0" r="0" b="0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0" t="0" r="0" b="0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0" t="0" r="0" b="0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0" t="0" r="0" b="0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0" t="0" r="0" b="0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0" t="0" r="0" b="0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0" t="0" r="0" b="0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0" t="0" r="0" b="0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0" t="0" r="0" b="0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0" t="0" r="0" b="0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0" t="0" r="0" b="0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0" t="0" r="0" b="0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0" t="0" r="0" b="0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0" t="0" r="0" b="0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0" t="0" r="0" b="0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0" t="0" r="0" b="0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0" t="0" r="0" b="0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0" t="0" r="0" b="0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0" t="0" r="0" b="0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0" t="0" r="0" b="0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0" t="0" r="0" b="0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0" t="0" r="0" b="0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0" t="0" r="0" b="0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0" t="0" r="0" b="0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0" t="0" r="0" b="0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0" t="0" r="0" b="0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0" t="0" r="0" b="0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0" t="0" r="0" b="0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0" t="0" r="0" b="0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0" t="0" r="0" b="0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0" t="0" r="0" b="0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0" t="0" r="0" b="0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0" t="0" r="0" b="0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0" t="0" r="0" b="0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0" t="0" r="0" b="0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0" t="0" r="0" b="0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0" t="0" r="0" b="0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0" t="0" r="0" b="0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0" t="0" r="0" b="0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0" t="0" r="0" b="0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0" t="0" r="0" b="0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0" t="0" r="0" b="0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0" t="0" r="0" b="0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0" t="0" r="0" b="0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0" t="0" r="0" b="0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0" t="0" r="0" b="0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0" t="0" r="0" b="0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0" t="0" r="0" b="0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0" t="0" r="0" b="0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0" t="0" r="0" b="0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0" t="0" r="0" b="0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0" t="0" r="0" b="0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0" t="0" r="0" b="0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  <a:defRPr sz="5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285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43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4" name="Shape 144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18" name="Shape 21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429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Shape 225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Shape 22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00" name="Shape 30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body" idx="2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body" idx="3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body" idx="4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14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Shape 309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310" name="Shape 31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311" name="Shape 311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312" name="Shape 31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3" name="Shape 31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4" name="Shape 31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5" name="Shape 31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6" name="Shape 31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7" name="Shape 317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8" name="Shape 318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0" name="Shape 32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1" name="Shape 32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2" name="Shape 32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3" name="Shape 32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4" name="Shape 32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7" name="Shape 327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8" name="Shape 328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2" name="Shape 33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6" name="Shape 33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7" name="Shape 337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8" name="Shape 338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9" name="Shape 33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0" name="Shape 3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1" name="Shape 34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2" name="Shape 34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3" name="Shape 34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4" name="Shape 34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6" name="Shape 34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7" name="Shape 347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8" name="Shape 348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9" name="Shape 34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0" name="Shape 35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1" name="Shape 35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2" name="Shape 35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3" name="Shape 35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4" name="Shape 35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5" name="Shape 35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6" name="Shape 35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8" name="Shape 358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9" name="Shape 35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0" name="Shape 36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1" name="Shape 36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2" name="Shape 36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3" name="Shape 36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4" name="Shape 36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5" name="Shape 36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6" name="Shape 36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7" name="Shape 367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8" name="Shape 368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9" name="Shape 36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0" name="Shape 37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1" name="Shape 37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2" name="Shape 37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3" name="Shape 37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4" name="Shape 37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5" name="Shape 37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6" name="Shape 37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7" name="Shape 377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8" name="Shape 378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9" name="Shape 37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0" name="Shape 38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1" name="Shape 38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2" name="Shape 38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3" name="Shape 38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4" name="Shape 38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5" name="Shape 38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386" name="Shape 386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387" name="Shape 387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8" name="Shape 388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9" name="Shape 38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0" name="Shape 39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1" name="Shape 39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2" name="Shape 39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3" name="Shape 39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4" name="Shape 39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5" name="Shape 39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6" name="Shape 39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7" name="Shape 397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8" name="Shape 398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9" name="Shape 39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0" name="Shape 40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1" name="Shape 40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2" name="Shape 40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3" name="Shape 40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4" name="Shape 40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5" name="Shape 40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6" name="Shape 40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7" name="Shape 407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8" name="Shape 408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9" name="Shape 40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0" name="Shape 4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1" name="Shape 41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2" name="Shape 41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3" name="Shape 4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4" name="Shape 41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5" name="Shape 41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6" name="Shape 41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7" name="Shape 417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8" name="Shape 418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9" name="Shape 4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0" name="Shape 4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1" name="Shape 42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2" name="Shape 42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3" name="Shape 42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4" name="Shape 42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5" name="Shape 42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6" name="Shape 42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7" name="Shape 427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8" name="Shape 428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9" name="Shape 42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0" name="Shape 43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1" name="Shape 4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2" name="Shape 4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3" name="Shape 4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4" name="Shape 43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5" name="Shape 43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6" name="Shape 43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7" name="Shape 437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8" name="Shape 438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9" name="Shape 43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0" name="Shape 4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1" name="Shape 44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2" name="Shape 44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3" name="Shape 44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4" name="Shape 44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5" name="Shape 44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6" name="Shape 44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7" name="Shape 447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8" name="Shape 448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9" name="Shape 44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0" name="Shape 45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1" name="Shape 45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2" name="Shape 45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grpSp>
          <p:nvGrpSpPr>
            <p:cNvPr id="461" name="Shape 461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462" name="Shape 462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463" name="Shape 46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4" name="Shape 46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5" name="Shape 46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6" name="Shape 46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0" name="Shape 47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1" name="Shape 47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2" name="Shape 47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3" name="Shape 47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5" name="Shape 47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6" name="Shape 47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7" name="Shape 477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8" name="Shape 478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9" name="Shape 47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0" name="Shape 48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1" name="Shape 48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2" name="Shape 48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3" name="Shape 48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4" name="Shape 48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5" name="Shape 48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6" name="Shape 48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7" name="Shape 487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8" name="Shape 488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9" name="Shape 48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0" name="Shape 49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1" name="Shape 49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2" name="Shape 49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3" name="Shape 49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4" name="Shape 49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5" name="Shape 49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6" name="Shape 49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7" name="Shape 497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8" name="Shape 498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9" name="Shape 49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0" name="Shape 50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1" name="Shape 50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2" name="Shape 50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3" name="Shape 50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4" name="Shape 50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5" name="Shape 50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6" name="Shape 50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7" name="Shape 507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8" name="Shape 508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9" name="Shape 50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0" name="Shape 5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1" name="Shape 51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2" name="Shape 51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3" name="Shape 51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4" name="Shape 51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5" name="Shape 51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6" name="Shape 51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7" name="Shape 517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0" name="Shape 52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1" name="Shape 52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3" name="Shape 52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4" name="Shape 52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5" name="Shape 52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6" name="Shape 52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7" name="Shape 527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9" name="Shape 52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0" name="Shape 53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1" name="Shape 53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2" name="Shape 53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4" name="Shape 53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6" name="Shape 53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537" name="Shape 537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538" name="Shape 538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1" name="Shape 54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2" name="Shape 54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3" name="Shape 54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4" name="Shape 54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5" name="Shape 54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6" name="Shape 54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7" name="Shape 547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1" name="Shape 55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2" name="Shape 55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3" name="Shape 55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4" name="Shape 55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5" name="Shape 55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6" name="Shape 55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7" name="Shape 557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8" name="Shape 558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9" name="Shape 55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0" name="Shape 56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1" name="Shape 56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2" name="Shape 56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3" name="Shape 56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4" name="Shape 56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5" name="Shape 56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6" name="Shape 56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7" name="Shape 567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8" name="Shape 568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9" name="Shape 56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0" name="Shape 57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1" name="Shape 57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2" name="Shape 57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3" name="Shape 57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4" name="Shape 57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5" name="Shape 57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6" name="Shape 57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7" name="Shape 577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8" name="Shape 578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9" name="Shape 57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0" name="Shape 58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1" name="Shape 58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2" name="Shape 58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3" name="Shape 58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4" name="Shape 58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5" name="Shape 58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6" name="Shape 58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7" name="Shape 587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8" name="Shape 588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9" name="Shape 58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0" name="Shape 59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1" name="Shape 59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2" name="Shape 59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3" name="Shape 59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4" name="Shape 59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5" name="Shape 59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6" name="Shape 59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7" name="Shape 597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8" name="Shape 598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9" name="Shape 59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0" name="Shape 60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1" name="Shape 60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2" name="Shape 60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3" name="Shape 60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4" name="Shape 60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5" name="Shape 60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6" name="Shape 60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7" name="Shape 607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8" name="Shape 608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9" name="Shape 60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10" name="Shape 6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11" name="Shape 61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</p:grpSp>
      <p:sp>
        <p:nvSpPr>
          <p:cNvPr id="612" name="Shape 61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body" idx="2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34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Shape 619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620" name="Shape 620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94" name="Shape 69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5" name="Shape 695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6" name="Shape 696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889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1" name="Shape 70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891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Shape 70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705" name="Shape 70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779" name="Shape 77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0" name="Shape 78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1" name="Shape 78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2" name="Shape 78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77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Shape 784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785" name="Shape 785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86" name="Shape 786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87" name="Shape 787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88" name="Shape 788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89" name="Shape 78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0" name="Shape 79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1" name="Shape 79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2" name="Shape 79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3" name="Shape 79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4" name="Shape 79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5" name="Shape 79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6" name="Shape 79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7" name="Shape 797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8" name="Shape 798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9" name="Shape 79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0" name="Shape 80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1" name="Shape 80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2" name="Shape 80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3" name="Shape 80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4" name="Shape 80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5" name="Shape 80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6" name="Shape 80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7" name="Shape 807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8" name="Shape 808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9" name="Shape 80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0" name="Shape 8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1" name="Shape 81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2" name="Shape 81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3" name="Shape 8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4" name="Shape 81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5" name="Shape 81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6" name="Shape 81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7" name="Shape 817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8" name="Shape 818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9" name="Shape 8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0" name="Shape 8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1" name="Shape 82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2" name="Shape 82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3" name="Shape 82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4" name="Shape 82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5" name="Shape 82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6" name="Shape 82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7" name="Shape 827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8" name="Shape 828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9" name="Shape 82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0" name="Shape 83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1" name="Shape 8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2" name="Shape 8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3" name="Shape 8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4" name="Shape 83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5" name="Shape 83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6" name="Shape 83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7" name="Shape 837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8" name="Shape 838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9" name="Shape 83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0" name="Shape 8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1" name="Shape 84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2" name="Shape 84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3" name="Shape 84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4" name="Shape 84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5" name="Shape 84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6" name="Shape 84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7" name="Shape 847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8" name="Shape 848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9" name="Shape 84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0" name="Shape 85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1" name="Shape 85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2" name="Shape 85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3" name="Shape 85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4" name="Shape 85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5" name="Shape 85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6" name="Shape 85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7" name="Shape 857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8" name="Shape 858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9" name="Shape 85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0" name="Shape 86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861" name="Shape 861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62" name="Shape 86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3" name="Shape 86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4" name="Shape 86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5" name="Shape 86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6" name="Shape 86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7" name="Shape 867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8" name="Shape 868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9" name="Shape 86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0" name="Shape 87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1" name="Shape 87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2" name="Shape 87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3" name="Shape 87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4" name="Shape 87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5" name="Shape 87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6" name="Shape 87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7" name="Shape 877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8" name="Shape 878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9" name="Shape 87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0" name="Shape 88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1" name="Shape 88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2" name="Shape 88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3" name="Shape 88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4" name="Shape 88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5" name="Shape 88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6" name="Shape 88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7" name="Shape 887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8" name="Shape 888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1" name="Shape 89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2" name="Shape 89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3" name="Shape 89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4" name="Shape 89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5" name="Shape 89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6" name="Shape 89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7" name="Shape 897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8" name="Shape 898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9" name="Shape 89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0" name="Shape 90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1" name="Shape 90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2" name="Shape 90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3" name="Shape 90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4" name="Shape 90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5" name="Shape 90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6" name="Shape 90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7" name="Shape 907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8" name="Shape 908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9" name="Shape 90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1" name="Shape 91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2" name="Shape 91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3" name="Shape 91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4" name="Shape 91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5" name="Shape 91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6" name="Shape 91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7" name="Shape 917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8" name="Shape 918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9" name="Shape 91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0" name="Shape 92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1" name="Shape 92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3" name="Shape 92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4" name="Shape 92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5" name="Shape 92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6" name="Shape 92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7" name="Shape 927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8" name="Shape 928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9" name="Shape 92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0" name="Shape 93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1" name="Shape 93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2" name="Shape 93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3" name="Shape 9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4" name="Shape 93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grpSp>
          <p:nvGrpSpPr>
            <p:cNvPr id="936" name="Shape 936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937" name="Shape 937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38" name="Shape 938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9" name="Shape 93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0" name="Shape 9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1" name="Shape 94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2" name="Shape 94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3" name="Shape 94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4" name="Shape 94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6" name="Shape 94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8" name="Shape 948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9" name="Shape 94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0" name="Shape 95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1" name="Shape 95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2" name="Shape 95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3" name="Shape 95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6" name="Shape 95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7" name="Shape 957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9" name="Shape 95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0" name="Shape 96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1" name="Shape 96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2" name="Shape 96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3" name="Shape 96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4" name="Shape 96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1" name="Shape 97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2" name="Shape 97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3" name="Shape 97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5" name="Shape 97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6" name="Shape 97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7" name="Shape 977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5" name="Shape 98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6" name="Shape 98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7" name="Shape 987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8" name="Shape 988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9" name="Shape 98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0" name="Shape 99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1" name="Shape 99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3" name="Shape 99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4" name="Shape 99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5" name="Shape 99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6" name="Shape 99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9" name="Shape 99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0" name="Shape 100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1" name="Shape 100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2" name="Shape 100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3" name="Shape 100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4" name="Shape 100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8" name="Shape 1008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9" name="Shape 100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0" name="Shape 10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1" name="Shape 101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012" name="Shape 1012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013" name="Shape 101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4" name="Shape 101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5" name="Shape 101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6" name="Shape 101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7" name="Shape 1017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8" name="Shape 1018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9" name="Shape 101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0" name="Shape 102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1" name="Shape 102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2" name="Shape 102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3" name="Shape 102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4" name="Shape 102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5" name="Shape 102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7" name="Shape 1027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8" name="Shape 1028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9" name="Shape 102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0" name="Shape 103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1" name="Shape 103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2" name="Shape 103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3" name="Shape 10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4" name="Shape 103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5" name="Shape 103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6" name="Shape 103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7" name="Shape 1037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8" name="Shape 1038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9" name="Shape 103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0" name="Shape 10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1" name="Shape 104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2" name="Shape 104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3" name="Shape 104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4" name="Shape 104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5" name="Shape 104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6" name="Shape 104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7" name="Shape 1047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8" name="Shape 1048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9" name="Shape 104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0" name="Shape 105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1" name="Shape 105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2" name="Shape 105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3" name="Shape 105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4" name="Shape 105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5" name="Shape 105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6" name="Shape 105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7" name="Shape 1057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8" name="Shape 1058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9" name="Shape 105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0" name="Shape 106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1" name="Shape 106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2" name="Shape 106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3" name="Shape 106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4" name="Shape 106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5" name="Shape 106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6" name="Shape 106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7" name="Shape 1067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8" name="Shape 1068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9" name="Shape 106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0" name="Shape 107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1" name="Shape 107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2" name="Shape 107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3" name="Shape 107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4" name="Shape 107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5" name="Shape 107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6" name="Shape 107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7" name="Shape 1077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8" name="Shape 1078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9" name="Shape 107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0" name="Shape 108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1" name="Shape 108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2" name="Shape 108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3" name="Shape 108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4" name="Shape 108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5" name="Shape 108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6" name="Shape 108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</p:grpSp>
      <p:sp>
        <p:nvSpPr>
          <p:cNvPr id="1087" name="Shape 108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8" name="Shape 108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9" name="Shape 108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0" name="Shape 1090"/>
          <p:cNvSpPr>
            <a:spLocks noGrp="1"/>
          </p:cNvSpPr>
          <p:nvPr>
            <p:ph type="pic" idx="2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1" name="Shape 1091"/>
          <p:cNvSpPr txBox="1">
            <a:spLocks noGrp="1"/>
          </p:cNvSpPr>
          <p:nvPr>
            <p:ph type="body" idx="1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2" name="Shape 109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25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Shape 109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095" name="Shape 109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69" name="Shape 116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0" name="Shape 117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1" name="Shape 117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3" name="Shape 117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36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Shape 225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Shape 22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00" name="Shape 30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301" name="Shape 30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2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3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4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01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Shape 1175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176" name="Shape 117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250" name="Shape 125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1" name="Shape 125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2" name="Shape 125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3" name="Shape 1253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4" name="Shape 1254"/>
          <p:cNvSpPr txBox="1">
            <a:spLocks noGrp="1"/>
          </p:cNvSpPr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08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Shape 309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310" name="Shape 31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311" name="Shape 311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312" name="Shape 31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3" name="Shape 31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4" name="Shape 31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5" name="Shape 31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6" name="Shape 31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7" name="Shape 317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8" name="Shape 318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0" name="Shape 32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1" name="Shape 32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2" name="Shape 32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3" name="Shape 32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4" name="Shape 32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7" name="Shape 327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8" name="Shape 328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2" name="Shape 33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6" name="Shape 33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7" name="Shape 337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8" name="Shape 338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9" name="Shape 33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0" name="Shape 3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1" name="Shape 34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2" name="Shape 34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3" name="Shape 34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4" name="Shape 34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6" name="Shape 34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7" name="Shape 347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8" name="Shape 348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9" name="Shape 34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0" name="Shape 35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1" name="Shape 35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2" name="Shape 35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3" name="Shape 35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4" name="Shape 35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5" name="Shape 35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6" name="Shape 35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8" name="Shape 358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9" name="Shape 35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0" name="Shape 36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1" name="Shape 36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2" name="Shape 36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3" name="Shape 36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4" name="Shape 36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5" name="Shape 36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6" name="Shape 36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7" name="Shape 367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8" name="Shape 368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9" name="Shape 36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0" name="Shape 37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1" name="Shape 37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2" name="Shape 37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3" name="Shape 37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4" name="Shape 37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5" name="Shape 37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6" name="Shape 37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7" name="Shape 377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8" name="Shape 378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9" name="Shape 37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0" name="Shape 38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1" name="Shape 38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2" name="Shape 38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3" name="Shape 38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4" name="Shape 38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5" name="Shape 38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386" name="Shape 386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387" name="Shape 387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8" name="Shape 388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9" name="Shape 38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0" name="Shape 39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1" name="Shape 39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2" name="Shape 39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3" name="Shape 39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4" name="Shape 39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5" name="Shape 39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6" name="Shape 39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7" name="Shape 397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8" name="Shape 398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9" name="Shape 39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0" name="Shape 40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1" name="Shape 40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2" name="Shape 40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3" name="Shape 40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4" name="Shape 40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5" name="Shape 40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6" name="Shape 40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7" name="Shape 407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8" name="Shape 408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9" name="Shape 40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0" name="Shape 4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1" name="Shape 41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2" name="Shape 41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3" name="Shape 4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4" name="Shape 41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5" name="Shape 41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6" name="Shape 41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7" name="Shape 417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8" name="Shape 418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9" name="Shape 4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0" name="Shape 4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1" name="Shape 42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2" name="Shape 42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3" name="Shape 42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4" name="Shape 42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5" name="Shape 42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6" name="Shape 42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7" name="Shape 427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8" name="Shape 428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9" name="Shape 42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0" name="Shape 43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1" name="Shape 4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2" name="Shape 4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3" name="Shape 4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4" name="Shape 43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5" name="Shape 43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6" name="Shape 43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7" name="Shape 437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8" name="Shape 438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9" name="Shape 43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0" name="Shape 4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1" name="Shape 44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2" name="Shape 44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3" name="Shape 44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4" name="Shape 44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5" name="Shape 44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6" name="Shape 44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7" name="Shape 447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8" name="Shape 448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9" name="Shape 44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0" name="Shape 45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1" name="Shape 45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2" name="Shape 45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grpSp>
          <p:nvGrpSpPr>
            <p:cNvPr id="461" name="Shape 461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462" name="Shape 462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463" name="Shape 46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4" name="Shape 46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5" name="Shape 46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6" name="Shape 46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0" name="Shape 47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1" name="Shape 47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2" name="Shape 47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3" name="Shape 47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5" name="Shape 47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6" name="Shape 47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7" name="Shape 477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8" name="Shape 478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9" name="Shape 47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0" name="Shape 48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1" name="Shape 48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2" name="Shape 48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3" name="Shape 48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4" name="Shape 48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5" name="Shape 48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6" name="Shape 48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7" name="Shape 487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8" name="Shape 488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9" name="Shape 48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0" name="Shape 49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1" name="Shape 49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2" name="Shape 49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3" name="Shape 49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4" name="Shape 49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5" name="Shape 49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6" name="Shape 49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7" name="Shape 497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8" name="Shape 498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9" name="Shape 49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0" name="Shape 50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1" name="Shape 50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2" name="Shape 50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3" name="Shape 50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4" name="Shape 50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5" name="Shape 50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6" name="Shape 50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7" name="Shape 507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8" name="Shape 508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9" name="Shape 50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0" name="Shape 5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1" name="Shape 51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2" name="Shape 51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3" name="Shape 51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4" name="Shape 51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5" name="Shape 51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6" name="Shape 51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7" name="Shape 517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0" name="Shape 52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1" name="Shape 52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3" name="Shape 52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4" name="Shape 52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5" name="Shape 52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6" name="Shape 52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7" name="Shape 527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9" name="Shape 52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0" name="Shape 53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1" name="Shape 53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2" name="Shape 53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4" name="Shape 53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6" name="Shape 53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537" name="Shape 537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538" name="Shape 538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1" name="Shape 54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2" name="Shape 54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3" name="Shape 54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4" name="Shape 54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5" name="Shape 54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6" name="Shape 54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7" name="Shape 547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1" name="Shape 55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2" name="Shape 55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3" name="Shape 55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4" name="Shape 55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5" name="Shape 55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6" name="Shape 55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7" name="Shape 557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8" name="Shape 558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9" name="Shape 55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0" name="Shape 56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1" name="Shape 56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2" name="Shape 56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3" name="Shape 56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4" name="Shape 56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5" name="Shape 56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6" name="Shape 56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7" name="Shape 567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8" name="Shape 568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9" name="Shape 56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0" name="Shape 57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1" name="Shape 57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2" name="Shape 57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3" name="Shape 57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4" name="Shape 57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5" name="Shape 57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6" name="Shape 57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7" name="Shape 577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8" name="Shape 578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9" name="Shape 57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0" name="Shape 58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1" name="Shape 58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2" name="Shape 58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3" name="Shape 58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4" name="Shape 58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5" name="Shape 58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6" name="Shape 58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7" name="Shape 587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8" name="Shape 588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9" name="Shape 58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0" name="Shape 59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1" name="Shape 59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2" name="Shape 59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3" name="Shape 59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4" name="Shape 59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5" name="Shape 59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6" name="Shape 59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7" name="Shape 597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8" name="Shape 598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9" name="Shape 59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0" name="Shape 60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1" name="Shape 60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2" name="Shape 60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3" name="Shape 60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4" name="Shape 60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5" name="Shape 60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6" name="Shape 60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7" name="Shape 607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8" name="Shape 608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9" name="Shape 60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10" name="Shape 6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11" name="Shape 61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</p:grpSp>
      <p:sp>
        <p:nvSpPr>
          <p:cNvPr id="612" name="Shape 61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613" name="Shape 613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/>
          </a:p>
        </p:txBody>
      </p:sp>
      <p:sp>
        <p:nvSpPr>
          <p:cNvPr id="614" name="Shape 61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body" idx="2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73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Shape 619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620" name="Shape 620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94" name="Shape 69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695" name="Shape 695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 dirty="0"/>
          </a:p>
        </p:txBody>
      </p:sp>
      <p:sp>
        <p:nvSpPr>
          <p:cNvPr id="696" name="Shape 696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002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701" name="Shape 70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/>
          </a:p>
        </p:txBody>
      </p:sp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Shape 70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705" name="Shape 70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779" name="Shape 77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780" name="Shape 78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/>
          </a:p>
        </p:txBody>
      </p:sp>
      <p:sp>
        <p:nvSpPr>
          <p:cNvPr id="781" name="Shape 78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782" name="Shape 78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32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Shape 784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785" name="Shape 785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86" name="Shape 786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87" name="Shape 787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88" name="Shape 788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89" name="Shape 78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0" name="Shape 79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1" name="Shape 79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2" name="Shape 79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3" name="Shape 79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4" name="Shape 79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5" name="Shape 79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6" name="Shape 79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7" name="Shape 797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8" name="Shape 798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9" name="Shape 79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0" name="Shape 80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1" name="Shape 80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2" name="Shape 80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3" name="Shape 80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4" name="Shape 80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5" name="Shape 80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6" name="Shape 80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7" name="Shape 807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8" name="Shape 808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9" name="Shape 80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0" name="Shape 8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1" name="Shape 81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2" name="Shape 81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3" name="Shape 8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4" name="Shape 81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5" name="Shape 81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6" name="Shape 81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7" name="Shape 817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8" name="Shape 818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9" name="Shape 8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0" name="Shape 8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1" name="Shape 82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2" name="Shape 82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3" name="Shape 82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4" name="Shape 82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5" name="Shape 82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6" name="Shape 82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7" name="Shape 827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8" name="Shape 828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9" name="Shape 82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0" name="Shape 83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1" name="Shape 8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2" name="Shape 8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3" name="Shape 8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4" name="Shape 83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5" name="Shape 83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6" name="Shape 83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7" name="Shape 837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8" name="Shape 838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9" name="Shape 83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0" name="Shape 8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1" name="Shape 84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2" name="Shape 84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3" name="Shape 84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4" name="Shape 84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5" name="Shape 84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6" name="Shape 84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7" name="Shape 847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8" name="Shape 848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9" name="Shape 84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0" name="Shape 85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1" name="Shape 85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2" name="Shape 85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3" name="Shape 85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4" name="Shape 85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5" name="Shape 85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6" name="Shape 85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7" name="Shape 857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8" name="Shape 858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9" name="Shape 85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0" name="Shape 86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861" name="Shape 861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62" name="Shape 86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3" name="Shape 86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4" name="Shape 86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5" name="Shape 86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6" name="Shape 86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7" name="Shape 867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8" name="Shape 868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9" name="Shape 86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0" name="Shape 87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1" name="Shape 87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2" name="Shape 87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3" name="Shape 87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4" name="Shape 87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5" name="Shape 87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6" name="Shape 87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7" name="Shape 877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8" name="Shape 878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9" name="Shape 87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0" name="Shape 88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1" name="Shape 88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2" name="Shape 88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3" name="Shape 88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4" name="Shape 88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5" name="Shape 88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6" name="Shape 88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7" name="Shape 887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8" name="Shape 888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1" name="Shape 89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2" name="Shape 89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3" name="Shape 89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4" name="Shape 89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5" name="Shape 89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6" name="Shape 89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7" name="Shape 897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8" name="Shape 898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9" name="Shape 89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0" name="Shape 90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1" name="Shape 90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2" name="Shape 90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3" name="Shape 90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4" name="Shape 90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5" name="Shape 90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6" name="Shape 90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7" name="Shape 907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8" name="Shape 908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9" name="Shape 90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1" name="Shape 91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2" name="Shape 91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3" name="Shape 91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4" name="Shape 91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5" name="Shape 91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6" name="Shape 91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7" name="Shape 917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8" name="Shape 918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9" name="Shape 91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0" name="Shape 92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1" name="Shape 92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3" name="Shape 92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4" name="Shape 92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5" name="Shape 92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6" name="Shape 92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7" name="Shape 927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8" name="Shape 928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9" name="Shape 92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0" name="Shape 93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1" name="Shape 93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2" name="Shape 93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3" name="Shape 9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4" name="Shape 93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grpSp>
          <p:nvGrpSpPr>
            <p:cNvPr id="936" name="Shape 936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937" name="Shape 937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38" name="Shape 938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9" name="Shape 93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0" name="Shape 9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1" name="Shape 94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2" name="Shape 94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3" name="Shape 94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4" name="Shape 94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6" name="Shape 94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8" name="Shape 948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9" name="Shape 94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0" name="Shape 95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1" name="Shape 95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2" name="Shape 95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3" name="Shape 95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6" name="Shape 95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7" name="Shape 957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9" name="Shape 95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0" name="Shape 96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1" name="Shape 96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2" name="Shape 96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3" name="Shape 96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4" name="Shape 96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1" name="Shape 97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2" name="Shape 97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3" name="Shape 97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5" name="Shape 97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6" name="Shape 97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7" name="Shape 977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5" name="Shape 98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6" name="Shape 98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7" name="Shape 987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8" name="Shape 988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9" name="Shape 98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0" name="Shape 99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1" name="Shape 99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3" name="Shape 99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4" name="Shape 99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5" name="Shape 99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6" name="Shape 99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9" name="Shape 99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0" name="Shape 100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1" name="Shape 100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2" name="Shape 100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3" name="Shape 100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4" name="Shape 100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8" name="Shape 1008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9" name="Shape 100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0" name="Shape 10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1" name="Shape 101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012" name="Shape 1012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013" name="Shape 101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4" name="Shape 101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5" name="Shape 101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6" name="Shape 101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7" name="Shape 1017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8" name="Shape 1018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9" name="Shape 101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0" name="Shape 102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1" name="Shape 102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2" name="Shape 102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3" name="Shape 102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4" name="Shape 102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5" name="Shape 102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7" name="Shape 1027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8" name="Shape 1028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9" name="Shape 102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0" name="Shape 103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1" name="Shape 103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2" name="Shape 103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3" name="Shape 10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4" name="Shape 103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5" name="Shape 103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6" name="Shape 103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7" name="Shape 1037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8" name="Shape 1038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9" name="Shape 103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0" name="Shape 10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1" name="Shape 104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2" name="Shape 104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3" name="Shape 104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4" name="Shape 104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5" name="Shape 104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6" name="Shape 104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7" name="Shape 1047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8" name="Shape 1048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9" name="Shape 104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0" name="Shape 105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1" name="Shape 105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2" name="Shape 105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3" name="Shape 105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4" name="Shape 105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5" name="Shape 105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6" name="Shape 105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7" name="Shape 1057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8" name="Shape 1058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9" name="Shape 105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0" name="Shape 106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1" name="Shape 106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2" name="Shape 106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3" name="Shape 106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4" name="Shape 106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5" name="Shape 106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6" name="Shape 106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7" name="Shape 1067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8" name="Shape 1068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9" name="Shape 106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0" name="Shape 107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1" name="Shape 107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2" name="Shape 107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3" name="Shape 107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4" name="Shape 107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5" name="Shape 107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6" name="Shape 107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7" name="Shape 1077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8" name="Shape 1078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9" name="Shape 107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0" name="Shape 108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1" name="Shape 108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2" name="Shape 108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3" name="Shape 108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4" name="Shape 108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5" name="Shape 108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6" name="Shape 108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</p:grpSp>
      <p:sp>
        <p:nvSpPr>
          <p:cNvPr id="1087" name="Shape 108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1088" name="Shape 108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/>
          </a:p>
        </p:txBody>
      </p:sp>
      <p:sp>
        <p:nvSpPr>
          <p:cNvPr id="1089" name="Shape 108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1090" name="Shape 1090"/>
          <p:cNvSpPr>
            <a:spLocks noGrp="1"/>
          </p:cNvSpPr>
          <p:nvPr>
            <p:ph type="pic" idx="2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091" name="Shape 1091"/>
          <p:cNvSpPr txBox="1">
            <a:spLocks noGrp="1"/>
          </p:cNvSpPr>
          <p:nvPr>
            <p:ph type="body" idx="1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2" name="Shape 109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808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Shape 109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095" name="Shape 109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69" name="Shape 116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1170" name="Shape 117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/>
          </a:p>
        </p:txBody>
      </p:sp>
      <p:sp>
        <p:nvSpPr>
          <p:cNvPr id="1171" name="Shape 117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73" name="Shape 117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613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Shape 1175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176" name="Shape 117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250" name="Shape 125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1251" name="Shape 125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/>
          </a:p>
        </p:txBody>
      </p:sp>
      <p:sp>
        <p:nvSpPr>
          <p:cNvPr id="1252" name="Shape 125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1253" name="Shape 1253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4" name="Shape 1254"/>
          <p:cNvSpPr txBox="1">
            <a:spLocks noGrp="1"/>
          </p:cNvSpPr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253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9AFE8FB1-0A7A-443E-AAF7-31D4FA1AA312}" type="datetimeFigureOut">
              <a:rPr lang="en-US" smtClean="0"/>
              <a:pPr/>
              <a:t>28-Apr-18</a:t>
            </a:fld>
            <a:endParaRPr lang="en-US" dirty="0"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US"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95176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72105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 txBox="1"/>
          <p:nvPr/>
        </p:nvSpPr>
        <p:spPr>
          <a:xfrm>
            <a:off x="1744663" y="4982442"/>
            <a:ext cx="3549649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Shinelle Hutchinson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sdh053@shsu.edu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0" name="Shape 1260"/>
          <p:cNvSpPr txBox="1">
            <a:spLocks noGrp="1"/>
          </p:cNvSpPr>
          <p:nvPr>
            <p:ph type="subTitle" idx="1"/>
          </p:nvPr>
        </p:nvSpPr>
        <p:spPr>
          <a:xfrm>
            <a:off x="1538287" y="3238501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1" name="Shape 1261"/>
          <p:cNvSpPr txBox="1">
            <a:spLocks noGrp="1"/>
          </p:cNvSpPr>
          <p:nvPr>
            <p:ph type="ctrTitle"/>
          </p:nvPr>
        </p:nvSpPr>
        <p:spPr>
          <a:xfrm>
            <a:off x="1520824" y="419100"/>
            <a:ext cx="9144000" cy="214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-US" sz="5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Improved Phishing Detection Technique.</a:t>
            </a:r>
            <a:endParaRPr sz="5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2" name="Shape 1262"/>
          <p:cNvSpPr txBox="1"/>
          <p:nvPr/>
        </p:nvSpPr>
        <p:spPr>
          <a:xfrm>
            <a:off x="7243762" y="4982442"/>
            <a:ext cx="3200400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Zhaohe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Zhang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zxz003@shsu.edu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3" name="Shape 1263"/>
          <p:cNvSpPr/>
          <p:nvPr/>
        </p:nvSpPr>
        <p:spPr>
          <a:xfrm>
            <a:off x="5294312" y="4303213"/>
            <a:ext cx="10668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206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Shape 1369"/>
          <p:cNvSpPr txBox="1"/>
          <p:nvPr/>
        </p:nvSpPr>
        <p:spPr>
          <a:xfrm>
            <a:off x="817377" y="1451500"/>
            <a:ext cx="11049000" cy="481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Z. Dong, A. Kapadia, J. Blythe, and L. J. Camp, “Beyond The Lock Icon: Real-Time Detection Of Phishing Websites Using Public Key Certificates,” in Electronic Crime Research (eCrime), 2015 APWG Symposium on. IEEE, 2015.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R. Rao and S. Ali, "PhishShield: A Desktop Application to Detect Phishing Webpages through Heuristic Approach", Procedia Computer Science, vol. 54, pp. 147-156, 2015.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Rao, R. S., &amp; Pais, A. R. (2017). Detecting Phishing Websites using Automation of Human Behavior. </a:t>
            </a:r>
            <a:r>
              <a:rPr lang="en-US" sz="2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3rd ACM Workshop on Cyber-Physical System Security - CPSS 17</a:t>
            </a: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doi:10.1145/3055186.3055188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Kumar, B., Kumar, P., Mundra, A., &amp; Kabra, S. (2015). DC scanner: Detecting phishing attack. </a:t>
            </a:r>
            <a:r>
              <a:rPr lang="en-US" sz="2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 Third International Conference on Image Information Processing (ICIIP)</a:t>
            </a: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doi:10.1109/iciip.2015.7414779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"Phishing | What Is Phishing?", Phishing.org, 2018. [Online]. Available: http://www.phishing.org/what-is-phishing. [Accessed: 19- Mar- 2018].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0" name="Shape 1370"/>
          <p:cNvSpPr txBox="1"/>
          <p:nvPr/>
        </p:nvSpPr>
        <p:spPr>
          <a:xfrm>
            <a:off x="817377" y="590365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177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Shape 1268"/>
          <p:cNvSpPr txBox="1">
            <a:spLocks noGrp="1"/>
          </p:cNvSpPr>
          <p:nvPr>
            <p:ph type="body" idx="2"/>
          </p:nvPr>
        </p:nvSpPr>
        <p:spPr>
          <a:xfrm>
            <a:off x="1522413" y="1905000"/>
            <a:ext cx="9829799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Phishing is a cybercrime in which a target or targets are contacted by email, telephone or text message by someone posing as a legitimate institution to lure individuals into providing sensitive data such as personally identifiable information, banking and credit card details, and passwords [5].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information can then be used to access important accounts which can lead to identity theft and financial loss.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9" name="Shape 126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Phishing?</a:t>
            </a: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99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 txBox="1">
            <a:spLocks noGrp="1"/>
          </p:cNvSpPr>
          <p:nvPr>
            <p:ph type="body" idx="1"/>
          </p:nvPr>
        </p:nvSpPr>
        <p:spPr>
          <a:xfrm>
            <a:off x="6094412" y="2362200"/>
            <a:ext cx="5670868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Methods used to detect phishing: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 Certificates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Heuristics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Automation of Human Behavior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 (html e-mail content)</a:t>
            </a:r>
            <a:endParaRPr/>
          </a:p>
          <a:p>
            <a:pPr marL="342900" marR="0" lvl="0" indent="-2209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09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09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5" name="Shape 1275"/>
          <p:cNvSpPr txBox="1">
            <a:spLocks noGrp="1"/>
          </p:cNvSpPr>
          <p:nvPr>
            <p:ph type="body" idx="3"/>
          </p:nvPr>
        </p:nvSpPr>
        <p:spPr>
          <a:xfrm>
            <a:off x="1522413" y="2362200"/>
            <a:ext cx="4416552" cy="39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there is no known way to altogether prevent phishing attacks, our focus is to detect phishing.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Phishing attacks can occur via three mediums: e-mail based phishing, website based phishing and malware based phishing.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6" name="Shape 1276"/>
          <p:cNvSpPr txBox="1">
            <a:spLocks noGrp="1"/>
          </p:cNvSpPr>
          <p:nvPr>
            <p:ph type="body" idx="4"/>
          </p:nvPr>
        </p:nvSpPr>
        <p:spPr>
          <a:xfrm>
            <a:off x="1522413" y="16002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7" name="Shape 127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Problem: Phishing Attacks</a:t>
            </a: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44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0" y="2249488"/>
          <a:ext cx="9902825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49184277"/>
              </p:ext>
            </p:extLst>
          </p:nvPr>
        </p:nvGraphicFramePr>
        <p:xfrm>
          <a:off x="1100955" y="2286000"/>
          <a:ext cx="487362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100834" marR="1008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100834" marR="1008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marL="100834" marR="10083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100834" marR="1008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100834" marR="1008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100834" marR="10083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100834" marR="1008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100834" marR="1008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100834" marR="10083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100834" marR="1008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100834" marR="1008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100834" marR="10083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8878811"/>
              </p:ext>
            </p:extLst>
          </p:nvPr>
        </p:nvGraphicFramePr>
        <p:xfrm>
          <a:off x="1210769" y="1907628"/>
          <a:ext cx="48768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SResearch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SSResearch" id="{AA95DD6B-2E5E-4C5B-BED1-73A6EA240683}" vid="{F95F0804-FE28-42CB-9553-12027D748E4E}"/>
    </a:ext>
  </a:extLst>
</a:theme>
</file>

<file path=ppt/theme/theme2.xml><?xml version="1.0" encoding="utf-8"?>
<a:theme xmlns:a="http://schemas.openxmlformats.org/drawingml/2006/main" name="Student presentatio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OSSResearch</Template>
  <TotalTime>14</TotalTime>
  <Words>383</Words>
  <Application>Microsoft Office PowerPoint</Application>
  <PresentationFormat>Custom</PresentationFormat>
  <Paragraphs>63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Corbel</vt:lpstr>
      <vt:lpstr>Noto Sans Symbols</vt:lpstr>
      <vt:lpstr>Times New Roman</vt:lpstr>
      <vt:lpstr>OSSResearch</vt:lpstr>
      <vt:lpstr>Student presentation</vt:lpstr>
      <vt:lpstr>An Improved Phishing Detection Technique.</vt:lpstr>
      <vt:lpstr>What is Phishing?</vt:lpstr>
      <vt:lpstr>The Problem: Phishing Attacks</vt:lpstr>
      <vt:lpstr>Title and Content Layout with Chart</vt:lpstr>
      <vt:lpstr>Two Content Layout with Table</vt:lpstr>
      <vt:lpstr>Two Content Layout with SmartArt</vt:lpstr>
      <vt:lpstr>Add a Slide Title - 1</vt:lpstr>
      <vt:lpstr>Add a Slide Title - 3</vt:lpstr>
      <vt:lpstr>Add a Slide Title - 4</vt:lpstr>
      <vt:lpstr>Add a Slide Title - 5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Phishing Detection Technique.</dc:title>
  <dc:creator>Hutchinson, Shinelle</dc:creator>
  <cp:lastModifiedBy>Hutchinson, Shinelle</cp:lastModifiedBy>
  <cp:revision>6</cp:revision>
  <dcterms:created xsi:type="dcterms:W3CDTF">2018-04-28T20:05:28Z</dcterms:created>
  <dcterms:modified xsi:type="dcterms:W3CDTF">2018-04-28T20:20:24Z</dcterms:modified>
</cp:coreProperties>
</file>