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62" r:id="rId2"/>
  </p:sldMasterIdLst>
  <p:notesMasterIdLst>
    <p:notesMasterId r:id="rId24"/>
  </p:notesMasterIdLst>
  <p:handoutMasterIdLst>
    <p:handoutMasterId r:id="rId25"/>
  </p:handoutMasterIdLst>
  <p:sldIdLst>
    <p:sldId id="256" r:id="rId3"/>
    <p:sldId id="270" r:id="rId4"/>
    <p:sldId id="271" r:id="rId5"/>
    <p:sldId id="261" r:id="rId6"/>
    <p:sldId id="286" r:id="rId7"/>
    <p:sldId id="287" r:id="rId8"/>
    <p:sldId id="288" r:id="rId9"/>
    <p:sldId id="278" r:id="rId10"/>
    <p:sldId id="273" r:id="rId11"/>
    <p:sldId id="274" r:id="rId12"/>
    <p:sldId id="275" r:id="rId13"/>
    <p:sldId id="277" r:id="rId14"/>
    <p:sldId id="276" r:id="rId15"/>
    <p:sldId id="279" r:id="rId16"/>
    <p:sldId id="267" r:id="rId17"/>
    <p:sldId id="268" r:id="rId18"/>
    <p:sldId id="289" r:id="rId19"/>
    <p:sldId id="284" r:id="rId20"/>
    <p:sldId id="290" r:id="rId21"/>
    <p:sldId id="283" r:id="rId22"/>
    <p:sldId id="285" r:id="rId23"/>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8" autoAdjust="0"/>
    <p:restoredTop sz="94599" autoAdjust="0"/>
  </p:normalViewPr>
  <p:slideViewPr>
    <p:cSldViewPr>
      <p:cViewPr varScale="1">
        <p:scale>
          <a:sx n="61" d="100"/>
          <a:sy n="61" d="100"/>
        </p:scale>
        <p:origin x="78" y="32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wner\Desktop\phishing_Detect-master\Docs\featureRa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wner\Desktop\phishing_Detect-master\Docs\featureRa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Set 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Sheet1!$G$41</c:f>
              <c:strCache>
                <c:ptCount val="1"/>
                <c:pt idx="0">
                  <c:v>Precision</c:v>
                </c:pt>
              </c:strCache>
            </c:strRef>
          </c:tx>
          <c:spPr>
            <a:solidFill>
              <a:schemeClr val="accent6"/>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Sheet1!$G$42:$G$46</c:f>
              <c:numCache>
                <c:formatCode>General</c:formatCode>
                <c:ptCount val="5"/>
                <c:pt idx="0">
                  <c:v>0.42830000000000001</c:v>
                </c:pt>
                <c:pt idx="1">
                  <c:v>0.71479999999999999</c:v>
                </c:pt>
                <c:pt idx="2">
                  <c:v>0.92130000000000001</c:v>
                </c:pt>
                <c:pt idx="3">
                  <c:v>0.95589999999999997</c:v>
                </c:pt>
                <c:pt idx="4">
                  <c:v>0.97109999999999996</c:v>
                </c:pt>
              </c:numCache>
            </c:numRef>
          </c:val>
          <c:extLst>
            <c:ext xmlns:c16="http://schemas.microsoft.com/office/drawing/2014/chart" uri="{C3380CC4-5D6E-409C-BE32-E72D297353CC}">
              <c16:uniqueId val="{00000000-79E3-4E35-A005-6466BB6BB9E5}"/>
            </c:ext>
          </c:extLst>
        </c:ser>
        <c:ser>
          <c:idx val="1"/>
          <c:order val="1"/>
          <c:tx>
            <c:strRef>
              <c:f>Sheet1!$H$41</c:f>
              <c:strCache>
                <c:ptCount val="1"/>
                <c:pt idx="0">
                  <c:v>Recall</c:v>
                </c:pt>
              </c:strCache>
            </c:strRef>
          </c:tx>
          <c:spPr>
            <a:solidFill>
              <a:schemeClr val="accent5"/>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Sheet1!$H$42:$H$46</c:f>
              <c:numCache>
                <c:formatCode>General</c:formatCode>
                <c:ptCount val="5"/>
                <c:pt idx="0">
                  <c:v>0.51190000000000002</c:v>
                </c:pt>
                <c:pt idx="1">
                  <c:v>0.78300000000000003</c:v>
                </c:pt>
                <c:pt idx="2">
                  <c:v>0.91539999999999999</c:v>
                </c:pt>
                <c:pt idx="3">
                  <c:v>0.94140000000000001</c:v>
                </c:pt>
                <c:pt idx="4">
                  <c:v>0.94789999999999996</c:v>
                </c:pt>
              </c:numCache>
            </c:numRef>
          </c:val>
          <c:extLst>
            <c:ext xmlns:c16="http://schemas.microsoft.com/office/drawing/2014/chart" uri="{C3380CC4-5D6E-409C-BE32-E72D297353CC}">
              <c16:uniqueId val="{00000001-79E3-4E35-A005-6466BB6BB9E5}"/>
            </c:ext>
          </c:extLst>
        </c:ser>
        <c:ser>
          <c:idx val="2"/>
          <c:order val="2"/>
          <c:tx>
            <c:strRef>
              <c:f>Sheet1!$I$41</c:f>
              <c:strCache>
                <c:ptCount val="1"/>
                <c:pt idx="0">
                  <c:v>F1 Score</c:v>
                </c:pt>
              </c:strCache>
            </c:strRef>
          </c:tx>
          <c:spPr>
            <a:solidFill>
              <a:schemeClr val="accent4"/>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Sheet1!$I$42:$I$46</c:f>
              <c:numCache>
                <c:formatCode>General</c:formatCode>
                <c:ptCount val="5"/>
                <c:pt idx="0">
                  <c:v>0.46639999999999998</c:v>
                </c:pt>
                <c:pt idx="1">
                  <c:v>0.74739999999999995</c:v>
                </c:pt>
                <c:pt idx="2">
                  <c:v>0.91830000000000001</c:v>
                </c:pt>
                <c:pt idx="3">
                  <c:v>0.9486</c:v>
                </c:pt>
                <c:pt idx="4">
                  <c:v>0.95930000000000004</c:v>
                </c:pt>
              </c:numCache>
            </c:numRef>
          </c:val>
          <c:extLst>
            <c:ext xmlns:c16="http://schemas.microsoft.com/office/drawing/2014/chart" uri="{C3380CC4-5D6E-409C-BE32-E72D297353CC}">
              <c16:uniqueId val="{00000002-79E3-4E35-A005-6466BB6BB9E5}"/>
            </c:ext>
          </c:extLst>
        </c:ser>
        <c:ser>
          <c:idx val="3"/>
          <c:order val="3"/>
          <c:tx>
            <c:strRef>
              <c:f>Sheet1!$J$41</c:f>
              <c:strCache>
                <c:ptCount val="1"/>
                <c:pt idx="0">
                  <c:v>Accuracy</c:v>
                </c:pt>
              </c:strCache>
            </c:strRef>
          </c:tx>
          <c:spPr>
            <a:solidFill>
              <a:schemeClr val="accent6">
                <a:lumMod val="60000"/>
              </a:schemeClr>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Sheet1!$J$42:$J$46</c:f>
              <c:numCache>
                <c:formatCode>General</c:formatCode>
                <c:ptCount val="5"/>
                <c:pt idx="0">
                  <c:v>0.48809999999999998</c:v>
                </c:pt>
                <c:pt idx="1">
                  <c:v>0.76870000000000005</c:v>
                </c:pt>
                <c:pt idx="2">
                  <c:v>0.92889999999999995</c:v>
                </c:pt>
                <c:pt idx="3">
                  <c:v>0.95540000000000003</c:v>
                </c:pt>
                <c:pt idx="4">
                  <c:v>0.96489999999999998</c:v>
                </c:pt>
              </c:numCache>
            </c:numRef>
          </c:val>
          <c:extLst>
            <c:ext xmlns:c16="http://schemas.microsoft.com/office/drawing/2014/chart" uri="{C3380CC4-5D6E-409C-BE32-E72D297353CC}">
              <c16:uniqueId val="{00000003-79E3-4E35-A005-6466BB6BB9E5}"/>
            </c:ext>
          </c:extLst>
        </c:ser>
        <c:dLbls>
          <c:showLegendKey val="0"/>
          <c:showVal val="0"/>
          <c:showCatName val="0"/>
          <c:showSerName val="0"/>
          <c:showPercent val="0"/>
          <c:showBubbleSize val="0"/>
        </c:dLbls>
        <c:gapWidth val="219"/>
        <c:overlap val="-27"/>
        <c:axId val="1166819120"/>
        <c:axId val="1255939248"/>
      </c:barChart>
      <c:catAx>
        <c:axId val="1166819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55939248"/>
        <c:crosses val="autoZero"/>
        <c:auto val="1"/>
        <c:lblAlgn val="ctr"/>
        <c:lblOffset val="100"/>
        <c:noMultiLvlLbl val="0"/>
      </c:catAx>
      <c:valAx>
        <c:axId val="1255939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sz="1100" dirty="0">
                    <a:solidFill>
                      <a:schemeClr val="bg1"/>
                    </a:solidFill>
                  </a:rPr>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16681912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egendEntry>
        <c:idx val="1"/>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egendEntry>
        <c:idx val="2"/>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egendEntry>
        <c:idx val="3"/>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bg1"/>
                </a:solidFill>
                <a:latin typeface="+mn-lt"/>
                <a:ea typeface="+mn-ea"/>
                <a:cs typeface="+mn-cs"/>
              </a:defRPr>
            </a:pPr>
            <a:r>
              <a:rPr lang="en-US">
                <a:solidFill>
                  <a:schemeClr val="bg1"/>
                </a:solidFill>
              </a:rPr>
              <a:t>Feature Count</a:t>
            </a:r>
            <a:r>
              <a:rPr lang="en-US" baseline="0">
                <a:solidFill>
                  <a:schemeClr val="bg1"/>
                </a:solidFill>
              </a:rPr>
              <a:t> vs metrics</a:t>
            </a:r>
            <a:endParaRPr lang="en-US">
              <a:solidFill>
                <a:schemeClr val="bg1"/>
              </a:solidFill>
            </a:endParaRP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bg1"/>
              </a:solidFill>
              <a:latin typeface="+mn-lt"/>
              <a:ea typeface="+mn-ea"/>
              <a:cs typeface="+mn-cs"/>
            </a:defRPr>
          </a:pPr>
          <a:endParaRPr lang="en-US"/>
        </a:p>
      </c:txPr>
    </c:title>
    <c:autoTitleDeleted val="0"/>
    <c:plotArea>
      <c:layout/>
      <c:lineChart>
        <c:grouping val="stacked"/>
        <c:varyColors val="0"/>
        <c:ser>
          <c:idx val="0"/>
          <c:order val="0"/>
          <c:tx>
            <c:strRef>
              <c:f>Sheet1!$G$50</c:f>
              <c:strCache>
                <c:ptCount val="1"/>
                <c:pt idx="0">
                  <c:v>Count</c:v>
                </c:pt>
              </c:strCache>
            </c:strRef>
          </c:tx>
          <c:spPr>
            <a:ln w="38100" cap="rnd">
              <a:solidFill>
                <a:schemeClr val="accent6"/>
              </a:solidFill>
              <a:round/>
            </a:ln>
            <a:effectLst>
              <a:glow>
                <a:schemeClr val="accent1">
                  <a:alpha val="40000"/>
                </a:schemeClr>
              </a:glow>
              <a:softEdge rad="0"/>
            </a:effectLst>
          </c:spPr>
          <c:marker>
            <c:symbol val="circle"/>
            <c:size val="6"/>
            <c:spPr>
              <a:solidFill>
                <a:schemeClr val="accent6"/>
              </a:solidFill>
              <a:ln w="38100">
                <a:noFill/>
              </a:ln>
              <a:effectLst>
                <a:glow>
                  <a:schemeClr val="accent1">
                    <a:alpha val="40000"/>
                  </a:schemeClr>
                </a:glow>
                <a:softEdge rad="0"/>
              </a:effectLst>
            </c:spPr>
          </c:marker>
          <c:cat>
            <c:strRef>
              <c:f>Sheet1!$F$51:$F$55</c:f>
              <c:strCache>
                <c:ptCount val="5"/>
                <c:pt idx="0">
                  <c:v>Set A</c:v>
                </c:pt>
                <c:pt idx="1">
                  <c:v>Set B</c:v>
                </c:pt>
                <c:pt idx="2">
                  <c:v>Set C</c:v>
                </c:pt>
                <c:pt idx="3">
                  <c:v>Set D</c:v>
                </c:pt>
                <c:pt idx="4">
                  <c:v>Set E</c:v>
                </c:pt>
              </c:strCache>
            </c:strRef>
          </c:cat>
          <c:val>
            <c:numRef>
              <c:f>Sheet1!$G$51:$G$55</c:f>
              <c:numCache>
                <c:formatCode>General</c:formatCode>
                <c:ptCount val="5"/>
                <c:pt idx="0">
                  <c:v>4</c:v>
                </c:pt>
                <c:pt idx="1">
                  <c:v>21</c:v>
                </c:pt>
                <c:pt idx="2">
                  <c:v>8</c:v>
                </c:pt>
                <c:pt idx="3">
                  <c:v>30</c:v>
                </c:pt>
                <c:pt idx="4">
                  <c:v>16</c:v>
                </c:pt>
              </c:numCache>
            </c:numRef>
          </c:val>
          <c:smooth val="1"/>
          <c:extLst>
            <c:ext xmlns:c16="http://schemas.microsoft.com/office/drawing/2014/chart" uri="{C3380CC4-5D6E-409C-BE32-E72D297353CC}">
              <c16:uniqueId val="{00000000-21F0-4F07-A2AA-99F9C37AFDD2}"/>
            </c:ext>
          </c:extLst>
        </c:ser>
        <c:dLbls>
          <c:showLegendKey val="0"/>
          <c:showVal val="0"/>
          <c:showCatName val="0"/>
          <c:showSerName val="0"/>
          <c:showPercent val="0"/>
          <c:showBubbleSize val="0"/>
        </c:dLbls>
        <c:marker val="1"/>
        <c:smooth val="0"/>
        <c:axId val="1334244944"/>
        <c:axId val="1334247104"/>
      </c:lineChart>
      <c:scatterChart>
        <c:scatterStyle val="smoothMarker"/>
        <c:varyColors val="0"/>
        <c:ser>
          <c:idx val="1"/>
          <c:order val="1"/>
          <c:tx>
            <c:strRef>
              <c:f>Sheet1!$H$50</c:f>
              <c:strCache>
                <c:ptCount val="1"/>
                <c:pt idx="0">
                  <c:v>Accuracy</c:v>
                </c:pt>
              </c:strCache>
            </c:strRef>
          </c:tx>
          <c:spPr>
            <a:ln w="38100" cap="rnd">
              <a:solidFill>
                <a:schemeClr val="accent5"/>
              </a:solidFill>
              <a:round/>
            </a:ln>
            <a:effectLst/>
          </c:spPr>
          <c:marker>
            <c:symbol val="circle"/>
            <c:size val="6"/>
            <c:spPr>
              <a:solidFill>
                <a:schemeClr val="accent5"/>
              </a:solidFill>
              <a:ln w="38100">
                <a:noFill/>
              </a:ln>
              <a:effectLst/>
            </c:spPr>
          </c:marker>
          <c:xVal>
            <c:strRef>
              <c:f>Sheet1!$F$51:$F$55</c:f>
              <c:strCache>
                <c:ptCount val="5"/>
                <c:pt idx="0">
                  <c:v>Set A</c:v>
                </c:pt>
                <c:pt idx="1">
                  <c:v>Set B</c:v>
                </c:pt>
                <c:pt idx="2">
                  <c:v>Set C</c:v>
                </c:pt>
                <c:pt idx="3">
                  <c:v>Set D</c:v>
                </c:pt>
                <c:pt idx="4">
                  <c:v>Set E</c:v>
                </c:pt>
              </c:strCache>
            </c:strRef>
          </c:xVal>
          <c:yVal>
            <c:numRef>
              <c:f>Sheet1!$H$51:$H$55</c:f>
              <c:numCache>
                <c:formatCode>General</c:formatCode>
                <c:ptCount val="5"/>
                <c:pt idx="0">
                  <c:v>0.48809999999999998</c:v>
                </c:pt>
                <c:pt idx="1">
                  <c:v>0.76870000000000005</c:v>
                </c:pt>
                <c:pt idx="2">
                  <c:v>0.92889999999999995</c:v>
                </c:pt>
                <c:pt idx="3">
                  <c:v>0.95540000000000003</c:v>
                </c:pt>
                <c:pt idx="4">
                  <c:v>0.96489999999999998</c:v>
                </c:pt>
              </c:numCache>
            </c:numRef>
          </c:yVal>
          <c:smooth val="1"/>
          <c:extLst>
            <c:ext xmlns:c16="http://schemas.microsoft.com/office/drawing/2014/chart" uri="{C3380CC4-5D6E-409C-BE32-E72D297353CC}">
              <c16:uniqueId val="{00000001-21F0-4F07-A2AA-99F9C37AFDD2}"/>
            </c:ext>
          </c:extLst>
        </c:ser>
        <c:ser>
          <c:idx val="2"/>
          <c:order val="2"/>
          <c:tx>
            <c:strRef>
              <c:f>Sheet1!$G$41</c:f>
              <c:strCache>
                <c:ptCount val="1"/>
                <c:pt idx="0">
                  <c:v>Precision</c:v>
                </c:pt>
              </c:strCache>
            </c:strRef>
          </c:tx>
          <c:spPr>
            <a:ln w="38100" cap="rnd">
              <a:solidFill>
                <a:schemeClr val="accent4"/>
              </a:solidFill>
              <a:round/>
            </a:ln>
            <a:effectLst/>
          </c:spPr>
          <c:marker>
            <c:symbol val="circle"/>
            <c:size val="6"/>
            <c:spPr>
              <a:solidFill>
                <a:schemeClr val="accent4"/>
              </a:solidFill>
              <a:ln w="38100">
                <a:noFill/>
              </a:ln>
              <a:effectLst/>
            </c:spPr>
          </c:marker>
          <c:xVal>
            <c:strRef>
              <c:f>Sheet1!$F$42:$F$46</c:f>
              <c:strCache>
                <c:ptCount val="5"/>
                <c:pt idx="0">
                  <c:v>Set A</c:v>
                </c:pt>
                <c:pt idx="1">
                  <c:v>Set B</c:v>
                </c:pt>
                <c:pt idx="2">
                  <c:v>Set C</c:v>
                </c:pt>
                <c:pt idx="3">
                  <c:v>Set D</c:v>
                </c:pt>
                <c:pt idx="4">
                  <c:v>Set E</c:v>
                </c:pt>
              </c:strCache>
            </c:strRef>
          </c:xVal>
          <c:yVal>
            <c:numRef>
              <c:f>Sheet1!$G$42:$G$46</c:f>
              <c:numCache>
                <c:formatCode>General</c:formatCode>
                <c:ptCount val="5"/>
                <c:pt idx="0">
                  <c:v>0.42830000000000001</c:v>
                </c:pt>
                <c:pt idx="1">
                  <c:v>0.71479999999999999</c:v>
                </c:pt>
                <c:pt idx="2">
                  <c:v>0.92130000000000001</c:v>
                </c:pt>
                <c:pt idx="3">
                  <c:v>0.95589999999999997</c:v>
                </c:pt>
                <c:pt idx="4">
                  <c:v>0.97109999999999996</c:v>
                </c:pt>
              </c:numCache>
            </c:numRef>
          </c:yVal>
          <c:smooth val="1"/>
          <c:extLst>
            <c:ext xmlns:c16="http://schemas.microsoft.com/office/drawing/2014/chart" uri="{C3380CC4-5D6E-409C-BE32-E72D297353CC}">
              <c16:uniqueId val="{00000002-21F0-4F07-A2AA-99F9C37AFDD2}"/>
            </c:ext>
          </c:extLst>
        </c:ser>
        <c:ser>
          <c:idx val="3"/>
          <c:order val="3"/>
          <c:tx>
            <c:strRef>
              <c:f>Sheet1!$H$41</c:f>
              <c:strCache>
                <c:ptCount val="1"/>
                <c:pt idx="0">
                  <c:v>Recall</c:v>
                </c:pt>
              </c:strCache>
            </c:strRef>
          </c:tx>
          <c:spPr>
            <a:ln w="38100" cap="rnd">
              <a:solidFill>
                <a:schemeClr val="accent6">
                  <a:lumMod val="60000"/>
                </a:schemeClr>
              </a:solidFill>
              <a:round/>
            </a:ln>
            <a:effectLst/>
          </c:spPr>
          <c:marker>
            <c:symbol val="circle"/>
            <c:size val="6"/>
            <c:spPr>
              <a:solidFill>
                <a:schemeClr val="accent6">
                  <a:lumMod val="60000"/>
                </a:schemeClr>
              </a:solidFill>
              <a:ln w="38100">
                <a:noFill/>
              </a:ln>
              <a:effectLst/>
            </c:spPr>
          </c:marker>
          <c:xVal>
            <c:strRef>
              <c:f>Sheet1!$F$42:$F$46</c:f>
              <c:strCache>
                <c:ptCount val="5"/>
                <c:pt idx="0">
                  <c:v>Set A</c:v>
                </c:pt>
                <c:pt idx="1">
                  <c:v>Set B</c:v>
                </c:pt>
                <c:pt idx="2">
                  <c:v>Set C</c:v>
                </c:pt>
                <c:pt idx="3">
                  <c:v>Set D</c:v>
                </c:pt>
                <c:pt idx="4">
                  <c:v>Set E</c:v>
                </c:pt>
              </c:strCache>
            </c:strRef>
          </c:xVal>
          <c:yVal>
            <c:numRef>
              <c:f>Sheet1!$H$42:$H$46</c:f>
              <c:numCache>
                <c:formatCode>General</c:formatCode>
                <c:ptCount val="5"/>
                <c:pt idx="0">
                  <c:v>0.51190000000000002</c:v>
                </c:pt>
                <c:pt idx="1">
                  <c:v>0.78300000000000003</c:v>
                </c:pt>
                <c:pt idx="2">
                  <c:v>0.91539999999999999</c:v>
                </c:pt>
                <c:pt idx="3">
                  <c:v>0.94140000000000001</c:v>
                </c:pt>
                <c:pt idx="4">
                  <c:v>0.94789999999999996</c:v>
                </c:pt>
              </c:numCache>
            </c:numRef>
          </c:yVal>
          <c:smooth val="1"/>
          <c:extLst>
            <c:ext xmlns:c16="http://schemas.microsoft.com/office/drawing/2014/chart" uri="{C3380CC4-5D6E-409C-BE32-E72D297353CC}">
              <c16:uniqueId val="{00000003-21F0-4F07-A2AA-99F9C37AFDD2}"/>
            </c:ext>
          </c:extLst>
        </c:ser>
        <c:dLbls>
          <c:showLegendKey val="0"/>
          <c:showVal val="0"/>
          <c:showCatName val="0"/>
          <c:showSerName val="0"/>
          <c:showPercent val="0"/>
          <c:showBubbleSize val="0"/>
        </c:dLbls>
        <c:axId val="1334264384"/>
        <c:axId val="1334251424"/>
      </c:scatterChart>
      <c:valAx>
        <c:axId val="1334247104"/>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1050" b="1" i="0" u="none" strike="noStrike" kern="1200" baseline="0">
                    <a:solidFill>
                      <a:schemeClr val="bg1"/>
                    </a:solidFill>
                    <a:latin typeface="+mn-lt"/>
                    <a:ea typeface="+mn-ea"/>
                    <a:cs typeface="+mn-cs"/>
                  </a:defRPr>
                </a:pPr>
                <a:r>
                  <a:rPr lang="en-US" sz="1050">
                    <a:solidFill>
                      <a:schemeClr val="bg1"/>
                    </a:solidFill>
                  </a:rPr>
                  <a:t>Num. of Features</a:t>
                </a:r>
              </a:p>
            </c:rich>
          </c:tx>
          <c:overlay val="0"/>
          <c:spPr>
            <a:noFill/>
            <a:ln>
              <a:noFill/>
            </a:ln>
            <a:effectLst/>
          </c:spPr>
          <c:txPr>
            <a:bodyPr rot="-5400000" spcFirstLastPara="1" vertOverflow="ellipsis" vert="horz" wrap="square" anchor="ctr" anchorCtr="1"/>
            <a:lstStyle/>
            <a:p>
              <a:pPr>
                <a:defRPr sz="105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1334244944"/>
        <c:crosses val="autoZero"/>
        <c:crossBetween val="between"/>
      </c:valAx>
      <c:catAx>
        <c:axId val="1334244944"/>
        <c:scaling>
          <c:orientation val="minMax"/>
        </c:scaling>
        <c:delete val="0"/>
        <c:axPos val="b"/>
        <c:numFmt formatCode="General" sourceLinked="1"/>
        <c:majorTickMark val="none"/>
        <c:minorTickMark val="none"/>
        <c:tickLblPos val="nextTo"/>
        <c:spPr>
          <a:noFill/>
          <a:ln w="19050" cap="flat" cmpd="sng" algn="ctr">
            <a:no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334247104"/>
        <c:crosses val="autoZero"/>
        <c:auto val="1"/>
        <c:lblAlgn val="ctr"/>
        <c:lblOffset val="100"/>
        <c:noMultiLvlLbl val="0"/>
      </c:catAx>
      <c:valAx>
        <c:axId val="1334251424"/>
        <c:scaling>
          <c:orientation val="minMax"/>
        </c:scaling>
        <c:delete val="0"/>
        <c:axPos val="r"/>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solidFill>
                      <a:schemeClr val="bg1"/>
                    </a:solidFill>
                  </a:rPr>
                  <a:t>Metric Score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334264384"/>
        <c:crosses val="max"/>
        <c:crossBetween val="midCat"/>
      </c:valAx>
      <c:valAx>
        <c:axId val="1334264384"/>
        <c:scaling>
          <c:orientation val="minMax"/>
        </c:scaling>
        <c:delete val="1"/>
        <c:axPos val="b"/>
        <c:majorTickMark val="none"/>
        <c:minorTickMark val="none"/>
        <c:tickLblPos val="nextTo"/>
        <c:crossAx val="13342514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02-May-18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02-May-18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Shape 12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57" name="Shape 125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848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Shape 126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66" name="Shape 126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590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Shape 12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72" name="Shape 127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2802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Shape 13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67" name="Shape 136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7806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Shape 12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57" name="Shape 125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412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42"/>
        <p:cNvGrpSpPr/>
        <p:nvPr/>
      </p:nvGrpSpPr>
      <p:grpSpPr>
        <a:xfrm>
          <a:off x="0" y="0"/>
          <a:ext cx="0" cy="0"/>
          <a:chOff x="0" y="0"/>
          <a:chExt cx="0" cy="0"/>
        </a:xfrm>
      </p:grpSpPr>
      <p:grpSp>
        <p:nvGrpSpPr>
          <p:cNvPr id="143" name="Shape 143"/>
          <p:cNvGrpSpPr/>
          <p:nvPr/>
        </p:nvGrpSpPr>
        <p:grpSpPr>
          <a:xfrm>
            <a:off x="1522413" y="1514475"/>
            <a:ext cx="10569575" cy="64008"/>
            <a:chOff x="1522413" y="1514475"/>
            <a:chExt cx="10569575" cy="64008"/>
          </a:xfrm>
        </p:grpSpPr>
        <p:sp>
          <p:nvSpPr>
            <p:cNvPr id="144" name="Shape 144"/>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5" name="Shape 145"/>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6" name="Shape 146"/>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7" name="Shape 147"/>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8" name="Shape 148"/>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9" name="Shape 149"/>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0" name="Shape 150"/>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1" name="Shape 151"/>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2" name="Shape 152"/>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3" name="Shape 153"/>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4" name="Shape 154"/>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5" name="Shape 155"/>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6" name="Shape 156"/>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7" name="Shape 157"/>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8" name="Shape 158"/>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9" name="Shape 159"/>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0" name="Shape 160"/>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1" name="Shape 161"/>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2" name="Shape 162"/>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3" name="Shape 163"/>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4" name="Shape 164"/>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5" name="Shape 165"/>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6" name="Shape 166"/>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7" name="Shape 167"/>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8" name="Shape 168"/>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9" name="Shape 169"/>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0" name="Shape 170"/>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1" name="Shape 171"/>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2" name="Shape 172"/>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3" name="Shape 173"/>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4" name="Shape 174"/>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5" name="Shape 175"/>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6" name="Shape 176"/>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7" name="Shape 177"/>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8" name="Shape 178"/>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9" name="Shape 179"/>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0" name="Shape 180"/>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1" name="Shape 181"/>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2" name="Shape 182"/>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3" name="Shape 183"/>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4" name="Shape 184"/>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5" name="Shape 185"/>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6" name="Shape 186"/>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7" name="Shape 187"/>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8" name="Shape 188"/>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9" name="Shape 189"/>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0" name="Shape 190"/>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1" name="Shape 191"/>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2" name="Shape 192"/>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3" name="Shape 193"/>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4" name="Shape 194"/>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5" name="Shape 195"/>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6" name="Shape 196"/>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7" name="Shape 197"/>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8" name="Shape 198"/>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9" name="Shape 199"/>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0" name="Shape 200"/>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1" name="Shape 201"/>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2" name="Shape 202"/>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3" name="Shape 203"/>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4" name="Shape 204"/>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5" name="Shape 205"/>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6" name="Shape 206"/>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7" name="Shape 207"/>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8" name="Shape 208"/>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9" name="Shape 209"/>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0" name="Shape 210"/>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1" name="Shape 211"/>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2" name="Shape 212"/>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3" name="Shape 213"/>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4" name="Shape 214"/>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5" name="Shape 215"/>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6" name="Shape 216"/>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7" name="Shape 217"/>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218" name="Shape 218"/>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02-May-18</a:t>
            </a:fld>
            <a:endParaRPr lang="en-US"/>
          </a:p>
        </p:txBody>
      </p:sp>
      <p:sp>
        <p:nvSpPr>
          <p:cNvPr id="219" name="Shape 219"/>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220" name="Shape 220"/>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221" name="Shape 221"/>
          <p:cNvSpPr txBox="1">
            <a:spLocks noGrp="1"/>
          </p:cNvSpPr>
          <p:nvPr>
            <p:ph type="body" idx="1"/>
          </p:nvPr>
        </p:nvSpPr>
        <p:spPr>
          <a:xfrm>
            <a:off x="6246815" y="1905000"/>
            <a:ext cx="4419598"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222" name="Shape 222"/>
          <p:cNvSpPr txBox="1">
            <a:spLocks noGrp="1"/>
          </p:cNvSpPr>
          <p:nvPr>
            <p:ph type="body" idx="2"/>
          </p:nvPr>
        </p:nvSpPr>
        <p:spPr>
          <a:xfrm>
            <a:off x="1522413" y="1905000"/>
            <a:ext cx="4419599"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223" name="Shape 22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26599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24"/>
        <p:cNvGrpSpPr/>
        <p:nvPr/>
      </p:nvGrpSpPr>
      <p:grpSpPr>
        <a:xfrm>
          <a:off x="0" y="0"/>
          <a:ext cx="0" cy="0"/>
          <a:chOff x="0" y="0"/>
          <a:chExt cx="0" cy="0"/>
        </a:xfrm>
      </p:grpSpPr>
      <p:grpSp>
        <p:nvGrpSpPr>
          <p:cNvPr id="225" name="Shape 225"/>
          <p:cNvGrpSpPr/>
          <p:nvPr/>
        </p:nvGrpSpPr>
        <p:grpSpPr>
          <a:xfrm>
            <a:off x="1522413" y="1514475"/>
            <a:ext cx="10569575" cy="64008"/>
            <a:chOff x="1522413" y="1514475"/>
            <a:chExt cx="10569575" cy="64008"/>
          </a:xfrm>
        </p:grpSpPr>
        <p:sp>
          <p:nvSpPr>
            <p:cNvPr id="226" name="Shape 22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7" name="Shape 22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8" name="Shape 22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9" name="Shape 22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0" name="Shape 23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1" name="Shape 23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2" name="Shape 23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3" name="Shape 23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4" name="Shape 23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5" name="Shape 23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6" name="Shape 23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7" name="Shape 23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8" name="Shape 23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9" name="Shape 23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0" name="Shape 24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1" name="Shape 24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2" name="Shape 24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3" name="Shape 24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4" name="Shape 24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5" name="Shape 24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6" name="Shape 24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7" name="Shape 24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8" name="Shape 24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9" name="Shape 24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0" name="Shape 25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1" name="Shape 25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2" name="Shape 25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3" name="Shape 25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4" name="Shape 25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5" name="Shape 25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6" name="Shape 25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7" name="Shape 25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8" name="Shape 25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9" name="Shape 25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0" name="Shape 26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1" name="Shape 26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2" name="Shape 26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3" name="Shape 26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4" name="Shape 26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5" name="Shape 26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6" name="Shape 26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7" name="Shape 26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8" name="Shape 26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9" name="Shape 26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0" name="Shape 27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1" name="Shape 27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2" name="Shape 27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3" name="Shape 27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4" name="Shape 27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5" name="Shape 27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6" name="Shape 27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7" name="Shape 27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8" name="Shape 27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9" name="Shape 27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0" name="Shape 28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1" name="Shape 28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2" name="Shape 28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3" name="Shape 28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4" name="Shape 28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5" name="Shape 28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6" name="Shape 28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7" name="Shape 28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8" name="Shape 28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9" name="Shape 28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0" name="Shape 29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1" name="Shape 29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2" name="Shape 29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3" name="Shape 29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4" name="Shape 29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5" name="Shape 29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6" name="Shape 29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7" name="Shape 29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8" name="Shape 29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9" name="Shape 29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300" name="Shape 3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01" name="Shape 3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02" name="Shape 3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303" name="Shape 303"/>
          <p:cNvSpPr txBox="1">
            <a:spLocks noGrp="1"/>
          </p:cNvSpPr>
          <p:nvPr>
            <p:ph type="body" idx="1"/>
          </p:nvPr>
        </p:nvSpPr>
        <p:spPr>
          <a:xfrm>
            <a:off x="6249860"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304" name="Shape 304"/>
          <p:cNvSpPr txBox="1">
            <a:spLocks noGrp="1"/>
          </p:cNvSpPr>
          <p:nvPr>
            <p:ph type="body" idx="2"/>
          </p:nvPr>
        </p:nvSpPr>
        <p:spPr>
          <a:xfrm>
            <a:off x="6249860"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305" name="Shape 305"/>
          <p:cNvSpPr txBox="1">
            <a:spLocks noGrp="1"/>
          </p:cNvSpPr>
          <p:nvPr>
            <p:ph type="body" idx="3"/>
          </p:nvPr>
        </p:nvSpPr>
        <p:spPr>
          <a:xfrm>
            <a:off x="1522413"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306" name="Shape 306"/>
          <p:cNvSpPr txBox="1">
            <a:spLocks noGrp="1"/>
          </p:cNvSpPr>
          <p:nvPr>
            <p:ph type="body" idx="4"/>
          </p:nvPr>
        </p:nvSpPr>
        <p:spPr>
          <a:xfrm>
            <a:off x="1522413"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307" name="Shape 30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0614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308"/>
        <p:cNvGrpSpPr/>
        <p:nvPr/>
      </p:nvGrpSpPr>
      <p:grpSpPr>
        <a:xfrm>
          <a:off x="0" y="0"/>
          <a:ext cx="0" cy="0"/>
          <a:chOff x="0" y="0"/>
          <a:chExt cx="0" cy="0"/>
        </a:xfrm>
      </p:grpSpPr>
      <p:grpSp>
        <p:nvGrpSpPr>
          <p:cNvPr id="309" name="Shape 309"/>
          <p:cNvGrpSpPr/>
          <p:nvPr/>
        </p:nvGrpSpPr>
        <p:grpSpPr>
          <a:xfrm>
            <a:off x="4417839" y="1630821"/>
            <a:ext cx="6291028" cy="4575885"/>
            <a:chOff x="4417839" y="1630821"/>
            <a:chExt cx="6291028" cy="4575885"/>
          </a:xfrm>
        </p:grpSpPr>
        <p:grpSp>
          <p:nvGrpSpPr>
            <p:cNvPr id="310" name="Shape 310"/>
            <p:cNvGrpSpPr/>
            <p:nvPr/>
          </p:nvGrpSpPr>
          <p:grpSpPr>
            <a:xfrm>
              <a:off x="5414491" y="1630821"/>
              <a:ext cx="5294376" cy="4114800"/>
              <a:chOff x="3310555" y="716546"/>
              <a:chExt cx="5294376" cy="4114800"/>
            </a:xfrm>
          </p:grpSpPr>
          <p:grpSp>
            <p:nvGrpSpPr>
              <p:cNvPr id="311" name="Shape 311"/>
              <p:cNvGrpSpPr/>
              <p:nvPr/>
            </p:nvGrpSpPr>
            <p:grpSpPr>
              <a:xfrm flipH="1">
                <a:off x="3310555" y="737968"/>
                <a:ext cx="5294376" cy="54864"/>
                <a:chOff x="1522413" y="1514475"/>
                <a:chExt cx="10569575" cy="64008"/>
              </a:xfrm>
            </p:grpSpPr>
            <p:sp>
              <p:nvSpPr>
                <p:cNvPr id="312" name="Shape 312"/>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3" name="Shape 313"/>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4" name="Shape 314"/>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5" name="Shape 315"/>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6" name="Shape 316"/>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7" name="Shape 317"/>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8" name="Shape 318"/>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9" name="Shape 319"/>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0" name="Shape 320"/>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1" name="Shape 321"/>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2" name="Shape 322"/>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3" name="Shape 323"/>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4" name="Shape 324"/>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5" name="Shape 325"/>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6" name="Shape 326"/>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7" name="Shape 327"/>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8" name="Shape 328"/>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9" name="Shape 329"/>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0" name="Shape 330"/>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1" name="Shape 331"/>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2" name="Shape 332"/>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3" name="Shape 333"/>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4" name="Shape 334"/>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5" name="Shape 335"/>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6" name="Shape 336"/>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7" name="Shape 337"/>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8" name="Shape 338"/>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9" name="Shape 339"/>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0" name="Shape 340"/>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1" name="Shape 341"/>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2" name="Shape 342"/>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3" name="Shape 343"/>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4" name="Shape 344"/>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5" name="Shape 345"/>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6" name="Shape 346"/>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7" name="Shape 347"/>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8" name="Shape 348"/>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9" name="Shape 349"/>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0" name="Shape 350"/>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1" name="Shape 351"/>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2" name="Shape 352"/>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3" name="Shape 353"/>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4" name="Shape 354"/>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5" name="Shape 355"/>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6" name="Shape 356"/>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7" name="Shape 357"/>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8" name="Shape 358"/>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9" name="Shape 359"/>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0" name="Shape 360"/>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1" name="Shape 361"/>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2" name="Shape 362"/>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3" name="Shape 363"/>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4" name="Shape 364"/>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5" name="Shape 365"/>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6" name="Shape 366"/>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7" name="Shape 367"/>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8" name="Shape 368"/>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9" name="Shape 369"/>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0" name="Shape 370"/>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1" name="Shape 371"/>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2" name="Shape 372"/>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3" name="Shape 373"/>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4" name="Shape 374"/>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5" name="Shape 375"/>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6" name="Shape 376"/>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7" name="Shape 377"/>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8" name="Shape 378"/>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9" name="Shape 379"/>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0" name="Shape 380"/>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1" name="Shape 381"/>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2" name="Shape 382"/>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3" name="Shape 383"/>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4" name="Shape 384"/>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5" name="Shape 385"/>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386" name="Shape 386"/>
              <p:cNvGrpSpPr/>
              <p:nvPr/>
            </p:nvGrpSpPr>
            <p:grpSpPr>
              <a:xfrm rot="-5400000" flipH="1">
                <a:off x="6492229" y="2755658"/>
                <a:ext cx="4114800" cy="36576"/>
                <a:chOff x="1522413" y="1514475"/>
                <a:chExt cx="10569575" cy="64008"/>
              </a:xfrm>
            </p:grpSpPr>
            <p:sp>
              <p:nvSpPr>
                <p:cNvPr id="387" name="Shape 387"/>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8" name="Shape 388"/>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9" name="Shape 389"/>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0" name="Shape 390"/>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1" name="Shape 391"/>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2" name="Shape 392"/>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3" name="Shape 393"/>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4" name="Shape 394"/>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5" name="Shape 395"/>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6" name="Shape 396"/>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7" name="Shape 397"/>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8" name="Shape 398"/>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9" name="Shape 399"/>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0" name="Shape 400"/>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1" name="Shape 401"/>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2" name="Shape 402"/>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3" name="Shape 403"/>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4" name="Shape 404"/>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5" name="Shape 405"/>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6" name="Shape 406"/>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7" name="Shape 407"/>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8" name="Shape 408"/>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9" name="Shape 409"/>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0" name="Shape 410"/>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1" name="Shape 411"/>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2" name="Shape 412"/>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3" name="Shape 413"/>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4" name="Shape 414"/>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5" name="Shape 415"/>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6" name="Shape 416"/>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7" name="Shape 417"/>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8" name="Shape 418"/>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9" name="Shape 419"/>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0" name="Shape 420"/>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1" name="Shape 421"/>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2" name="Shape 422"/>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3" name="Shape 423"/>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4" name="Shape 424"/>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5" name="Shape 425"/>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6" name="Shape 426"/>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7" name="Shape 427"/>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8" name="Shape 428"/>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9" name="Shape 429"/>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0" name="Shape 430"/>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1" name="Shape 431"/>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2" name="Shape 432"/>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3" name="Shape 433"/>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4" name="Shape 434"/>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5" name="Shape 435"/>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6" name="Shape 436"/>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7" name="Shape 437"/>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8" name="Shape 438"/>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9" name="Shape 439"/>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0" name="Shape 440"/>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1" name="Shape 441"/>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2" name="Shape 442"/>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3" name="Shape 443"/>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4" name="Shape 444"/>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5" name="Shape 445"/>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6" name="Shape 446"/>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7" name="Shape 447"/>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8" name="Shape 448"/>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9" name="Shape 449"/>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0" name="Shape 450"/>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1" name="Shape 451"/>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2" name="Shape 452"/>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3" name="Shape 453"/>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4" name="Shape 454"/>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5" name="Shape 455"/>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6" name="Shape 456"/>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7" name="Shape 457"/>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8" name="Shape 458"/>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9" name="Shape 459"/>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0" name="Shape 460"/>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nvGrpSpPr>
            <p:cNvPr id="461" name="Shape 461"/>
            <p:cNvGrpSpPr/>
            <p:nvPr/>
          </p:nvGrpSpPr>
          <p:grpSpPr>
            <a:xfrm rot="10800000">
              <a:off x="4417839" y="2091906"/>
              <a:ext cx="5294376" cy="4114800"/>
              <a:chOff x="3310555" y="716546"/>
              <a:chExt cx="5294376" cy="4114800"/>
            </a:xfrm>
          </p:grpSpPr>
          <p:grpSp>
            <p:nvGrpSpPr>
              <p:cNvPr id="462" name="Shape 462"/>
              <p:cNvGrpSpPr/>
              <p:nvPr/>
            </p:nvGrpSpPr>
            <p:grpSpPr>
              <a:xfrm flipH="1">
                <a:off x="3310555" y="737968"/>
                <a:ext cx="5294376" cy="54864"/>
                <a:chOff x="1522413" y="1514475"/>
                <a:chExt cx="10569575" cy="64008"/>
              </a:xfrm>
            </p:grpSpPr>
            <p:sp>
              <p:nvSpPr>
                <p:cNvPr id="463" name="Shape 463"/>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4" name="Shape 464"/>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5" name="Shape 465"/>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6" name="Shape 466"/>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7" name="Shape 467"/>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8" name="Shape 468"/>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9" name="Shape 469"/>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0" name="Shape 470"/>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1" name="Shape 471"/>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2" name="Shape 472"/>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3" name="Shape 473"/>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4" name="Shape 474"/>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5" name="Shape 475"/>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6" name="Shape 476"/>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7" name="Shape 477"/>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8" name="Shape 478"/>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9" name="Shape 479"/>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0" name="Shape 480"/>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1" name="Shape 481"/>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2" name="Shape 482"/>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3" name="Shape 483"/>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4" name="Shape 484"/>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5" name="Shape 485"/>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6" name="Shape 486"/>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7" name="Shape 487"/>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8" name="Shape 488"/>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9" name="Shape 489"/>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0" name="Shape 490"/>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1" name="Shape 491"/>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2" name="Shape 492"/>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3" name="Shape 493"/>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4" name="Shape 494"/>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5" name="Shape 495"/>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6" name="Shape 496"/>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7" name="Shape 497"/>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8" name="Shape 498"/>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9" name="Shape 499"/>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0" name="Shape 500"/>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1" name="Shape 501"/>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2" name="Shape 502"/>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3" name="Shape 503"/>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4" name="Shape 504"/>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5" name="Shape 505"/>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6" name="Shape 506"/>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7" name="Shape 507"/>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8" name="Shape 508"/>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9" name="Shape 509"/>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0" name="Shape 510"/>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1" name="Shape 511"/>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2" name="Shape 512"/>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3" name="Shape 513"/>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4" name="Shape 514"/>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5" name="Shape 515"/>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6" name="Shape 516"/>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7" name="Shape 517"/>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8" name="Shape 518"/>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9" name="Shape 519"/>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0" name="Shape 520"/>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1" name="Shape 521"/>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2" name="Shape 522"/>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3" name="Shape 523"/>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4" name="Shape 524"/>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5" name="Shape 525"/>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6" name="Shape 526"/>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7" name="Shape 527"/>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8" name="Shape 528"/>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9" name="Shape 529"/>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0" name="Shape 530"/>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1" name="Shape 531"/>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2" name="Shape 532"/>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3" name="Shape 533"/>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4" name="Shape 534"/>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5" name="Shape 535"/>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6" name="Shape 536"/>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537" name="Shape 537"/>
              <p:cNvGrpSpPr/>
              <p:nvPr/>
            </p:nvGrpSpPr>
            <p:grpSpPr>
              <a:xfrm rot="-5400000" flipH="1">
                <a:off x="6492229" y="2755658"/>
                <a:ext cx="4114800" cy="36576"/>
                <a:chOff x="1522413" y="1514475"/>
                <a:chExt cx="10569575" cy="64008"/>
              </a:xfrm>
            </p:grpSpPr>
            <p:sp>
              <p:nvSpPr>
                <p:cNvPr id="538" name="Shape 538"/>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9" name="Shape 539"/>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0" name="Shape 540"/>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1" name="Shape 541"/>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2" name="Shape 542"/>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3" name="Shape 543"/>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4" name="Shape 544"/>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5" name="Shape 545"/>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6" name="Shape 546"/>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7" name="Shape 547"/>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8" name="Shape 548"/>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9" name="Shape 549"/>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0" name="Shape 550"/>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1" name="Shape 551"/>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2" name="Shape 552"/>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3" name="Shape 553"/>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4" name="Shape 554"/>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5" name="Shape 555"/>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6" name="Shape 556"/>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7" name="Shape 557"/>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8" name="Shape 558"/>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9" name="Shape 559"/>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0" name="Shape 560"/>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1" name="Shape 561"/>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2" name="Shape 562"/>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3" name="Shape 563"/>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4" name="Shape 564"/>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5" name="Shape 565"/>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6" name="Shape 566"/>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7" name="Shape 567"/>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8" name="Shape 568"/>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9" name="Shape 569"/>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0" name="Shape 570"/>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1" name="Shape 571"/>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2" name="Shape 572"/>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3" name="Shape 573"/>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4" name="Shape 574"/>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5" name="Shape 575"/>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6" name="Shape 576"/>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7" name="Shape 577"/>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8" name="Shape 578"/>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9" name="Shape 579"/>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0" name="Shape 580"/>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1" name="Shape 581"/>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2" name="Shape 582"/>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3" name="Shape 583"/>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4" name="Shape 584"/>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5" name="Shape 585"/>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6" name="Shape 586"/>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7" name="Shape 587"/>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8" name="Shape 588"/>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9" name="Shape 589"/>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0" name="Shape 590"/>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1" name="Shape 591"/>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2" name="Shape 592"/>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3" name="Shape 593"/>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4" name="Shape 594"/>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5" name="Shape 595"/>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6" name="Shape 596"/>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7" name="Shape 597"/>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8" name="Shape 598"/>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9" name="Shape 599"/>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0" name="Shape 600"/>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1" name="Shape 601"/>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2" name="Shape 602"/>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3" name="Shape 603"/>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4" name="Shape 604"/>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5" name="Shape 605"/>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6" name="Shape 606"/>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7" name="Shape 607"/>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8" name="Shape 608"/>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9" name="Shape 609"/>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0" name="Shape 610"/>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1" name="Shape 611"/>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sp>
        <p:nvSpPr>
          <p:cNvPr id="612" name="Shape 612"/>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3" name="Shape 613"/>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4" name="Shape 614"/>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615" name="Shape 615"/>
          <p:cNvSpPr txBox="1">
            <a:spLocks noGrp="1"/>
          </p:cNvSpPr>
          <p:nvPr>
            <p:ph type="body" idx="1"/>
          </p:nvPr>
        </p:nvSpPr>
        <p:spPr>
          <a:xfrm>
            <a:off x="4710022" y="1905000"/>
            <a:ext cx="5669280" cy="40386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16" name="Shape 616"/>
          <p:cNvSpPr txBox="1">
            <a:spLocks noGrp="1"/>
          </p:cNvSpPr>
          <p:nvPr>
            <p:ph type="body" idx="2"/>
          </p:nvPr>
        </p:nvSpPr>
        <p:spPr>
          <a:xfrm>
            <a:off x="1522413" y="3429000"/>
            <a:ext cx="2743200" cy="27432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200"/>
              </a:spcBef>
              <a:spcAft>
                <a:spcPts val="0"/>
              </a:spcAft>
              <a:buClr>
                <a:schemeClr val="dk2"/>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617" name="Shape 61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9134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18"/>
        <p:cNvGrpSpPr/>
        <p:nvPr/>
      </p:nvGrpSpPr>
      <p:grpSpPr>
        <a:xfrm>
          <a:off x="0" y="0"/>
          <a:ext cx="0" cy="0"/>
          <a:chOff x="0" y="0"/>
          <a:chExt cx="0" cy="0"/>
        </a:xfrm>
      </p:grpSpPr>
      <p:grpSp>
        <p:nvGrpSpPr>
          <p:cNvPr id="619" name="Shape 619"/>
          <p:cNvGrpSpPr/>
          <p:nvPr/>
        </p:nvGrpSpPr>
        <p:grpSpPr>
          <a:xfrm>
            <a:off x="1522413" y="1514475"/>
            <a:ext cx="10569575" cy="64008"/>
            <a:chOff x="1522413" y="1514475"/>
            <a:chExt cx="10569575" cy="64008"/>
          </a:xfrm>
        </p:grpSpPr>
        <p:sp>
          <p:nvSpPr>
            <p:cNvPr id="620" name="Shape 620"/>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1" name="Shape 621"/>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2" name="Shape 622"/>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3" name="Shape 623"/>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4" name="Shape 624"/>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5" name="Shape 625"/>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6" name="Shape 626"/>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7" name="Shape 627"/>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8" name="Shape 628"/>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9" name="Shape 629"/>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0" name="Shape 630"/>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1" name="Shape 631"/>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2" name="Shape 632"/>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3" name="Shape 633"/>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4" name="Shape 634"/>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5" name="Shape 635"/>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6" name="Shape 636"/>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7" name="Shape 637"/>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8" name="Shape 638"/>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9" name="Shape 639"/>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0" name="Shape 640"/>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1" name="Shape 641"/>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2" name="Shape 642"/>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3" name="Shape 643"/>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4" name="Shape 644"/>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5" name="Shape 645"/>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6" name="Shape 646"/>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7" name="Shape 647"/>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8" name="Shape 648"/>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9" name="Shape 649"/>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0" name="Shape 650"/>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1" name="Shape 651"/>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2" name="Shape 652"/>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3" name="Shape 653"/>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4" name="Shape 654"/>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5" name="Shape 655"/>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6" name="Shape 656"/>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7" name="Shape 657"/>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8" name="Shape 658"/>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9" name="Shape 659"/>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0" name="Shape 660"/>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1" name="Shape 661"/>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2" name="Shape 662"/>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3" name="Shape 663"/>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4" name="Shape 664"/>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5" name="Shape 665"/>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6" name="Shape 666"/>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7" name="Shape 667"/>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8" name="Shape 668"/>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9" name="Shape 669"/>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0" name="Shape 670"/>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1" name="Shape 671"/>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2" name="Shape 672"/>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3" name="Shape 673"/>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4" name="Shape 674"/>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5" name="Shape 675"/>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6" name="Shape 676"/>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7" name="Shape 677"/>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8" name="Shape 678"/>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9" name="Shape 679"/>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0" name="Shape 680"/>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1" name="Shape 681"/>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2" name="Shape 682"/>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3" name="Shape 683"/>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4" name="Shape 684"/>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5" name="Shape 685"/>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6" name="Shape 686"/>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7" name="Shape 687"/>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8" name="Shape 688"/>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9" name="Shape 689"/>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0" name="Shape 690"/>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1" name="Shape 691"/>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2" name="Shape 692"/>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3" name="Shape 693"/>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694" name="Shape 694"/>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5" name="Shape 695"/>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6" name="Shape 696"/>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697" name="Shape 697"/>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98" name="Shape 698"/>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5889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9"/>
        <p:cNvGrpSpPr/>
        <p:nvPr/>
      </p:nvGrpSpPr>
      <p:grpSpPr>
        <a:xfrm>
          <a:off x="0" y="0"/>
          <a:ext cx="0" cy="0"/>
          <a:chOff x="0" y="0"/>
          <a:chExt cx="0" cy="0"/>
        </a:xfrm>
      </p:grpSpPr>
      <p:sp>
        <p:nvSpPr>
          <p:cNvPr id="700" name="Shape 7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1" name="Shape 7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2" name="Shape 7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9891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03"/>
        <p:cNvGrpSpPr/>
        <p:nvPr/>
      </p:nvGrpSpPr>
      <p:grpSpPr>
        <a:xfrm>
          <a:off x="0" y="0"/>
          <a:ext cx="0" cy="0"/>
          <a:chOff x="0" y="0"/>
          <a:chExt cx="0" cy="0"/>
        </a:xfrm>
      </p:grpSpPr>
      <p:grpSp>
        <p:nvGrpSpPr>
          <p:cNvPr id="704" name="Shape 704"/>
          <p:cNvGrpSpPr/>
          <p:nvPr/>
        </p:nvGrpSpPr>
        <p:grpSpPr>
          <a:xfrm>
            <a:off x="1522413" y="1514475"/>
            <a:ext cx="10569575" cy="64008"/>
            <a:chOff x="1522413" y="1514475"/>
            <a:chExt cx="10569575" cy="64008"/>
          </a:xfrm>
        </p:grpSpPr>
        <p:sp>
          <p:nvSpPr>
            <p:cNvPr id="705" name="Shape 70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6" name="Shape 70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7" name="Shape 70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8" name="Shape 70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9" name="Shape 70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0" name="Shape 71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1" name="Shape 71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2" name="Shape 71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3" name="Shape 71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4" name="Shape 71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5" name="Shape 71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6" name="Shape 71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7" name="Shape 71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8" name="Shape 71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9" name="Shape 71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0" name="Shape 72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1" name="Shape 72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2" name="Shape 72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3" name="Shape 72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4" name="Shape 72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5" name="Shape 72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6" name="Shape 72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7" name="Shape 72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8" name="Shape 72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9" name="Shape 72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0" name="Shape 73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1" name="Shape 73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2" name="Shape 73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3" name="Shape 73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4" name="Shape 73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5" name="Shape 73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6" name="Shape 73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7" name="Shape 73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8" name="Shape 73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9" name="Shape 73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0" name="Shape 74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1" name="Shape 74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2" name="Shape 74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3" name="Shape 74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4" name="Shape 74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5" name="Shape 74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6" name="Shape 74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7" name="Shape 74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8" name="Shape 74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9" name="Shape 74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0" name="Shape 75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1" name="Shape 75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2" name="Shape 75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3" name="Shape 75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4" name="Shape 75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5" name="Shape 75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6" name="Shape 75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7" name="Shape 75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8" name="Shape 75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9" name="Shape 75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0" name="Shape 76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1" name="Shape 76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2" name="Shape 76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3" name="Shape 76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4" name="Shape 76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5" name="Shape 76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6" name="Shape 76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7" name="Shape 76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8" name="Shape 76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9" name="Shape 76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0" name="Shape 77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1" name="Shape 77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2" name="Shape 77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3" name="Shape 77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4" name="Shape 77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5" name="Shape 77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6" name="Shape 77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7" name="Shape 77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8" name="Shape 77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779" name="Shape 77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0" name="Shape 78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1" name="Shape 78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782" name="Shape 78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68776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83"/>
        <p:cNvGrpSpPr/>
        <p:nvPr/>
      </p:nvGrpSpPr>
      <p:grpSpPr>
        <a:xfrm>
          <a:off x="0" y="0"/>
          <a:ext cx="0" cy="0"/>
          <a:chOff x="0" y="0"/>
          <a:chExt cx="0" cy="0"/>
        </a:xfrm>
      </p:grpSpPr>
      <p:grpSp>
        <p:nvGrpSpPr>
          <p:cNvPr id="784" name="Shape 784"/>
          <p:cNvGrpSpPr/>
          <p:nvPr/>
        </p:nvGrpSpPr>
        <p:grpSpPr>
          <a:xfrm flipH="1">
            <a:off x="1447500" y="1630821"/>
            <a:ext cx="6291028" cy="4575885"/>
            <a:chOff x="4417839" y="1630821"/>
            <a:chExt cx="6291028" cy="4575885"/>
          </a:xfrm>
        </p:grpSpPr>
        <p:grpSp>
          <p:nvGrpSpPr>
            <p:cNvPr id="785" name="Shape 785"/>
            <p:cNvGrpSpPr/>
            <p:nvPr/>
          </p:nvGrpSpPr>
          <p:grpSpPr>
            <a:xfrm>
              <a:off x="5414491" y="1630821"/>
              <a:ext cx="5294376" cy="4114800"/>
              <a:chOff x="3310555" y="716546"/>
              <a:chExt cx="5294376" cy="4114800"/>
            </a:xfrm>
          </p:grpSpPr>
          <p:grpSp>
            <p:nvGrpSpPr>
              <p:cNvPr id="786" name="Shape 786"/>
              <p:cNvGrpSpPr/>
              <p:nvPr/>
            </p:nvGrpSpPr>
            <p:grpSpPr>
              <a:xfrm flipH="1">
                <a:off x="3310555" y="737968"/>
                <a:ext cx="5294376" cy="54864"/>
                <a:chOff x="1522413" y="1514475"/>
                <a:chExt cx="10569575" cy="64008"/>
              </a:xfrm>
            </p:grpSpPr>
            <p:sp>
              <p:nvSpPr>
                <p:cNvPr id="787" name="Shape 787"/>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8" name="Shape 788"/>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9" name="Shape 789"/>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0" name="Shape 790"/>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1" name="Shape 791"/>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2" name="Shape 792"/>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3" name="Shape 793"/>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4" name="Shape 794"/>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5" name="Shape 795"/>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6" name="Shape 796"/>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7" name="Shape 797"/>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8" name="Shape 798"/>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9" name="Shape 799"/>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0" name="Shape 800"/>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1" name="Shape 801"/>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2" name="Shape 802"/>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3" name="Shape 803"/>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4" name="Shape 804"/>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5" name="Shape 805"/>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6" name="Shape 806"/>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7" name="Shape 807"/>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8" name="Shape 808"/>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9" name="Shape 809"/>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0" name="Shape 810"/>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1" name="Shape 811"/>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2" name="Shape 812"/>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3" name="Shape 813"/>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4" name="Shape 814"/>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5" name="Shape 815"/>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6" name="Shape 816"/>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7" name="Shape 817"/>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8" name="Shape 818"/>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9" name="Shape 819"/>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0" name="Shape 820"/>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1" name="Shape 821"/>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2" name="Shape 822"/>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3" name="Shape 823"/>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4" name="Shape 824"/>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5" name="Shape 825"/>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6" name="Shape 826"/>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7" name="Shape 827"/>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8" name="Shape 828"/>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9" name="Shape 829"/>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0" name="Shape 830"/>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1" name="Shape 831"/>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2" name="Shape 832"/>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3" name="Shape 833"/>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4" name="Shape 834"/>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5" name="Shape 835"/>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6" name="Shape 836"/>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7" name="Shape 837"/>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8" name="Shape 838"/>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9" name="Shape 839"/>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0" name="Shape 840"/>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1" name="Shape 841"/>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2" name="Shape 842"/>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3" name="Shape 843"/>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4" name="Shape 844"/>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5" name="Shape 845"/>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6" name="Shape 846"/>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7" name="Shape 847"/>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8" name="Shape 848"/>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9" name="Shape 849"/>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0" name="Shape 850"/>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1" name="Shape 851"/>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2" name="Shape 852"/>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3" name="Shape 853"/>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4" name="Shape 854"/>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5" name="Shape 855"/>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6" name="Shape 856"/>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7" name="Shape 857"/>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8" name="Shape 858"/>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9" name="Shape 859"/>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0" name="Shape 860"/>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861" name="Shape 861"/>
              <p:cNvGrpSpPr/>
              <p:nvPr/>
            </p:nvGrpSpPr>
            <p:grpSpPr>
              <a:xfrm rot="-5400000" flipH="1">
                <a:off x="6492229" y="2755658"/>
                <a:ext cx="4114800" cy="36576"/>
                <a:chOff x="1522413" y="1514475"/>
                <a:chExt cx="10569575" cy="64008"/>
              </a:xfrm>
            </p:grpSpPr>
            <p:sp>
              <p:nvSpPr>
                <p:cNvPr id="862" name="Shape 862"/>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3" name="Shape 863"/>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4" name="Shape 864"/>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5" name="Shape 865"/>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6" name="Shape 866"/>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7" name="Shape 867"/>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8" name="Shape 868"/>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9" name="Shape 869"/>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0" name="Shape 870"/>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1" name="Shape 871"/>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2" name="Shape 872"/>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3" name="Shape 873"/>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4" name="Shape 874"/>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5" name="Shape 875"/>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6" name="Shape 876"/>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7" name="Shape 877"/>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8" name="Shape 878"/>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9" name="Shape 879"/>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0" name="Shape 880"/>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1" name="Shape 881"/>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2" name="Shape 882"/>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3" name="Shape 883"/>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4" name="Shape 884"/>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5" name="Shape 885"/>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6" name="Shape 886"/>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7" name="Shape 887"/>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8" name="Shape 888"/>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9" name="Shape 889"/>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0" name="Shape 890"/>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1" name="Shape 891"/>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2" name="Shape 892"/>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3" name="Shape 893"/>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4" name="Shape 894"/>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5" name="Shape 895"/>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6" name="Shape 896"/>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7" name="Shape 897"/>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8" name="Shape 898"/>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9" name="Shape 899"/>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0" name="Shape 900"/>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1" name="Shape 901"/>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2" name="Shape 902"/>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3" name="Shape 903"/>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4" name="Shape 904"/>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5" name="Shape 905"/>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6" name="Shape 906"/>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7" name="Shape 907"/>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8" name="Shape 908"/>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9" name="Shape 909"/>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0" name="Shape 910"/>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1" name="Shape 911"/>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2" name="Shape 912"/>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3" name="Shape 913"/>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4" name="Shape 914"/>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5" name="Shape 915"/>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6" name="Shape 916"/>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7" name="Shape 917"/>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8" name="Shape 918"/>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9" name="Shape 919"/>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0" name="Shape 920"/>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1" name="Shape 921"/>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2" name="Shape 922"/>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3" name="Shape 923"/>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4" name="Shape 924"/>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5" name="Shape 925"/>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6" name="Shape 926"/>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7" name="Shape 927"/>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8" name="Shape 928"/>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9" name="Shape 929"/>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0" name="Shape 930"/>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1" name="Shape 931"/>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2" name="Shape 932"/>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3" name="Shape 933"/>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4" name="Shape 934"/>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5" name="Shape 935"/>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nvGrpSpPr>
            <p:cNvPr id="936" name="Shape 936"/>
            <p:cNvGrpSpPr/>
            <p:nvPr/>
          </p:nvGrpSpPr>
          <p:grpSpPr>
            <a:xfrm rot="10800000">
              <a:off x="4417839" y="2091906"/>
              <a:ext cx="5294376" cy="4114800"/>
              <a:chOff x="3310555" y="716546"/>
              <a:chExt cx="5294376" cy="4114800"/>
            </a:xfrm>
          </p:grpSpPr>
          <p:grpSp>
            <p:nvGrpSpPr>
              <p:cNvPr id="937" name="Shape 937"/>
              <p:cNvGrpSpPr/>
              <p:nvPr/>
            </p:nvGrpSpPr>
            <p:grpSpPr>
              <a:xfrm flipH="1">
                <a:off x="3310555" y="737968"/>
                <a:ext cx="5294376" cy="54864"/>
                <a:chOff x="1522413" y="1514475"/>
                <a:chExt cx="10569575" cy="64008"/>
              </a:xfrm>
            </p:grpSpPr>
            <p:sp>
              <p:nvSpPr>
                <p:cNvPr id="938" name="Shape 938"/>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9" name="Shape 939"/>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0" name="Shape 940"/>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1" name="Shape 941"/>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2" name="Shape 942"/>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3" name="Shape 943"/>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4" name="Shape 944"/>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5" name="Shape 945"/>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6" name="Shape 946"/>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7" name="Shape 947"/>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8" name="Shape 948"/>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9" name="Shape 949"/>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0" name="Shape 950"/>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1" name="Shape 951"/>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2" name="Shape 952"/>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3" name="Shape 953"/>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4" name="Shape 954"/>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5" name="Shape 955"/>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6" name="Shape 956"/>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7" name="Shape 957"/>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8" name="Shape 958"/>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9" name="Shape 959"/>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0" name="Shape 960"/>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1" name="Shape 961"/>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2" name="Shape 962"/>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3" name="Shape 963"/>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4" name="Shape 964"/>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5" name="Shape 965"/>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6" name="Shape 966"/>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7" name="Shape 967"/>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8" name="Shape 968"/>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9" name="Shape 969"/>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0" name="Shape 970"/>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1" name="Shape 971"/>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2" name="Shape 972"/>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3" name="Shape 973"/>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4" name="Shape 974"/>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5" name="Shape 975"/>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6" name="Shape 976"/>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7" name="Shape 977"/>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8" name="Shape 978"/>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9" name="Shape 979"/>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0" name="Shape 980"/>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1" name="Shape 981"/>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2" name="Shape 982"/>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3" name="Shape 983"/>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4" name="Shape 984"/>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5" name="Shape 985"/>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6" name="Shape 986"/>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7" name="Shape 987"/>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8" name="Shape 988"/>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9" name="Shape 989"/>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0" name="Shape 990"/>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1" name="Shape 991"/>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2" name="Shape 992"/>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3" name="Shape 993"/>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4" name="Shape 994"/>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5" name="Shape 995"/>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6" name="Shape 996"/>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7" name="Shape 997"/>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8" name="Shape 998"/>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9" name="Shape 999"/>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0" name="Shape 1000"/>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1" name="Shape 1001"/>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2" name="Shape 1002"/>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3" name="Shape 1003"/>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4" name="Shape 1004"/>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5" name="Shape 1005"/>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6" name="Shape 1006"/>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7" name="Shape 1007"/>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8" name="Shape 1008"/>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9" name="Shape 1009"/>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0" name="Shape 1010"/>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1" name="Shape 1011"/>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1012" name="Shape 1012"/>
              <p:cNvGrpSpPr/>
              <p:nvPr/>
            </p:nvGrpSpPr>
            <p:grpSpPr>
              <a:xfrm rot="-5400000" flipH="1">
                <a:off x="6492229" y="2755658"/>
                <a:ext cx="4114800" cy="36576"/>
                <a:chOff x="1522413" y="1514475"/>
                <a:chExt cx="10569575" cy="64008"/>
              </a:xfrm>
            </p:grpSpPr>
            <p:sp>
              <p:nvSpPr>
                <p:cNvPr id="1013" name="Shape 1013"/>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4" name="Shape 1014"/>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5" name="Shape 1015"/>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6" name="Shape 1016"/>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7" name="Shape 1017"/>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8" name="Shape 1018"/>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9" name="Shape 1019"/>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0" name="Shape 1020"/>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1" name="Shape 1021"/>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2" name="Shape 1022"/>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3" name="Shape 1023"/>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4" name="Shape 1024"/>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5" name="Shape 1025"/>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6" name="Shape 1026"/>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7" name="Shape 1027"/>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8" name="Shape 1028"/>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9" name="Shape 1029"/>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0" name="Shape 1030"/>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1" name="Shape 1031"/>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2" name="Shape 1032"/>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3" name="Shape 1033"/>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4" name="Shape 1034"/>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5" name="Shape 1035"/>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6" name="Shape 1036"/>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7" name="Shape 1037"/>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8" name="Shape 1038"/>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9" name="Shape 1039"/>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0" name="Shape 1040"/>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1" name="Shape 1041"/>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2" name="Shape 1042"/>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3" name="Shape 1043"/>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4" name="Shape 1044"/>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5" name="Shape 1045"/>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6" name="Shape 1046"/>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7" name="Shape 1047"/>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8" name="Shape 1048"/>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9" name="Shape 1049"/>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0" name="Shape 1050"/>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1" name="Shape 1051"/>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2" name="Shape 1052"/>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3" name="Shape 1053"/>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4" name="Shape 1054"/>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5" name="Shape 1055"/>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6" name="Shape 1056"/>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7" name="Shape 1057"/>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8" name="Shape 1058"/>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9" name="Shape 1059"/>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0" name="Shape 1060"/>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1" name="Shape 1061"/>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2" name="Shape 1062"/>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3" name="Shape 1063"/>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4" name="Shape 1064"/>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5" name="Shape 1065"/>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6" name="Shape 1066"/>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7" name="Shape 1067"/>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8" name="Shape 1068"/>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9" name="Shape 1069"/>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0" name="Shape 1070"/>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1" name="Shape 1071"/>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2" name="Shape 1072"/>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3" name="Shape 1073"/>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4" name="Shape 1074"/>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5" name="Shape 1075"/>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6" name="Shape 1076"/>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7" name="Shape 1077"/>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8" name="Shape 1078"/>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9" name="Shape 1079"/>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0" name="Shape 1080"/>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1" name="Shape 1081"/>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2" name="Shape 1082"/>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3" name="Shape 1083"/>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4" name="Shape 1084"/>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5" name="Shape 1085"/>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6" name="Shape 1086"/>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sp>
        <p:nvSpPr>
          <p:cNvPr id="1087" name="Shape 1087"/>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8" name="Shape 1088"/>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9" name="Shape 1089"/>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090" name="Shape 1090"/>
          <p:cNvSpPr>
            <a:spLocks noGrp="1"/>
          </p:cNvSpPr>
          <p:nvPr>
            <p:ph type="pic" idx="2"/>
          </p:nvPr>
        </p:nvSpPr>
        <p:spPr>
          <a:xfrm>
            <a:off x="1745838" y="1884311"/>
            <a:ext cx="5669280" cy="4041648"/>
          </a:xfrm>
          <a:prstGeom prst="rect">
            <a:avLst/>
          </a:prstGeom>
          <a:solidFill>
            <a:schemeClr val="lt1"/>
          </a:solidFill>
          <a:ln>
            <a:noFill/>
          </a:ln>
        </p:spPr>
        <p:txBody>
          <a:bodyPr spcFirstLastPara="1" wrap="square" lIns="91425" tIns="91425" rIns="91425" bIns="91425" anchor="t" anchorCtr="0"/>
          <a:lstStyle>
            <a:lvl1pPr marR="0" lvl="0" algn="ctr" rtl="0">
              <a:lnSpc>
                <a:spcPct val="90000"/>
              </a:lnSpc>
              <a:spcBef>
                <a:spcPts val="180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600"/>
              </a:spcBef>
              <a:spcAft>
                <a:spcPts val="0"/>
              </a:spcAft>
              <a:buClr>
                <a:schemeClr val="dk2"/>
              </a:buClr>
              <a:buSzPts val="2800"/>
              <a:buFont typeface="Noto Sans Symbols"/>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60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600"/>
              </a:spcBef>
              <a:spcAft>
                <a:spcPts val="0"/>
              </a:spcAft>
              <a:buClr>
                <a:schemeClr val="dk2"/>
              </a:buClr>
              <a:buSzPts val="1600"/>
              <a:buFont typeface="Noto Sans Symbols"/>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600"/>
              </a:spcBef>
              <a:spcAft>
                <a:spcPts val="0"/>
              </a:spcAft>
              <a:buClr>
                <a:schemeClr val="dk2"/>
              </a:buClr>
              <a:buSzPts val="1600"/>
              <a:buFont typeface="Noto Sans Symbols"/>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1091" name="Shape 1091"/>
          <p:cNvSpPr txBox="1">
            <a:spLocks noGrp="1"/>
          </p:cNvSpPr>
          <p:nvPr>
            <p:ph type="body" idx="1"/>
          </p:nvPr>
        </p:nvSpPr>
        <p:spPr>
          <a:xfrm>
            <a:off x="7905959" y="3411748"/>
            <a:ext cx="2743200" cy="27432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200"/>
              </a:spcBef>
              <a:spcAft>
                <a:spcPts val="0"/>
              </a:spcAft>
              <a:buClr>
                <a:schemeClr val="dk2"/>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92" name="Shape 109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8259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93"/>
        <p:cNvGrpSpPr/>
        <p:nvPr/>
      </p:nvGrpSpPr>
      <p:grpSpPr>
        <a:xfrm>
          <a:off x="0" y="0"/>
          <a:ext cx="0" cy="0"/>
          <a:chOff x="0" y="0"/>
          <a:chExt cx="0" cy="0"/>
        </a:xfrm>
      </p:grpSpPr>
      <p:grpSp>
        <p:nvGrpSpPr>
          <p:cNvPr id="1094" name="Shape 1094"/>
          <p:cNvGrpSpPr/>
          <p:nvPr/>
        </p:nvGrpSpPr>
        <p:grpSpPr>
          <a:xfrm>
            <a:off x="1522413" y="1514475"/>
            <a:ext cx="10569575" cy="64008"/>
            <a:chOff x="1522413" y="1514475"/>
            <a:chExt cx="10569575" cy="64008"/>
          </a:xfrm>
        </p:grpSpPr>
        <p:sp>
          <p:nvSpPr>
            <p:cNvPr id="1095" name="Shape 109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6" name="Shape 109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7" name="Shape 109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8" name="Shape 109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9" name="Shape 109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0" name="Shape 110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1" name="Shape 110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2" name="Shape 110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3" name="Shape 110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4" name="Shape 110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5" name="Shape 110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6" name="Shape 110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7" name="Shape 110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8" name="Shape 110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9" name="Shape 110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0" name="Shape 111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1" name="Shape 111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2" name="Shape 111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3" name="Shape 111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4" name="Shape 111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5" name="Shape 111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6" name="Shape 111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7" name="Shape 111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8" name="Shape 111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9" name="Shape 111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0" name="Shape 112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1" name="Shape 112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2" name="Shape 112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3" name="Shape 112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4" name="Shape 112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5" name="Shape 112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6" name="Shape 112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7" name="Shape 112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8" name="Shape 112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9" name="Shape 112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0" name="Shape 113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1" name="Shape 113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2" name="Shape 113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3" name="Shape 113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4" name="Shape 113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5" name="Shape 113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6" name="Shape 113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7" name="Shape 113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8" name="Shape 113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9" name="Shape 113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0" name="Shape 114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1" name="Shape 114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2" name="Shape 114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3" name="Shape 114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4" name="Shape 114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5" name="Shape 114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6" name="Shape 114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7" name="Shape 114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8" name="Shape 114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9" name="Shape 114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0" name="Shape 115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1" name="Shape 115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2" name="Shape 115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3" name="Shape 115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4" name="Shape 115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5" name="Shape 115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6" name="Shape 115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7" name="Shape 115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8" name="Shape 115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9" name="Shape 115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0" name="Shape 116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1" name="Shape 116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2" name="Shape 116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3" name="Shape 116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4" name="Shape 116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5" name="Shape 116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6" name="Shape 116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7" name="Shape 116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8" name="Shape 116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169" name="Shape 116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0" name="Shape 117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1" name="Shape 117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172" name="Shape 1172"/>
          <p:cNvSpPr txBox="1">
            <a:spLocks noGrp="1"/>
          </p:cNvSpPr>
          <p:nvPr>
            <p:ph type="body" idx="1"/>
          </p:nvPr>
        </p:nvSpPr>
        <p:spPr>
          <a:xfrm rot="5400000">
            <a:off x="3960814" y="-533400"/>
            <a:ext cx="4267200" cy="91440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3" name="Shape 117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8368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74"/>
        <p:cNvGrpSpPr/>
        <p:nvPr/>
      </p:nvGrpSpPr>
      <p:grpSpPr>
        <a:xfrm>
          <a:off x="0" y="0"/>
          <a:ext cx="0" cy="0"/>
          <a:chOff x="0" y="0"/>
          <a:chExt cx="0" cy="0"/>
        </a:xfrm>
      </p:grpSpPr>
      <p:grpSp>
        <p:nvGrpSpPr>
          <p:cNvPr id="1175" name="Shape 1175"/>
          <p:cNvGrpSpPr/>
          <p:nvPr/>
        </p:nvGrpSpPr>
        <p:grpSpPr>
          <a:xfrm rot="5400000">
            <a:off x="6864412" y="3472598"/>
            <a:ext cx="6492240" cy="64008"/>
            <a:chOff x="1522413" y="1514475"/>
            <a:chExt cx="10569575" cy="64008"/>
          </a:xfrm>
        </p:grpSpPr>
        <p:sp>
          <p:nvSpPr>
            <p:cNvPr id="1176" name="Shape 117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7" name="Shape 117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8" name="Shape 117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9" name="Shape 117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0" name="Shape 118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1" name="Shape 118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2" name="Shape 118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3" name="Shape 118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4" name="Shape 118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5" name="Shape 118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6" name="Shape 118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7" name="Shape 118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8" name="Shape 118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9" name="Shape 118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0" name="Shape 119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1" name="Shape 119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2" name="Shape 119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3" name="Shape 119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4" name="Shape 119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5" name="Shape 119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6" name="Shape 119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7" name="Shape 119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8" name="Shape 119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9" name="Shape 119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0" name="Shape 120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1" name="Shape 120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2" name="Shape 120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3" name="Shape 120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4" name="Shape 120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5" name="Shape 120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6" name="Shape 120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7" name="Shape 120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8" name="Shape 120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9" name="Shape 120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0" name="Shape 121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1" name="Shape 121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2" name="Shape 121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3" name="Shape 121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4" name="Shape 121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5" name="Shape 121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6" name="Shape 121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7" name="Shape 121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8" name="Shape 121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9" name="Shape 121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0" name="Shape 122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1" name="Shape 122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2" name="Shape 122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3" name="Shape 122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4" name="Shape 122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5" name="Shape 122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6" name="Shape 122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7" name="Shape 122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8" name="Shape 122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9" name="Shape 122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0" name="Shape 123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1" name="Shape 123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2" name="Shape 123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3" name="Shape 123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4" name="Shape 123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5" name="Shape 123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6" name="Shape 123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7" name="Shape 123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8" name="Shape 123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9" name="Shape 123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0" name="Shape 124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1" name="Shape 124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2" name="Shape 124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3" name="Shape 124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4" name="Shape 124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5" name="Shape 124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6" name="Shape 124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7" name="Shape 124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8" name="Shape 124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9" name="Shape 124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250" name="Shape 125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51" name="Shape 125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52" name="Shape 125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253" name="Shape 1253"/>
          <p:cNvSpPr txBox="1">
            <a:spLocks noGrp="1"/>
          </p:cNvSpPr>
          <p:nvPr>
            <p:ph type="body" idx="1"/>
          </p:nvPr>
        </p:nvSpPr>
        <p:spPr>
          <a:xfrm rot="5400000">
            <a:off x="2230726" y="-1344901"/>
            <a:ext cx="5898573" cy="91440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4" name="Shape 1254"/>
          <p:cNvSpPr txBox="1">
            <a:spLocks noGrp="1"/>
          </p:cNvSpPr>
          <p:nvPr>
            <p:ph type="title"/>
          </p:nvPr>
        </p:nvSpPr>
        <p:spPr>
          <a:xfrm rot="5400000">
            <a:off x="8096538" y="2539713"/>
            <a:ext cx="5901747" cy="13716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708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24"/>
        <p:cNvGrpSpPr/>
        <p:nvPr/>
      </p:nvGrpSpPr>
      <p:grpSpPr>
        <a:xfrm>
          <a:off x="0" y="0"/>
          <a:ext cx="0" cy="0"/>
          <a:chOff x="0" y="0"/>
          <a:chExt cx="0" cy="0"/>
        </a:xfrm>
      </p:grpSpPr>
      <p:grpSp>
        <p:nvGrpSpPr>
          <p:cNvPr id="225" name="Shape 225"/>
          <p:cNvGrpSpPr/>
          <p:nvPr/>
        </p:nvGrpSpPr>
        <p:grpSpPr>
          <a:xfrm>
            <a:off x="1522413" y="1514475"/>
            <a:ext cx="10569575" cy="64008"/>
            <a:chOff x="1522413" y="1514475"/>
            <a:chExt cx="10569575" cy="64008"/>
          </a:xfrm>
        </p:grpSpPr>
        <p:sp>
          <p:nvSpPr>
            <p:cNvPr id="226" name="Shape 22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7" name="Shape 22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8" name="Shape 22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9" name="Shape 22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0" name="Shape 23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1" name="Shape 23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2" name="Shape 23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3" name="Shape 23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4" name="Shape 23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5" name="Shape 23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6" name="Shape 23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7" name="Shape 23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8" name="Shape 23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9" name="Shape 23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0" name="Shape 24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1" name="Shape 24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2" name="Shape 24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3" name="Shape 24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4" name="Shape 24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5" name="Shape 24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6" name="Shape 24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7" name="Shape 24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8" name="Shape 24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9" name="Shape 24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0" name="Shape 25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1" name="Shape 25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2" name="Shape 25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3" name="Shape 25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4" name="Shape 25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5" name="Shape 25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6" name="Shape 25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7" name="Shape 25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8" name="Shape 25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9" name="Shape 25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0" name="Shape 26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1" name="Shape 26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2" name="Shape 26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3" name="Shape 26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4" name="Shape 26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5" name="Shape 26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6" name="Shape 26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7" name="Shape 26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8" name="Shape 26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9" name="Shape 26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0" name="Shape 27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1" name="Shape 27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2" name="Shape 27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3" name="Shape 27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4" name="Shape 27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5" name="Shape 27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6" name="Shape 27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7" name="Shape 27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8" name="Shape 27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9" name="Shape 27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0" name="Shape 28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1" name="Shape 28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2" name="Shape 28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3" name="Shape 28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4" name="Shape 28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5" name="Shape 28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6" name="Shape 28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7" name="Shape 28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8" name="Shape 28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9" name="Shape 28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0" name="Shape 29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1" name="Shape 29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2" name="Shape 29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3" name="Shape 29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4" name="Shape 29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5" name="Shape 29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6" name="Shape 29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7" name="Shape 29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8" name="Shape 29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9" name="Shape 29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300" name="Shape 3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02-May-18</a:t>
            </a:fld>
            <a:endParaRPr lang="en-US"/>
          </a:p>
        </p:txBody>
      </p:sp>
      <p:sp>
        <p:nvSpPr>
          <p:cNvPr id="301" name="Shape 3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302" name="Shape 3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303" name="Shape 303"/>
          <p:cNvSpPr txBox="1">
            <a:spLocks noGrp="1"/>
          </p:cNvSpPr>
          <p:nvPr>
            <p:ph type="body" idx="1"/>
          </p:nvPr>
        </p:nvSpPr>
        <p:spPr>
          <a:xfrm>
            <a:off x="6249860"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4" name="Shape 304"/>
          <p:cNvSpPr txBox="1">
            <a:spLocks noGrp="1"/>
          </p:cNvSpPr>
          <p:nvPr>
            <p:ph type="body" idx="2"/>
          </p:nvPr>
        </p:nvSpPr>
        <p:spPr>
          <a:xfrm>
            <a:off x="6249860"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5" name="Shape 305"/>
          <p:cNvSpPr txBox="1">
            <a:spLocks noGrp="1"/>
          </p:cNvSpPr>
          <p:nvPr>
            <p:ph type="body" idx="3"/>
          </p:nvPr>
        </p:nvSpPr>
        <p:spPr>
          <a:xfrm>
            <a:off x="1522413"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6" name="Shape 306"/>
          <p:cNvSpPr txBox="1">
            <a:spLocks noGrp="1"/>
          </p:cNvSpPr>
          <p:nvPr>
            <p:ph type="body" idx="4"/>
          </p:nvPr>
        </p:nvSpPr>
        <p:spPr>
          <a:xfrm>
            <a:off x="1522413"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7" name="Shape 30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9601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18"/>
        <p:cNvGrpSpPr/>
        <p:nvPr/>
      </p:nvGrpSpPr>
      <p:grpSpPr>
        <a:xfrm>
          <a:off x="0" y="0"/>
          <a:ext cx="0" cy="0"/>
          <a:chOff x="0" y="0"/>
          <a:chExt cx="0" cy="0"/>
        </a:xfrm>
      </p:grpSpPr>
      <p:grpSp>
        <p:nvGrpSpPr>
          <p:cNvPr id="619" name="Shape 619"/>
          <p:cNvGrpSpPr/>
          <p:nvPr/>
        </p:nvGrpSpPr>
        <p:grpSpPr>
          <a:xfrm>
            <a:off x="1522413" y="1514475"/>
            <a:ext cx="10569575" cy="64008"/>
            <a:chOff x="1522413" y="1514475"/>
            <a:chExt cx="10569575" cy="64008"/>
          </a:xfrm>
        </p:grpSpPr>
        <p:sp>
          <p:nvSpPr>
            <p:cNvPr id="620" name="Shape 620"/>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1" name="Shape 621"/>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2" name="Shape 622"/>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3" name="Shape 623"/>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4" name="Shape 624"/>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5" name="Shape 625"/>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6" name="Shape 626"/>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7" name="Shape 627"/>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8" name="Shape 628"/>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9" name="Shape 629"/>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0" name="Shape 630"/>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1" name="Shape 631"/>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2" name="Shape 632"/>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3" name="Shape 633"/>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4" name="Shape 634"/>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5" name="Shape 635"/>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6" name="Shape 636"/>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7" name="Shape 637"/>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8" name="Shape 638"/>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9" name="Shape 639"/>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0" name="Shape 640"/>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1" name="Shape 641"/>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2" name="Shape 642"/>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3" name="Shape 643"/>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4" name="Shape 644"/>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5" name="Shape 645"/>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6" name="Shape 646"/>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7" name="Shape 647"/>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8" name="Shape 648"/>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9" name="Shape 649"/>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0" name="Shape 650"/>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1" name="Shape 651"/>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2" name="Shape 652"/>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3" name="Shape 653"/>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4" name="Shape 654"/>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5" name="Shape 655"/>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6" name="Shape 656"/>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7" name="Shape 657"/>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8" name="Shape 658"/>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9" name="Shape 659"/>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0" name="Shape 660"/>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1" name="Shape 661"/>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2" name="Shape 662"/>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3" name="Shape 663"/>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4" name="Shape 664"/>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5" name="Shape 665"/>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6" name="Shape 666"/>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7" name="Shape 667"/>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8" name="Shape 668"/>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9" name="Shape 669"/>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0" name="Shape 670"/>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1" name="Shape 671"/>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2" name="Shape 672"/>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3" name="Shape 673"/>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4" name="Shape 674"/>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5" name="Shape 675"/>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6" name="Shape 676"/>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7" name="Shape 677"/>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8" name="Shape 678"/>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9" name="Shape 679"/>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0" name="Shape 680"/>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1" name="Shape 681"/>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2" name="Shape 682"/>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3" name="Shape 683"/>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4" name="Shape 684"/>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5" name="Shape 685"/>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6" name="Shape 686"/>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7" name="Shape 687"/>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8" name="Shape 688"/>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9" name="Shape 689"/>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0" name="Shape 690"/>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1" name="Shape 691"/>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2" name="Shape 692"/>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3" name="Shape 693"/>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694" name="Shape 694"/>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02-May-18</a:t>
            </a:fld>
            <a:endParaRPr lang="en-US"/>
          </a:p>
        </p:txBody>
      </p:sp>
      <p:sp>
        <p:nvSpPr>
          <p:cNvPr id="695" name="Shape 695"/>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dirty="0"/>
          </a:p>
        </p:txBody>
      </p:sp>
      <p:sp>
        <p:nvSpPr>
          <p:cNvPr id="696" name="Shape 696"/>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dirty="0"/>
          </a:p>
        </p:txBody>
      </p:sp>
      <p:sp>
        <p:nvSpPr>
          <p:cNvPr id="697" name="Shape 697"/>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698" name="Shape 698"/>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54002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9"/>
        <p:cNvGrpSpPr/>
        <p:nvPr/>
      </p:nvGrpSpPr>
      <p:grpSpPr>
        <a:xfrm>
          <a:off x="0" y="0"/>
          <a:ext cx="0" cy="0"/>
          <a:chOff x="0" y="0"/>
          <a:chExt cx="0" cy="0"/>
        </a:xfrm>
      </p:grpSpPr>
      <p:sp>
        <p:nvSpPr>
          <p:cNvPr id="700" name="Shape 7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02-May-18</a:t>
            </a:fld>
            <a:endParaRPr lang="en-US"/>
          </a:p>
        </p:txBody>
      </p:sp>
      <p:sp>
        <p:nvSpPr>
          <p:cNvPr id="701" name="Shape 7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702" name="Shape 7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Tree>
    <p:extLst>
      <p:ext uri="{BB962C8B-B14F-4D97-AF65-F5344CB8AC3E}">
        <p14:creationId xmlns:p14="http://schemas.microsoft.com/office/powerpoint/2010/main" val="24550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03"/>
        <p:cNvGrpSpPr/>
        <p:nvPr/>
      </p:nvGrpSpPr>
      <p:grpSpPr>
        <a:xfrm>
          <a:off x="0" y="0"/>
          <a:ext cx="0" cy="0"/>
          <a:chOff x="0" y="0"/>
          <a:chExt cx="0" cy="0"/>
        </a:xfrm>
      </p:grpSpPr>
      <p:grpSp>
        <p:nvGrpSpPr>
          <p:cNvPr id="704" name="Shape 704"/>
          <p:cNvGrpSpPr/>
          <p:nvPr/>
        </p:nvGrpSpPr>
        <p:grpSpPr>
          <a:xfrm>
            <a:off x="1522413" y="1514475"/>
            <a:ext cx="10569575" cy="64008"/>
            <a:chOff x="1522413" y="1514475"/>
            <a:chExt cx="10569575" cy="64008"/>
          </a:xfrm>
        </p:grpSpPr>
        <p:sp>
          <p:nvSpPr>
            <p:cNvPr id="705" name="Shape 70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6" name="Shape 70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7" name="Shape 70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8" name="Shape 70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9" name="Shape 70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0" name="Shape 71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1" name="Shape 71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2" name="Shape 71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3" name="Shape 71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4" name="Shape 71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5" name="Shape 71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6" name="Shape 71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7" name="Shape 71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8" name="Shape 71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9" name="Shape 71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0" name="Shape 72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1" name="Shape 72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2" name="Shape 72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3" name="Shape 72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4" name="Shape 72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5" name="Shape 72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6" name="Shape 72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7" name="Shape 72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8" name="Shape 72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9" name="Shape 72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0" name="Shape 73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1" name="Shape 73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2" name="Shape 73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3" name="Shape 73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4" name="Shape 73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5" name="Shape 73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6" name="Shape 73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7" name="Shape 73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8" name="Shape 73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9" name="Shape 73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0" name="Shape 74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1" name="Shape 74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2" name="Shape 74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3" name="Shape 74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4" name="Shape 74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5" name="Shape 74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6" name="Shape 74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7" name="Shape 74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8" name="Shape 74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9" name="Shape 74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0" name="Shape 75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1" name="Shape 75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2" name="Shape 75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3" name="Shape 75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4" name="Shape 75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5" name="Shape 75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6" name="Shape 75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7" name="Shape 75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8" name="Shape 75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9" name="Shape 75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0" name="Shape 76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1" name="Shape 76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2" name="Shape 76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3" name="Shape 76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4" name="Shape 76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5" name="Shape 76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6" name="Shape 76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7" name="Shape 76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8" name="Shape 76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9" name="Shape 76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0" name="Shape 77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1" name="Shape 77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2" name="Shape 77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3" name="Shape 77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4" name="Shape 77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5" name="Shape 77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6" name="Shape 77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7" name="Shape 77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8" name="Shape 77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779" name="Shape 77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02-May-18</a:t>
            </a:fld>
            <a:endParaRPr lang="en-US"/>
          </a:p>
        </p:txBody>
      </p:sp>
      <p:sp>
        <p:nvSpPr>
          <p:cNvPr id="780" name="Shape 78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781" name="Shape 78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782" name="Shape 78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87329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93"/>
        <p:cNvGrpSpPr/>
        <p:nvPr/>
      </p:nvGrpSpPr>
      <p:grpSpPr>
        <a:xfrm>
          <a:off x="0" y="0"/>
          <a:ext cx="0" cy="0"/>
          <a:chOff x="0" y="0"/>
          <a:chExt cx="0" cy="0"/>
        </a:xfrm>
      </p:grpSpPr>
      <p:grpSp>
        <p:nvGrpSpPr>
          <p:cNvPr id="1094" name="Shape 1094"/>
          <p:cNvGrpSpPr/>
          <p:nvPr/>
        </p:nvGrpSpPr>
        <p:grpSpPr>
          <a:xfrm>
            <a:off x="1522413" y="1514475"/>
            <a:ext cx="10569575" cy="64008"/>
            <a:chOff x="1522413" y="1514475"/>
            <a:chExt cx="10569575" cy="64008"/>
          </a:xfrm>
        </p:grpSpPr>
        <p:sp>
          <p:nvSpPr>
            <p:cNvPr id="1095" name="Shape 109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6" name="Shape 109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7" name="Shape 109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8" name="Shape 109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9" name="Shape 109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0" name="Shape 110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1" name="Shape 110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2" name="Shape 110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3" name="Shape 110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4" name="Shape 110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5" name="Shape 110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6" name="Shape 110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7" name="Shape 110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8" name="Shape 110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9" name="Shape 110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0" name="Shape 111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1" name="Shape 111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2" name="Shape 111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3" name="Shape 111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4" name="Shape 111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5" name="Shape 111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6" name="Shape 111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7" name="Shape 111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8" name="Shape 111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9" name="Shape 111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0" name="Shape 112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1" name="Shape 112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2" name="Shape 112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3" name="Shape 112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4" name="Shape 112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5" name="Shape 112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6" name="Shape 112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7" name="Shape 112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8" name="Shape 112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9" name="Shape 112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0" name="Shape 113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1" name="Shape 113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2" name="Shape 113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3" name="Shape 113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4" name="Shape 113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5" name="Shape 113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6" name="Shape 113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7" name="Shape 113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8" name="Shape 113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9" name="Shape 113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0" name="Shape 114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1" name="Shape 114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2" name="Shape 114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3" name="Shape 114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4" name="Shape 114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5" name="Shape 114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6" name="Shape 114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7" name="Shape 114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8" name="Shape 114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9" name="Shape 114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0" name="Shape 115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1" name="Shape 115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2" name="Shape 115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3" name="Shape 115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4" name="Shape 115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5" name="Shape 115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6" name="Shape 115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7" name="Shape 115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8" name="Shape 115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9" name="Shape 115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0" name="Shape 116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1" name="Shape 116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2" name="Shape 116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3" name="Shape 116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4" name="Shape 116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5" name="Shape 116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6" name="Shape 116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7" name="Shape 116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8" name="Shape 116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169" name="Shape 116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02-May-18</a:t>
            </a:fld>
            <a:endParaRPr lang="en-US"/>
          </a:p>
        </p:txBody>
      </p:sp>
      <p:sp>
        <p:nvSpPr>
          <p:cNvPr id="1170" name="Shape 117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1171" name="Shape 117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1172" name="Shape 1172"/>
          <p:cNvSpPr txBox="1">
            <a:spLocks noGrp="1"/>
          </p:cNvSpPr>
          <p:nvPr>
            <p:ph type="body" idx="1"/>
          </p:nvPr>
        </p:nvSpPr>
        <p:spPr>
          <a:xfrm rot="5400000">
            <a:off x="3960814" y="-533400"/>
            <a:ext cx="4267200" cy="91440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1173" name="Shape 117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60613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74"/>
        <p:cNvGrpSpPr/>
        <p:nvPr/>
      </p:nvGrpSpPr>
      <p:grpSpPr>
        <a:xfrm>
          <a:off x="0" y="0"/>
          <a:ext cx="0" cy="0"/>
          <a:chOff x="0" y="0"/>
          <a:chExt cx="0" cy="0"/>
        </a:xfrm>
      </p:grpSpPr>
      <p:grpSp>
        <p:nvGrpSpPr>
          <p:cNvPr id="1175" name="Shape 1175"/>
          <p:cNvGrpSpPr/>
          <p:nvPr/>
        </p:nvGrpSpPr>
        <p:grpSpPr>
          <a:xfrm rot="5400000">
            <a:off x="6864412" y="3472598"/>
            <a:ext cx="6492240" cy="64008"/>
            <a:chOff x="1522413" y="1514475"/>
            <a:chExt cx="10569575" cy="64008"/>
          </a:xfrm>
        </p:grpSpPr>
        <p:sp>
          <p:nvSpPr>
            <p:cNvPr id="1176" name="Shape 117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7" name="Shape 117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8" name="Shape 117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9" name="Shape 117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0" name="Shape 118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1" name="Shape 118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2" name="Shape 118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3" name="Shape 118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4" name="Shape 118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5" name="Shape 118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6" name="Shape 118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7" name="Shape 118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8" name="Shape 118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9" name="Shape 118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0" name="Shape 119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1" name="Shape 119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2" name="Shape 119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3" name="Shape 119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4" name="Shape 119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5" name="Shape 119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6" name="Shape 119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7" name="Shape 119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8" name="Shape 119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9" name="Shape 119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0" name="Shape 120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1" name="Shape 120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2" name="Shape 120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3" name="Shape 120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4" name="Shape 120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5" name="Shape 120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6" name="Shape 120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7" name="Shape 120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8" name="Shape 120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9" name="Shape 120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0" name="Shape 121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1" name="Shape 121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2" name="Shape 121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3" name="Shape 121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4" name="Shape 121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5" name="Shape 121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6" name="Shape 121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7" name="Shape 121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8" name="Shape 121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9" name="Shape 121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0" name="Shape 122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1" name="Shape 122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2" name="Shape 122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3" name="Shape 122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4" name="Shape 122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5" name="Shape 122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6" name="Shape 122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7" name="Shape 122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8" name="Shape 122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9" name="Shape 122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0" name="Shape 123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1" name="Shape 123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2" name="Shape 123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3" name="Shape 123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4" name="Shape 123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5" name="Shape 123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6" name="Shape 123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7" name="Shape 123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8" name="Shape 123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9" name="Shape 123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0" name="Shape 124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1" name="Shape 124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2" name="Shape 124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3" name="Shape 124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4" name="Shape 124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5" name="Shape 124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6" name="Shape 124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7" name="Shape 124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8" name="Shape 124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9" name="Shape 124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250" name="Shape 125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02-May-18</a:t>
            </a:fld>
            <a:endParaRPr lang="en-US"/>
          </a:p>
        </p:txBody>
      </p:sp>
      <p:sp>
        <p:nvSpPr>
          <p:cNvPr id="1251" name="Shape 125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1252" name="Shape 125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1253" name="Shape 1253"/>
          <p:cNvSpPr txBox="1">
            <a:spLocks noGrp="1"/>
          </p:cNvSpPr>
          <p:nvPr>
            <p:ph type="body" idx="1"/>
          </p:nvPr>
        </p:nvSpPr>
        <p:spPr>
          <a:xfrm rot="5400000">
            <a:off x="2230726" y="-1344901"/>
            <a:ext cx="5898573" cy="91440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1254" name="Shape 1254"/>
          <p:cNvSpPr txBox="1">
            <a:spLocks noGrp="1"/>
          </p:cNvSpPr>
          <p:nvPr>
            <p:ph type="title"/>
          </p:nvPr>
        </p:nvSpPr>
        <p:spPr>
          <a:xfrm rot="5400000">
            <a:off x="8096538" y="2539713"/>
            <a:ext cx="5901747" cy="13716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80253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grpSp>
        <p:nvGrpSpPr>
          <p:cNvPr id="16" name="Shape 16"/>
          <p:cNvGrpSpPr/>
          <p:nvPr/>
        </p:nvGrpSpPr>
        <p:grpSpPr>
          <a:xfrm>
            <a:off x="1584896" y="4724400"/>
            <a:ext cx="8631936" cy="64008"/>
            <a:chOff x="-4110038" y="2703513"/>
            <a:chExt cx="17394239" cy="160336"/>
          </a:xfrm>
        </p:grpSpPr>
        <p:sp>
          <p:nvSpPr>
            <p:cNvPr id="17" name="Shape 17"/>
            <p:cNvSpPr/>
            <p:nvPr/>
          </p:nvSpPr>
          <p:spPr>
            <a:xfrm>
              <a:off x="12815888" y="2768600"/>
              <a:ext cx="468313" cy="19050"/>
            </a:xfrm>
            <a:custGeom>
              <a:avLst/>
              <a:gdLst/>
              <a:ahLst/>
              <a:cxnLst/>
              <a:rect l="0" t="0" r="0" b="0"/>
              <a:pathLst>
                <a:path w="244" h="8" extrusionOk="0">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 name="Shape 18"/>
            <p:cNvSpPr/>
            <p:nvPr/>
          </p:nvSpPr>
          <p:spPr>
            <a:xfrm>
              <a:off x="12380913" y="2755900"/>
              <a:ext cx="461963" cy="26987"/>
            </a:xfrm>
            <a:custGeom>
              <a:avLst/>
              <a:gdLst/>
              <a:ahLst/>
              <a:cxnLst/>
              <a:rect l="0" t="0" r="0" b="0"/>
              <a:pathLst>
                <a:path w="241" h="12" extrusionOk="0">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 name="Shape 19"/>
            <p:cNvSpPr/>
            <p:nvPr/>
          </p:nvSpPr>
          <p:spPr>
            <a:xfrm>
              <a:off x="12814300" y="2779713"/>
              <a:ext cx="1588" cy="0"/>
            </a:xfrm>
            <a:custGeom>
              <a:avLst/>
              <a:gdLst/>
              <a:ahLst/>
              <a:cxnLst/>
              <a:rect l="0" t="0" r="0" b="0"/>
              <a:pathLst>
                <a:path w="1" h="120000" extrusionOk="0">
                  <a:moveTo>
                    <a:pt x="0" y="0"/>
                  </a:moveTo>
                  <a:lnTo>
                    <a:pt x="0" y="0"/>
                  </a:lnTo>
                  <a:lnTo>
                    <a:pt x="1"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 name="Shape 20"/>
            <p:cNvSpPr/>
            <p:nvPr/>
          </p:nvSpPr>
          <p:spPr>
            <a:xfrm>
              <a:off x="2738437" y="2795588"/>
              <a:ext cx="425450" cy="15875"/>
            </a:xfrm>
            <a:custGeom>
              <a:avLst/>
              <a:gdLst/>
              <a:ahLst/>
              <a:cxnLst/>
              <a:rect l="0" t="0" r="0" b="0"/>
              <a:pathLst>
                <a:path w="222" h="7" extrusionOk="0">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 name="Shape 21"/>
            <p:cNvSpPr/>
            <p:nvPr/>
          </p:nvSpPr>
          <p:spPr>
            <a:xfrm>
              <a:off x="-3646488" y="2800350"/>
              <a:ext cx="46038" cy="3175"/>
            </a:xfrm>
            <a:custGeom>
              <a:avLst/>
              <a:gdLst/>
              <a:ahLst/>
              <a:cxnLst/>
              <a:rect l="0" t="0" r="0" b="0"/>
              <a:pathLst>
                <a:path w="24" h="1" extrusionOk="0">
                  <a:moveTo>
                    <a:pt x="0" y="1"/>
                  </a:moveTo>
                  <a:lnTo>
                    <a:pt x="0" y="1"/>
                  </a:lnTo>
                  <a:cubicBezTo>
                    <a:pt x="21" y="0"/>
                    <a:pt x="24" y="0"/>
                    <a:pt x="21" y="0"/>
                  </a:cubicBez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 name="Shape 22"/>
            <p:cNvSpPr/>
            <p:nvPr/>
          </p:nvSpPr>
          <p:spPr>
            <a:xfrm>
              <a:off x="2627312" y="2816225"/>
              <a:ext cx="63500" cy="4762"/>
            </a:xfrm>
            <a:custGeom>
              <a:avLst/>
              <a:gdLst/>
              <a:ahLst/>
              <a:cxnLst/>
              <a:rect l="0" t="0" r="0" b="0"/>
              <a:pathLst>
                <a:path w="33" h="2" extrusionOk="0">
                  <a:moveTo>
                    <a:pt x="33" y="0"/>
                  </a:moveTo>
                  <a:lnTo>
                    <a:pt x="33" y="0"/>
                  </a:lnTo>
                  <a:lnTo>
                    <a:pt x="0" y="2"/>
                  </a:lnTo>
                  <a:cubicBezTo>
                    <a:pt x="14" y="1"/>
                    <a:pt x="25" y="1"/>
                    <a:pt x="3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 name="Shape 23"/>
            <p:cNvSpPr/>
            <p:nvPr/>
          </p:nvSpPr>
          <p:spPr>
            <a:xfrm>
              <a:off x="3103562" y="2741613"/>
              <a:ext cx="28575" cy="3175"/>
            </a:xfrm>
            <a:custGeom>
              <a:avLst/>
              <a:gdLst/>
              <a:ahLst/>
              <a:cxnLst/>
              <a:rect l="0" t="0" r="0" b="0"/>
              <a:pathLst>
                <a:path w="15" h="1" extrusionOk="0">
                  <a:moveTo>
                    <a:pt x="15" y="0"/>
                  </a:moveTo>
                  <a:lnTo>
                    <a:pt x="15" y="0"/>
                  </a:lnTo>
                  <a:cubicBezTo>
                    <a:pt x="15" y="0"/>
                    <a:pt x="15" y="0"/>
                    <a:pt x="15" y="0"/>
                  </a:cubicBezTo>
                  <a:lnTo>
                    <a:pt x="0" y="1"/>
                  </a:lnTo>
                  <a:lnTo>
                    <a:pt x="0" y="1"/>
                  </a:lnTo>
                  <a:lnTo>
                    <a:pt x="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 name="Shape 24"/>
            <p:cNvSpPr/>
            <p:nvPr/>
          </p:nvSpPr>
          <p:spPr>
            <a:xfrm>
              <a:off x="1227137" y="2836863"/>
              <a:ext cx="20638" cy="0"/>
            </a:xfrm>
            <a:custGeom>
              <a:avLst/>
              <a:gdLst/>
              <a:ahLst/>
              <a:cxnLst/>
              <a:rect l="0" t="0" r="0" b="0"/>
              <a:pathLst>
                <a:path w="11" h="120000" extrusionOk="0">
                  <a:moveTo>
                    <a:pt x="11" y="0"/>
                  </a:moveTo>
                  <a:lnTo>
                    <a:pt x="11" y="0"/>
                  </a:lnTo>
                  <a:lnTo>
                    <a:pt x="0" y="0"/>
                  </a:lnTo>
                  <a:lnTo>
                    <a:pt x="1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 name="Shape 25"/>
            <p:cNvSpPr/>
            <p:nvPr/>
          </p:nvSpPr>
          <p:spPr>
            <a:xfrm>
              <a:off x="3660775" y="2713038"/>
              <a:ext cx="331788" cy="20637"/>
            </a:xfrm>
            <a:custGeom>
              <a:avLst/>
              <a:gdLst/>
              <a:ahLst/>
              <a:cxnLst/>
              <a:rect l="0" t="0" r="0" b="0"/>
              <a:pathLst>
                <a:path w="173" h="9" extrusionOk="0">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 name="Shape 26"/>
            <p:cNvSpPr/>
            <p:nvPr/>
          </p:nvSpPr>
          <p:spPr>
            <a:xfrm>
              <a:off x="-1674813" y="2768600"/>
              <a:ext cx="1588" cy="0"/>
            </a:xfrm>
            <a:custGeom>
              <a:avLst/>
              <a:gdLst/>
              <a:ahLst/>
              <a:cxnLst/>
              <a:rect l="0" t="0" r="0" b="0"/>
              <a:pathLst>
                <a:path w="1" h="120000" extrusionOk="0">
                  <a:moveTo>
                    <a:pt x="0" y="0"/>
                  </a:moveTo>
                  <a:lnTo>
                    <a:pt x="0" y="0"/>
                  </a:lnTo>
                  <a:lnTo>
                    <a:pt x="1" y="0"/>
                  </a:ln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 name="Shape 27"/>
            <p:cNvSpPr/>
            <p:nvPr/>
          </p:nvSpPr>
          <p:spPr>
            <a:xfrm>
              <a:off x="-1673225" y="2767013"/>
              <a:ext cx="36513" cy="1587"/>
            </a:xfrm>
            <a:custGeom>
              <a:avLst/>
              <a:gdLst/>
              <a:ahLst/>
              <a:cxnLst/>
              <a:rect l="0" t="0" r="0" b="0"/>
              <a:pathLst>
                <a:path w="19" h="1" extrusionOk="0">
                  <a:moveTo>
                    <a:pt x="3" y="0"/>
                  </a:moveTo>
                  <a:lnTo>
                    <a:pt x="3" y="0"/>
                  </a:lnTo>
                  <a:lnTo>
                    <a:pt x="0" y="1"/>
                  </a:lnTo>
                  <a:cubicBezTo>
                    <a:pt x="4" y="0"/>
                    <a:pt x="19"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 name="Shape 28"/>
            <p:cNvSpPr/>
            <p:nvPr/>
          </p:nvSpPr>
          <p:spPr>
            <a:xfrm>
              <a:off x="2690812" y="2811463"/>
              <a:ext cx="47625" cy="4762"/>
            </a:xfrm>
            <a:custGeom>
              <a:avLst/>
              <a:gdLst/>
              <a:ahLst/>
              <a:cxnLst/>
              <a:rect l="0" t="0" r="0" b="0"/>
              <a:pathLst>
                <a:path w="25" h="2" extrusionOk="0">
                  <a:moveTo>
                    <a:pt x="13" y="0"/>
                  </a:moveTo>
                  <a:lnTo>
                    <a:pt x="13" y="0"/>
                  </a:lnTo>
                  <a:cubicBezTo>
                    <a:pt x="12" y="0"/>
                    <a:pt x="7" y="1"/>
                    <a:pt x="0" y="2"/>
                  </a:cubicBezTo>
                  <a:lnTo>
                    <a:pt x="25" y="0"/>
                  </a:lnTo>
                  <a:lnTo>
                    <a:pt x="1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 name="Shape 29"/>
            <p:cNvSpPr/>
            <p:nvPr/>
          </p:nvSpPr>
          <p:spPr>
            <a:xfrm>
              <a:off x="2822575" y="2794000"/>
              <a:ext cx="163513" cy="4762"/>
            </a:xfrm>
            <a:custGeom>
              <a:avLst/>
              <a:gdLst/>
              <a:ahLst/>
              <a:cxnLst/>
              <a:rect l="0" t="0" r="0" b="0"/>
              <a:pathLst>
                <a:path w="85" h="2" extrusionOk="0">
                  <a:moveTo>
                    <a:pt x="0" y="2"/>
                  </a:moveTo>
                  <a:lnTo>
                    <a:pt x="0" y="2"/>
                  </a:lnTo>
                  <a:lnTo>
                    <a:pt x="62" y="1"/>
                  </a:lnTo>
                  <a:lnTo>
                    <a:pt x="8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0" name="Shape 30"/>
            <p:cNvSpPr/>
            <p:nvPr/>
          </p:nvSpPr>
          <p:spPr>
            <a:xfrm>
              <a:off x="715962" y="2809875"/>
              <a:ext cx="1911350" cy="50800"/>
            </a:xfrm>
            <a:custGeom>
              <a:avLst/>
              <a:gdLst/>
              <a:ahLst/>
              <a:cxnLst/>
              <a:rect l="0" t="0" r="0" b="0"/>
              <a:pathLst>
                <a:path w="996" h="23" extrusionOk="0">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 name="Shape 31"/>
            <p:cNvSpPr/>
            <p:nvPr/>
          </p:nvSpPr>
          <p:spPr>
            <a:xfrm>
              <a:off x="1995487" y="2822575"/>
              <a:ext cx="20638" cy="0"/>
            </a:xfrm>
            <a:custGeom>
              <a:avLst/>
              <a:gdLst/>
              <a:ahLst/>
              <a:cxnLst/>
              <a:rect l="0" t="0" r="0" b="0"/>
              <a:pathLst>
                <a:path w="10" h="120000" extrusionOk="0">
                  <a:moveTo>
                    <a:pt x="10" y="0"/>
                  </a:moveTo>
                  <a:lnTo>
                    <a:pt x="10" y="0"/>
                  </a:lnTo>
                  <a:lnTo>
                    <a:pt x="0" y="0"/>
                  </a:lnTo>
                  <a:cubicBezTo>
                    <a:pt x="1" y="0"/>
                    <a:pt x="4" y="0"/>
                    <a:pt x="1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 name="Shape 32"/>
            <p:cNvSpPr/>
            <p:nvPr/>
          </p:nvSpPr>
          <p:spPr>
            <a:xfrm>
              <a:off x="1630362" y="2830513"/>
              <a:ext cx="22225" cy="0"/>
            </a:xfrm>
            <a:custGeom>
              <a:avLst/>
              <a:gdLst/>
              <a:ahLst/>
              <a:cxnLst/>
              <a:rect l="0" t="0" r="0" b="0"/>
              <a:pathLst>
                <a:path w="12" h="120000" extrusionOk="0">
                  <a:moveTo>
                    <a:pt x="11" y="0"/>
                  </a:moveTo>
                  <a:lnTo>
                    <a:pt x="11" y="0"/>
                  </a:lnTo>
                  <a:cubicBezTo>
                    <a:pt x="12" y="0"/>
                    <a:pt x="11" y="0"/>
                    <a:pt x="12" y="0"/>
                  </a:cubicBezTo>
                  <a:lnTo>
                    <a:pt x="0" y="0"/>
                  </a:lnTo>
                  <a:lnTo>
                    <a:pt x="1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 name="Shape 33"/>
            <p:cNvSpPr/>
            <p:nvPr/>
          </p:nvSpPr>
          <p:spPr>
            <a:xfrm>
              <a:off x="2651125" y="2798763"/>
              <a:ext cx="46038" cy="1587"/>
            </a:xfrm>
            <a:custGeom>
              <a:avLst/>
              <a:gdLst/>
              <a:ahLst/>
              <a:cxnLst/>
              <a:rect l="0" t="0" r="0" b="0"/>
              <a:pathLst>
                <a:path w="24" h="1" extrusionOk="0">
                  <a:moveTo>
                    <a:pt x="3" y="1"/>
                  </a:moveTo>
                  <a:lnTo>
                    <a:pt x="3" y="1"/>
                  </a:lnTo>
                  <a:lnTo>
                    <a:pt x="24" y="0"/>
                  </a:lnTo>
                  <a:lnTo>
                    <a:pt x="8" y="1"/>
                  </a:lnTo>
                  <a:cubicBezTo>
                    <a:pt x="2" y="1"/>
                    <a:pt x="0" y="1"/>
                    <a:pt x="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 name="Shape 34"/>
            <p:cNvSpPr/>
            <p:nvPr/>
          </p:nvSpPr>
          <p:spPr>
            <a:xfrm>
              <a:off x="2698750" y="2809875"/>
              <a:ext cx="19050" cy="1587"/>
            </a:xfrm>
            <a:custGeom>
              <a:avLst/>
              <a:gdLst/>
              <a:ahLst/>
              <a:cxnLst/>
              <a:rect l="0" t="0" r="0" b="0"/>
              <a:pathLst>
                <a:path w="10" h="1" extrusionOk="0">
                  <a:moveTo>
                    <a:pt x="4" y="0"/>
                  </a:moveTo>
                  <a:lnTo>
                    <a:pt x="4" y="0"/>
                  </a:lnTo>
                  <a:lnTo>
                    <a:pt x="0" y="1"/>
                  </a:lnTo>
                  <a:lnTo>
                    <a:pt x="9" y="1"/>
                  </a:lnTo>
                  <a:cubicBezTo>
                    <a:pt x="10" y="0"/>
                    <a:pt x="9" y="0"/>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 name="Shape 35"/>
            <p:cNvSpPr/>
            <p:nvPr/>
          </p:nvSpPr>
          <p:spPr>
            <a:xfrm>
              <a:off x="469900" y="2800350"/>
              <a:ext cx="23813" cy="3175"/>
            </a:xfrm>
            <a:custGeom>
              <a:avLst/>
              <a:gdLst/>
              <a:ahLst/>
              <a:cxnLst/>
              <a:rect l="0" t="0" r="0" b="0"/>
              <a:pathLst>
                <a:path w="13" h="1" extrusionOk="0">
                  <a:moveTo>
                    <a:pt x="13" y="0"/>
                  </a:moveTo>
                  <a:lnTo>
                    <a:pt x="13" y="0"/>
                  </a:lnTo>
                  <a:lnTo>
                    <a:pt x="0" y="1"/>
                  </a:lnTo>
                  <a:cubicBezTo>
                    <a:pt x="8" y="1"/>
                    <a:pt x="11" y="1"/>
                    <a:pt x="1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 name="Shape 36"/>
            <p:cNvSpPr/>
            <p:nvPr/>
          </p:nvSpPr>
          <p:spPr>
            <a:xfrm>
              <a:off x="998537" y="2811463"/>
              <a:ext cx="1076325" cy="20637"/>
            </a:xfrm>
            <a:custGeom>
              <a:avLst/>
              <a:gdLst/>
              <a:ahLst/>
              <a:cxnLst/>
              <a:rect l="0" t="0" r="0" b="0"/>
              <a:pathLst>
                <a:path w="561" h="9" extrusionOk="0">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 name="Shape 37"/>
            <p:cNvSpPr/>
            <p:nvPr/>
          </p:nvSpPr>
          <p:spPr>
            <a:xfrm>
              <a:off x="2495550" y="2803525"/>
              <a:ext cx="17463" cy="0"/>
            </a:xfrm>
            <a:custGeom>
              <a:avLst/>
              <a:gdLst/>
              <a:ahLst/>
              <a:cxnLst/>
              <a:rect l="0" t="0" r="0" b="0"/>
              <a:pathLst>
                <a:path w="9" h="120000" extrusionOk="0">
                  <a:moveTo>
                    <a:pt x="9" y="0"/>
                  </a:moveTo>
                  <a:lnTo>
                    <a:pt x="9" y="0"/>
                  </a:lnTo>
                  <a:lnTo>
                    <a:pt x="0" y="0"/>
                  </a:lnTo>
                  <a:lnTo>
                    <a:pt x="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 name="Shape 38"/>
            <p:cNvSpPr/>
            <p:nvPr/>
          </p:nvSpPr>
          <p:spPr>
            <a:xfrm>
              <a:off x="2538412" y="2816225"/>
              <a:ext cx="1057275" cy="31750"/>
            </a:xfrm>
            <a:custGeom>
              <a:avLst/>
              <a:gdLst/>
              <a:ahLst/>
              <a:cxnLst/>
              <a:rect l="0" t="0" r="0" b="0"/>
              <a:pathLst>
                <a:path w="551" h="14" extrusionOk="0">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 name="Shape 39"/>
            <p:cNvSpPr/>
            <p:nvPr/>
          </p:nvSpPr>
          <p:spPr>
            <a:xfrm>
              <a:off x="11777663" y="2757488"/>
              <a:ext cx="19050" cy="3175"/>
            </a:xfrm>
            <a:custGeom>
              <a:avLst/>
              <a:gdLst/>
              <a:ahLst/>
              <a:cxnLst/>
              <a:rect l="0" t="0" r="0" b="0"/>
              <a:pathLst>
                <a:path w="10" h="1" extrusionOk="0">
                  <a:moveTo>
                    <a:pt x="0" y="0"/>
                  </a:moveTo>
                  <a:lnTo>
                    <a:pt x="0" y="0"/>
                  </a:lnTo>
                  <a:lnTo>
                    <a:pt x="10" y="1"/>
                  </a:lnTo>
                  <a:cubicBezTo>
                    <a:pt x="8" y="1"/>
                    <a:pt x="4" y="1"/>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 name="Shape 40"/>
            <p:cNvSpPr/>
            <p:nvPr/>
          </p:nvSpPr>
          <p:spPr>
            <a:xfrm>
              <a:off x="5983288" y="2741613"/>
              <a:ext cx="38100" cy="0"/>
            </a:xfrm>
            <a:custGeom>
              <a:avLst/>
              <a:gdLst/>
              <a:ahLst/>
              <a:cxnLst/>
              <a:rect l="0" t="0" r="0" b="0"/>
              <a:pathLst>
                <a:path w="20" h="120000" extrusionOk="0">
                  <a:moveTo>
                    <a:pt x="0" y="0"/>
                  </a:moveTo>
                  <a:lnTo>
                    <a:pt x="0" y="0"/>
                  </a:lnTo>
                  <a:lnTo>
                    <a:pt x="2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 name="Shape 41"/>
            <p:cNvSpPr/>
            <p:nvPr/>
          </p:nvSpPr>
          <p:spPr>
            <a:xfrm>
              <a:off x="6832600" y="2713038"/>
              <a:ext cx="53975" cy="1587"/>
            </a:xfrm>
            <a:custGeom>
              <a:avLst/>
              <a:gdLst/>
              <a:ahLst/>
              <a:cxnLst/>
              <a:rect l="0" t="0" r="0" b="0"/>
              <a:pathLst>
                <a:path w="28" h="1" extrusionOk="0">
                  <a:moveTo>
                    <a:pt x="0" y="1"/>
                  </a:moveTo>
                  <a:lnTo>
                    <a:pt x="0" y="1"/>
                  </a:lnTo>
                  <a:lnTo>
                    <a:pt x="28" y="0"/>
                  </a:lnTo>
                  <a:cubicBezTo>
                    <a:pt x="17" y="0"/>
                    <a:pt x="8" y="1"/>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 name="Shape 42"/>
            <p:cNvSpPr/>
            <p:nvPr/>
          </p:nvSpPr>
          <p:spPr>
            <a:xfrm>
              <a:off x="11317288" y="2755900"/>
              <a:ext cx="9525" cy="0"/>
            </a:xfrm>
            <a:custGeom>
              <a:avLst/>
              <a:gdLst/>
              <a:ahLst/>
              <a:cxnLst/>
              <a:rect l="0" t="0" r="0" b="0"/>
              <a:pathLst>
                <a:path w="5" h="120000" extrusionOk="0">
                  <a:moveTo>
                    <a:pt x="5" y="0"/>
                  </a:moveTo>
                  <a:lnTo>
                    <a:pt x="5" y="0"/>
                  </a:lnTo>
                  <a:lnTo>
                    <a:pt x="4" y="0"/>
                  </a:lnTo>
                  <a:lnTo>
                    <a:pt x="0" y="0"/>
                  </a:lnTo>
                  <a:lnTo>
                    <a:pt x="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 name="Shape 43"/>
            <p:cNvSpPr/>
            <p:nvPr/>
          </p:nvSpPr>
          <p:spPr>
            <a:xfrm>
              <a:off x="8534400" y="2735263"/>
              <a:ext cx="30163" cy="0"/>
            </a:xfrm>
            <a:custGeom>
              <a:avLst/>
              <a:gdLst/>
              <a:ahLst/>
              <a:cxnLst/>
              <a:rect l="0" t="0" r="0" b="0"/>
              <a:pathLst>
                <a:path w="16" h="120000" extrusionOk="0">
                  <a:moveTo>
                    <a:pt x="0" y="0"/>
                  </a:moveTo>
                  <a:lnTo>
                    <a:pt x="0" y="0"/>
                  </a:lnTo>
                  <a:cubicBezTo>
                    <a:pt x="4" y="0"/>
                    <a:pt x="9" y="0"/>
                    <a:pt x="16" y="0"/>
                  </a:cubicBezTo>
                  <a:cubicBezTo>
                    <a:pt x="15" y="0"/>
                    <a:pt x="9"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 name="Shape 44"/>
            <p:cNvSpPr/>
            <p:nvPr/>
          </p:nvSpPr>
          <p:spPr>
            <a:xfrm>
              <a:off x="6821488" y="2714625"/>
              <a:ext cx="9525" cy="0"/>
            </a:xfrm>
            <a:custGeom>
              <a:avLst/>
              <a:gdLst/>
              <a:ahLst/>
              <a:cxnLst/>
              <a:rect l="0" t="0" r="0" b="0"/>
              <a:pathLst>
                <a:path w="5" h="120000" extrusionOk="0">
                  <a:moveTo>
                    <a:pt x="0" y="0"/>
                  </a:moveTo>
                  <a:lnTo>
                    <a:pt x="0" y="0"/>
                  </a:lnTo>
                  <a:lnTo>
                    <a:pt x="2" y="0"/>
                  </a:lnTo>
                  <a:lnTo>
                    <a:pt x="5"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 name="Shape 45"/>
            <p:cNvSpPr/>
            <p:nvPr/>
          </p:nvSpPr>
          <p:spPr>
            <a:xfrm>
              <a:off x="5583238" y="2719388"/>
              <a:ext cx="25400" cy="0"/>
            </a:xfrm>
            <a:custGeom>
              <a:avLst/>
              <a:gdLst/>
              <a:ahLst/>
              <a:cxnLst/>
              <a:rect l="0" t="0" r="0" b="0"/>
              <a:pathLst>
                <a:path w="13" h="120000" extrusionOk="0">
                  <a:moveTo>
                    <a:pt x="13" y="0"/>
                  </a:moveTo>
                  <a:lnTo>
                    <a:pt x="13" y="0"/>
                  </a:lnTo>
                  <a:lnTo>
                    <a:pt x="0" y="0"/>
                  </a:lnTo>
                  <a:lnTo>
                    <a:pt x="1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 name="Shape 46"/>
            <p:cNvSpPr/>
            <p:nvPr/>
          </p:nvSpPr>
          <p:spPr>
            <a:xfrm>
              <a:off x="5638800" y="2740025"/>
              <a:ext cx="23813" cy="1587"/>
            </a:xfrm>
            <a:custGeom>
              <a:avLst/>
              <a:gdLst/>
              <a:ahLst/>
              <a:cxnLst/>
              <a:rect l="0" t="0" r="0" b="0"/>
              <a:pathLst>
                <a:path w="12" h="1" extrusionOk="0">
                  <a:moveTo>
                    <a:pt x="12" y="0"/>
                  </a:moveTo>
                  <a:lnTo>
                    <a:pt x="12" y="0"/>
                  </a:lnTo>
                  <a:lnTo>
                    <a:pt x="0" y="1"/>
                  </a:lnTo>
                  <a:lnTo>
                    <a:pt x="1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 name="Shape 47"/>
            <p:cNvSpPr/>
            <p:nvPr/>
          </p:nvSpPr>
          <p:spPr>
            <a:xfrm>
              <a:off x="4303712" y="2728913"/>
              <a:ext cx="50800" cy="0"/>
            </a:xfrm>
            <a:custGeom>
              <a:avLst/>
              <a:gdLst/>
              <a:ahLst/>
              <a:cxnLst/>
              <a:rect l="0" t="0" r="0" b="0"/>
              <a:pathLst>
                <a:path w="26" h="120000" extrusionOk="0">
                  <a:moveTo>
                    <a:pt x="26" y="0"/>
                  </a:moveTo>
                  <a:lnTo>
                    <a:pt x="26" y="0"/>
                  </a:lnTo>
                  <a:lnTo>
                    <a:pt x="0" y="0"/>
                  </a:lnTo>
                  <a:cubicBezTo>
                    <a:pt x="13" y="0"/>
                    <a:pt x="20" y="0"/>
                    <a:pt x="2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 name="Shape 48"/>
            <p:cNvSpPr/>
            <p:nvPr/>
          </p:nvSpPr>
          <p:spPr>
            <a:xfrm>
              <a:off x="5519738" y="2735263"/>
              <a:ext cx="9525" cy="3175"/>
            </a:xfrm>
            <a:custGeom>
              <a:avLst/>
              <a:gdLst/>
              <a:ahLst/>
              <a:cxnLst/>
              <a:rect l="0" t="0" r="0" b="0"/>
              <a:pathLst>
                <a:path w="5" h="1" extrusionOk="0">
                  <a:moveTo>
                    <a:pt x="4" y="0"/>
                  </a:moveTo>
                  <a:lnTo>
                    <a:pt x="4" y="0"/>
                  </a:lnTo>
                  <a:lnTo>
                    <a:pt x="0" y="1"/>
                  </a:lnTo>
                  <a:cubicBezTo>
                    <a:pt x="3" y="1"/>
                    <a:pt x="5" y="1"/>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 name="Shape 49"/>
            <p:cNvSpPr/>
            <p:nvPr/>
          </p:nvSpPr>
          <p:spPr>
            <a:xfrm>
              <a:off x="12096750" y="2784475"/>
              <a:ext cx="6350" cy="0"/>
            </a:xfrm>
            <a:custGeom>
              <a:avLst/>
              <a:gdLst/>
              <a:ahLst/>
              <a:cxnLst/>
              <a:rect l="0" t="0" r="0" b="0"/>
              <a:pathLst>
                <a:path w="3" h="120000" extrusionOk="0">
                  <a:moveTo>
                    <a:pt x="3" y="0"/>
                  </a:moveTo>
                  <a:lnTo>
                    <a:pt x="3" y="0"/>
                  </a:lnTo>
                  <a:lnTo>
                    <a:pt x="1" y="0"/>
                  </a:lnTo>
                  <a:lnTo>
                    <a:pt x="0" y="0"/>
                  </a:lnTo>
                  <a:lnTo>
                    <a:pt x="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 name="Shape 50"/>
            <p:cNvSpPr/>
            <p:nvPr/>
          </p:nvSpPr>
          <p:spPr>
            <a:xfrm>
              <a:off x="12225338" y="2773363"/>
              <a:ext cx="46038" cy="0"/>
            </a:xfrm>
            <a:custGeom>
              <a:avLst/>
              <a:gdLst/>
              <a:ahLst/>
              <a:cxnLst/>
              <a:rect l="0" t="0" r="0" b="0"/>
              <a:pathLst>
                <a:path w="24" h="120000" extrusionOk="0">
                  <a:moveTo>
                    <a:pt x="0" y="0"/>
                  </a:moveTo>
                  <a:lnTo>
                    <a:pt x="0" y="0"/>
                  </a:lnTo>
                  <a:lnTo>
                    <a:pt x="24" y="0"/>
                  </a:lnTo>
                  <a:cubicBezTo>
                    <a:pt x="15" y="0"/>
                    <a:pt x="6"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 name="Shape 51"/>
            <p:cNvSpPr/>
            <p:nvPr/>
          </p:nvSpPr>
          <p:spPr>
            <a:xfrm>
              <a:off x="9274175" y="2746375"/>
              <a:ext cx="55563" cy="4762"/>
            </a:xfrm>
            <a:custGeom>
              <a:avLst/>
              <a:gdLst/>
              <a:ahLst/>
              <a:cxnLst/>
              <a:rect l="0" t="0" r="0" b="0"/>
              <a:pathLst>
                <a:path w="29" h="2" extrusionOk="0">
                  <a:moveTo>
                    <a:pt x="0" y="1"/>
                  </a:moveTo>
                  <a:lnTo>
                    <a:pt x="0" y="1"/>
                  </a:lnTo>
                  <a:cubicBezTo>
                    <a:pt x="7" y="1"/>
                    <a:pt x="23" y="2"/>
                    <a:pt x="15" y="2"/>
                  </a:cubicBezTo>
                  <a:cubicBezTo>
                    <a:pt x="29" y="2"/>
                    <a:pt x="2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 name="Shape 52"/>
            <p:cNvSpPr/>
            <p:nvPr/>
          </p:nvSpPr>
          <p:spPr>
            <a:xfrm>
              <a:off x="11847513" y="2827338"/>
              <a:ext cx="34925" cy="3175"/>
            </a:xfrm>
            <a:custGeom>
              <a:avLst/>
              <a:gdLst/>
              <a:ahLst/>
              <a:cxnLst/>
              <a:rect l="0" t="0" r="0" b="0"/>
              <a:pathLst>
                <a:path w="18" h="1" extrusionOk="0">
                  <a:moveTo>
                    <a:pt x="3" y="1"/>
                  </a:moveTo>
                  <a:lnTo>
                    <a:pt x="3" y="1"/>
                  </a:lnTo>
                  <a:cubicBezTo>
                    <a:pt x="7" y="1"/>
                    <a:pt x="13" y="0"/>
                    <a:pt x="18" y="0"/>
                  </a:cubicBezTo>
                  <a:cubicBezTo>
                    <a:pt x="8" y="0"/>
                    <a:pt x="0" y="1"/>
                    <a:pt x="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 name="Shape 53"/>
            <p:cNvSpPr/>
            <p:nvPr/>
          </p:nvSpPr>
          <p:spPr>
            <a:xfrm>
              <a:off x="11882438" y="2825750"/>
              <a:ext cx="25400" cy="1587"/>
            </a:xfrm>
            <a:custGeom>
              <a:avLst/>
              <a:gdLst/>
              <a:ahLst/>
              <a:cxnLst/>
              <a:rect l="0" t="0" r="0" b="0"/>
              <a:pathLst>
                <a:path w="14" h="1" extrusionOk="0">
                  <a:moveTo>
                    <a:pt x="0" y="1"/>
                  </a:moveTo>
                  <a:lnTo>
                    <a:pt x="0" y="1"/>
                  </a:lnTo>
                  <a:lnTo>
                    <a:pt x="14"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 name="Shape 54"/>
            <p:cNvSpPr/>
            <p:nvPr/>
          </p:nvSpPr>
          <p:spPr>
            <a:xfrm>
              <a:off x="8915400" y="2809875"/>
              <a:ext cx="15875" cy="1587"/>
            </a:xfrm>
            <a:custGeom>
              <a:avLst/>
              <a:gdLst/>
              <a:ahLst/>
              <a:cxnLst/>
              <a:rect l="0" t="0" r="0" b="0"/>
              <a:pathLst>
                <a:path w="8" h="1" extrusionOk="0">
                  <a:moveTo>
                    <a:pt x="8" y="1"/>
                  </a:moveTo>
                  <a:lnTo>
                    <a:pt x="8" y="1"/>
                  </a:lnTo>
                  <a:cubicBezTo>
                    <a:pt x="6" y="0"/>
                    <a:pt x="3" y="0"/>
                    <a:pt x="0" y="0"/>
                  </a:cubicBezTo>
                  <a:cubicBezTo>
                    <a:pt x="1" y="0"/>
                    <a:pt x="4"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 name="Shape 55"/>
            <p:cNvSpPr/>
            <p:nvPr/>
          </p:nvSpPr>
          <p:spPr>
            <a:xfrm>
              <a:off x="12109450" y="2752725"/>
              <a:ext cx="454025" cy="23812"/>
            </a:xfrm>
            <a:custGeom>
              <a:avLst/>
              <a:gdLst/>
              <a:ahLst/>
              <a:cxnLst/>
              <a:rect l="0" t="0" r="0" b="0"/>
              <a:pathLst>
                <a:path w="236" h="10" extrusionOk="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 name="Shape 56"/>
            <p:cNvSpPr/>
            <p:nvPr/>
          </p:nvSpPr>
          <p:spPr>
            <a:xfrm>
              <a:off x="12182475" y="2816225"/>
              <a:ext cx="9525" cy="0"/>
            </a:xfrm>
            <a:custGeom>
              <a:avLst/>
              <a:gdLst/>
              <a:ahLst/>
              <a:cxnLst/>
              <a:rect l="0" t="0" r="0" b="0"/>
              <a:pathLst>
                <a:path w="5" h="120000" extrusionOk="0">
                  <a:moveTo>
                    <a:pt x="0" y="0"/>
                  </a:moveTo>
                  <a:lnTo>
                    <a:pt x="0" y="0"/>
                  </a:lnTo>
                  <a:lnTo>
                    <a:pt x="1" y="0"/>
                  </a:lnTo>
                  <a:lnTo>
                    <a:pt x="5"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 name="Shape 57"/>
            <p:cNvSpPr/>
            <p:nvPr/>
          </p:nvSpPr>
          <p:spPr>
            <a:xfrm>
              <a:off x="4348162" y="2827338"/>
              <a:ext cx="17463" cy="3175"/>
            </a:xfrm>
            <a:custGeom>
              <a:avLst/>
              <a:gdLst/>
              <a:ahLst/>
              <a:cxnLst/>
              <a:rect l="0" t="0" r="0" b="0"/>
              <a:pathLst>
                <a:path w="9" h="1" extrusionOk="0">
                  <a:moveTo>
                    <a:pt x="8" y="0"/>
                  </a:moveTo>
                  <a:lnTo>
                    <a:pt x="8" y="0"/>
                  </a:lnTo>
                  <a:lnTo>
                    <a:pt x="0" y="1"/>
                  </a:lnTo>
                  <a:cubicBezTo>
                    <a:pt x="7" y="0"/>
                    <a:pt x="9" y="0"/>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 name="Shape 58"/>
            <p:cNvSpPr/>
            <p:nvPr/>
          </p:nvSpPr>
          <p:spPr>
            <a:xfrm>
              <a:off x="12071350" y="2790825"/>
              <a:ext cx="0" cy="0"/>
            </a:xfrm>
            <a:custGeom>
              <a:avLst/>
              <a:gdLst/>
              <a:ahLst/>
              <a:cxnLst/>
              <a:rect l="0" t="0" r="0" b="0"/>
              <a:pathLst>
                <a:path w="120000" h="120000" extrusionOk="0">
                  <a:moveTo>
                    <a:pt x="0" y="0"/>
                  </a:moveTo>
                  <a:lnTo>
                    <a:pt x="0" y="0"/>
                  </a:lnTo>
                  <a:lnTo>
                    <a:pt x="0" y="0"/>
                  </a:ln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 name="Shape 59"/>
            <p:cNvSpPr/>
            <p:nvPr/>
          </p:nvSpPr>
          <p:spPr>
            <a:xfrm>
              <a:off x="4754563" y="2827338"/>
              <a:ext cx="4763" cy="0"/>
            </a:xfrm>
            <a:custGeom>
              <a:avLst/>
              <a:gdLst/>
              <a:ahLst/>
              <a:cxnLst/>
              <a:rect l="0" t="0" r="0" b="0"/>
              <a:pathLst>
                <a:path w="2" h="120000" extrusionOk="0">
                  <a:moveTo>
                    <a:pt x="2" y="0"/>
                  </a:moveTo>
                  <a:lnTo>
                    <a:pt x="2" y="0"/>
                  </a:lnTo>
                  <a:lnTo>
                    <a:pt x="0" y="0"/>
                  </a:lnTo>
                  <a:cubicBezTo>
                    <a:pt x="1" y="0"/>
                    <a:pt x="1" y="0"/>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 name="Shape 60"/>
            <p:cNvSpPr/>
            <p:nvPr/>
          </p:nvSpPr>
          <p:spPr>
            <a:xfrm>
              <a:off x="4852988" y="2719388"/>
              <a:ext cx="9525" cy="3175"/>
            </a:xfrm>
            <a:custGeom>
              <a:avLst/>
              <a:gdLst/>
              <a:ahLst/>
              <a:cxnLst/>
              <a:rect l="0" t="0" r="0" b="0"/>
              <a:pathLst>
                <a:path w="5" h="1" extrusionOk="0">
                  <a:moveTo>
                    <a:pt x="5" y="1"/>
                  </a:moveTo>
                  <a:lnTo>
                    <a:pt x="5" y="1"/>
                  </a:lnTo>
                  <a:cubicBezTo>
                    <a:pt x="5" y="1"/>
                    <a:pt x="5" y="1"/>
                    <a:pt x="4" y="0"/>
                  </a:cubicBezTo>
                  <a:cubicBezTo>
                    <a:pt x="0" y="1"/>
                    <a:pt x="2" y="1"/>
                    <a:pt x="5"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 name="Shape 61"/>
            <p:cNvSpPr/>
            <p:nvPr/>
          </p:nvSpPr>
          <p:spPr>
            <a:xfrm>
              <a:off x="4759325" y="2827338"/>
              <a:ext cx="0" cy="0"/>
            </a:xfrm>
            <a:custGeom>
              <a:avLst/>
              <a:gdLst/>
              <a:ahLst/>
              <a:cxnLst/>
              <a:rect l="0" t="0" r="0" b="0"/>
              <a:pathLst>
                <a:path w="120000" h="120000" extrusionOk="0">
                  <a:moveTo>
                    <a:pt x="0" y="0"/>
                  </a:moveTo>
                  <a:lnTo>
                    <a:pt x="0" y="0"/>
                  </a:ln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 name="Shape 62"/>
            <p:cNvSpPr/>
            <p:nvPr/>
          </p:nvSpPr>
          <p:spPr>
            <a:xfrm>
              <a:off x="6654800" y="2805113"/>
              <a:ext cx="19050" cy="1587"/>
            </a:xfrm>
            <a:custGeom>
              <a:avLst/>
              <a:gdLst/>
              <a:ahLst/>
              <a:cxnLst/>
              <a:rect l="0" t="0" r="0" b="0"/>
              <a:pathLst>
                <a:path w="10" h="1" extrusionOk="0">
                  <a:moveTo>
                    <a:pt x="10" y="1"/>
                  </a:moveTo>
                  <a:lnTo>
                    <a:pt x="10" y="1"/>
                  </a:lnTo>
                  <a:lnTo>
                    <a:pt x="2" y="0"/>
                  </a:lnTo>
                  <a:cubicBezTo>
                    <a:pt x="0" y="0"/>
                    <a:pt x="2" y="0"/>
                    <a:pt x="1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 name="Shape 63"/>
            <p:cNvSpPr/>
            <p:nvPr/>
          </p:nvSpPr>
          <p:spPr>
            <a:xfrm>
              <a:off x="6289675" y="2798763"/>
              <a:ext cx="6350" cy="0"/>
            </a:xfrm>
            <a:custGeom>
              <a:avLst/>
              <a:gdLst/>
              <a:ahLst/>
              <a:cxnLst/>
              <a:rect l="0" t="0" r="0" b="0"/>
              <a:pathLst>
                <a:path w="3" h="120000" extrusionOk="0">
                  <a:moveTo>
                    <a:pt x="3" y="0"/>
                  </a:moveTo>
                  <a:lnTo>
                    <a:pt x="3" y="0"/>
                  </a:lnTo>
                  <a:lnTo>
                    <a:pt x="0" y="0"/>
                  </a:lnTo>
                  <a:lnTo>
                    <a:pt x="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 name="Shape 64"/>
            <p:cNvSpPr/>
            <p:nvPr/>
          </p:nvSpPr>
          <p:spPr>
            <a:xfrm>
              <a:off x="9140825" y="2725738"/>
              <a:ext cx="44450" cy="0"/>
            </a:xfrm>
            <a:custGeom>
              <a:avLst/>
              <a:gdLst/>
              <a:ahLst/>
              <a:cxnLst/>
              <a:rect l="0" t="0" r="0" b="0"/>
              <a:pathLst>
                <a:path w="23" h="120000" extrusionOk="0">
                  <a:moveTo>
                    <a:pt x="23" y="0"/>
                  </a:moveTo>
                  <a:lnTo>
                    <a:pt x="23" y="0"/>
                  </a:lnTo>
                  <a:lnTo>
                    <a:pt x="0" y="0"/>
                  </a:lnTo>
                  <a:lnTo>
                    <a:pt x="2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 name="Shape 65"/>
            <p:cNvSpPr/>
            <p:nvPr/>
          </p:nvSpPr>
          <p:spPr>
            <a:xfrm>
              <a:off x="4737100" y="2827338"/>
              <a:ext cx="17463" cy="3175"/>
            </a:xfrm>
            <a:custGeom>
              <a:avLst/>
              <a:gdLst/>
              <a:ahLst/>
              <a:cxnLst/>
              <a:rect l="0" t="0" r="0" b="0"/>
              <a:pathLst>
                <a:path w="9" h="1" extrusionOk="0">
                  <a:moveTo>
                    <a:pt x="9" y="0"/>
                  </a:moveTo>
                  <a:lnTo>
                    <a:pt x="9" y="0"/>
                  </a:lnTo>
                  <a:lnTo>
                    <a:pt x="0" y="1"/>
                  </a:lnTo>
                  <a:cubicBezTo>
                    <a:pt x="5" y="0"/>
                    <a:pt x="8" y="0"/>
                    <a:pt x="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 name="Shape 66"/>
            <p:cNvSpPr/>
            <p:nvPr/>
          </p:nvSpPr>
          <p:spPr>
            <a:xfrm>
              <a:off x="7239000" y="2779713"/>
              <a:ext cx="11113" cy="3175"/>
            </a:xfrm>
            <a:custGeom>
              <a:avLst/>
              <a:gdLst/>
              <a:ahLst/>
              <a:cxnLst/>
              <a:rect l="0" t="0" r="0" b="0"/>
              <a:pathLst>
                <a:path w="6" h="1" extrusionOk="0">
                  <a:moveTo>
                    <a:pt x="6" y="0"/>
                  </a:moveTo>
                  <a:lnTo>
                    <a:pt x="6" y="0"/>
                  </a:lnTo>
                  <a:lnTo>
                    <a:pt x="0" y="1"/>
                  </a:lnTo>
                  <a:lnTo>
                    <a:pt x="4" y="1"/>
                  </a:lnTo>
                  <a:lnTo>
                    <a:pt x="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 name="Shape 67"/>
            <p:cNvSpPr/>
            <p:nvPr/>
          </p:nvSpPr>
          <p:spPr>
            <a:xfrm>
              <a:off x="7181850" y="2773363"/>
              <a:ext cx="468313" cy="15875"/>
            </a:xfrm>
            <a:custGeom>
              <a:avLst/>
              <a:gdLst/>
              <a:ahLst/>
              <a:cxnLst/>
              <a:rect l="0" t="0" r="0" b="0"/>
              <a:pathLst>
                <a:path w="244" h="7" extrusionOk="0">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 name="Shape 68"/>
            <p:cNvSpPr/>
            <p:nvPr/>
          </p:nvSpPr>
          <p:spPr>
            <a:xfrm>
              <a:off x="7407275" y="2787650"/>
              <a:ext cx="26988" cy="0"/>
            </a:xfrm>
            <a:custGeom>
              <a:avLst/>
              <a:gdLst/>
              <a:ahLst/>
              <a:cxnLst/>
              <a:rect l="0" t="0" r="0" b="0"/>
              <a:pathLst>
                <a:path w="14" h="120000" extrusionOk="0">
                  <a:moveTo>
                    <a:pt x="14" y="0"/>
                  </a:moveTo>
                  <a:lnTo>
                    <a:pt x="14" y="0"/>
                  </a:lnTo>
                  <a:lnTo>
                    <a:pt x="0" y="0"/>
                  </a:lnTo>
                  <a:cubicBezTo>
                    <a:pt x="8" y="0"/>
                    <a:pt x="11" y="0"/>
                    <a:pt x="1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 name="Shape 69"/>
            <p:cNvSpPr/>
            <p:nvPr/>
          </p:nvSpPr>
          <p:spPr>
            <a:xfrm>
              <a:off x="8123238" y="2794000"/>
              <a:ext cx="31750" cy="1587"/>
            </a:xfrm>
            <a:custGeom>
              <a:avLst/>
              <a:gdLst/>
              <a:ahLst/>
              <a:cxnLst/>
              <a:rect l="0" t="0" r="0" b="0"/>
              <a:pathLst>
                <a:path w="16" h="1" extrusionOk="0">
                  <a:moveTo>
                    <a:pt x="0" y="1"/>
                  </a:moveTo>
                  <a:lnTo>
                    <a:pt x="0" y="1"/>
                  </a:lnTo>
                  <a:lnTo>
                    <a:pt x="16"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 name="Shape 70"/>
            <p:cNvSpPr/>
            <p:nvPr/>
          </p:nvSpPr>
          <p:spPr>
            <a:xfrm>
              <a:off x="3070225" y="2794000"/>
              <a:ext cx="101600" cy="4762"/>
            </a:xfrm>
            <a:custGeom>
              <a:avLst/>
              <a:gdLst/>
              <a:ahLst/>
              <a:cxnLst/>
              <a:rect l="0" t="0" r="0" b="0"/>
              <a:pathLst>
                <a:path w="53" h="2" extrusionOk="0">
                  <a:moveTo>
                    <a:pt x="0" y="0"/>
                  </a:moveTo>
                  <a:lnTo>
                    <a:pt x="0" y="0"/>
                  </a:lnTo>
                  <a:cubicBezTo>
                    <a:pt x="2" y="1"/>
                    <a:pt x="53" y="2"/>
                    <a:pt x="52" y="0"/>
                  </a:cubicBezTo>
                  <a:lnTo>
                    <a:pt x="6"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 name="Shape 71"/>
            <p:cNvSpPr/>
            <p:nvPr/>
          </p:nvSpPr>
          <p:spPr>
            <a:xfrm>
              <a:off x="9963150" y="2778125"/>
              <a:ext cx="41275" cy="0"/>
            </a:xfrm>
            <a:custGeom>
              <a:avLst/>
              <a:gdLst/>
              <a:ahLst/>
              <a:cxnLst/>
              <a:rect l="0" t="0" r="0" b="0"/>
              <a:pathLst>
                <a:path w="21" h="120000" extrusionOk="0">
                  <a:moveTo>
                    <a:pt x="21" y="0"/>
                  </a:moveTo>
                  <a:lnTo>
                    <a:pt x="21" y="0"/>
                  </a:lnTo>
                  <a:lnTo>
                    <a:pt x="3" y="0"/>
                  </a:lnTo>
                  <a:lnTo>
                    <a:pt x="0" y="0"/>
                  </a:lnTo>
                  <a:cubicBezTo>
                    <a:pt x="4" y="0"/>
                    <a:pt x="15"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 name="Shape 72"/>
            <p:cNvSpPr/>
            <p:nvPr/>
          </p:nvSpPr>
          <p:spPr>
            <a:xfrm>
              <a:off x="7523163" y="2773363"/>
              <a:ext cx="30163" cy="3175"/>
            </a:xfrm>
            <a:custGeom>
              <a:avLst/>
              <a:gdLst/>
              <a:ahLst/>
              <a:cxnLst/>
              <a:rect l="0" t="0" r="0" b="0"/>
              <a:pathLst>
                <a:path w="16" h="1" extrusionOk="0">
                  <a:moveTo>
                    <a:pt x="16" y="0"/>
                  </a:moveTo>
                  <a:lnTo>
                    <a:pt x="16" y="0"/>
                  </a:lnTo>
                  <a:cubicBezTo>
                    <a:pt x="6" y="0"/>
                    <a:pt x="2" y="1"/>
                    <a:pt x="0" y="1"/>
                  </a:cubicBezTo>
                  <a:cubicBezTo>
                    <a:pt x="6" y="1"/>
                    <a:pt x="12" y="1"/>
                    <a:pt x="1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 name="Shape 73"/>
            <p:cNvSpPr/>
            <p:nvPr/>
          </p:nvSpPr>
          <p:spPr>
            <a:xfrm>
              <a:off x="10009188" y="2787650"/>
              <a:ext cx="115888" cy="3175"/>
            </a:xfrm>
            <a:custGeom>
              <a:avLst/>
              <a:gdLst/>
              <a:ahLst/>
              <a:cxnLst/>
              <a:rect l="0" t="0" r="0" b="0"/>
              <a:pathLst>
                <a:path w="60" h="2" extrusionOk="0">
                  <a:moveTo>
                    <a:pt x="0" y="0"/>
                  </a:moveTo>
                  <a:lnTo>
                    <a:pt x="0" y="0"/>
                  </a:lnTo>
                  <a:cubicBezTo>
                    <a:pt x="7" y="0"/>
                    <a:pt x="18" y="1"/>
                    <a:pt x="19" y="2"/>
                  </a:cubicBezTo>
                  <a:cubicBezTo>
                    <a:pt x="34" y="2"/>
                    <a:pt x="45" y="1"/>
                    <a:pt x="60" y="1"/>
                  </a:cubicBezTo>
                  <a:cubicBezTo>
                    <a:pt x="43" y="1"/>
                    <a:pt x="23" y="1"/>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 name="Shape 74"/>
            <p:cNvSpPr/>
            <p:nvPr/>
          </p:nvSpPr>
          <p:spPr>
            <a:xfrm>
              <a:off x="10125075" y="2789238"/>
              <a:ext cx="1588" cy="0"/>
            </a:xfrm>
            <a:custGeom>
              <a:avLst/>
              <a:gdLst/>
              <a:ahLst/>
              <a:cxnLst/>
              <a:rect l="0" t="0" r="0" b="0"/>
              <a:pathLst>
                <a:path w="1" h="120000" extrusionOk="0">
                  <a:moveTo>
                    <a:pt x="1" y="0"/>
                  </a:moveTo>
                  <a:lnTo>
                    <a:pt x="1" y="0"/>
                  </a:lnTo>
                  <a:lnTo>
                    <a:pt x="0" y="0"/>
                  </a:lnTo>
                  <a:lnTo>
                    <a:pt x="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 name="Shape 75"/>
            <p:cNvSpPr/>
            <p:nvPr/>
          </p:nvSpPr>
          <p:spPr>
            <a:xfrm>
              <a:off x="-4110038" y="2703513"/>
              <a:ext cx="16486189" cy="134937"/>
            </a:xfrm>
            <a:custGeom>
              <a:avLst/>
              <a:gdLst/>
              <a:ahLst/>
              <a:cxnLst/>
              <a:rect l="0" t="0" r="0" b="0"/>
              <a:pathLst>
                <a:path w="8594" h="60" extrusionOk="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 name="Shape 76"/>
            <p:cNvSpPr/>
            <p:nvPr/>
          </p:nvSpPr>
          <p:spPr>
            <a:xfrm>
              <a:off x="12117388" y="2779713"/>
              <a:ext cx="127000" cy="4762"/>
            </a:xfrm>
            <a:custGeom>
              <a:avLst/>
              <a:gdLst/>
              <a:ahLst/>
              <a:cxnLst/>
              <a:rect l="0" t="0" r="0" b="0"/>
              <a:pathLst>
                <a:path w="66" h="2" extrusionOk="0">
                  <a:moveTo>
                    <a:pt x="19" y="2"/>
                  </a:moveTo>
                  <a:lnTo>
                    <a:pt x="19" y="2"/>
                  </a:lnTo>
                  <a:cubicBezTo>
                    <a:pt x="33" y="2"/>
                    <a:pt x="66" y="2"/>
                    <a:pt x="60" y="0"/>
                  </a:cubicBezTo>
                  <a:cubicBezTo>
                    <a:pt x="60" y="2"/>
                    <a:pt x="0" y="0"/>
                    <a:pt x="19"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 name="Shape 77"/>
            <p:cNvSpPr/>
            <p:nvPr/>
          </p:nvSpPr>
          <p:spPr>
            <a:xfrm>
              <a:off x="12182475" y="2787650"/>
              <a:ext cx="79375" cy="1587"/>
            </a:xfrm>
            <a:custGeom>
              <a:avLst/>
              <a:gdLst/>
              <a:ahLst/>
              <a:cxnLst/>
              <a:rect l="0" t="0" r="0" b="0"/>
              <a:pathLst>
                <a:path w="41" h="1" extrusionOk="0">
                  <a:moveTo>
                    <a:pt x="25" y="1"/>
                  </a:moveTo>
                  <a:lnTo>
                    <a:pt x="25" y="1"/>
                  </a:lnTo>
                  <a:cubicBezTo>
                    <a:pt x="27" y="1"/>
                    <a:pt x="26" y="0"/>
                    <a:pt x="41" y="0"/>
                  </a:cubicBezTo>
                  <a:lnTo>
                    <a:pt x="0" y="0"/>
                  </a:lnTo>
                  <a:lnTo>
                    <a:pt x="2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 name="Shape 78"/>
            <p:cNvSpPr/>
            <p:nvPr/>
          </p:nvSpPr>
          <p:spPr>
            <a:xfrm>
              <a:off x="12307888" y="2809875"/>
              <a:ext cx="249238" cy="15875"/>
            </a:xfrm>
            <a:custGeom>
              <a:avLst/>
              <a:gdLst/>
              <a:ahLst/>
              <a:cxnLst/>
              <a:rect l="0" t="0" r="0" b="0"/>
              <a:pathLst>
                <a:path w="130" h="7" extrusionOk="0">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 name="Shape 79"/>
            <p:cNvSpPr/>
            <p:nvPr/>
          </p:nvSpPr>
          <p:spPr>
            <a:xfrm>
              <a:off x="12252325" y="2825750"/>
              <a:ext cx="73025" cy="1587"/>
            </a:xfrm>
            <a:custGeom>
              <a:avLst/>
              <a:gdLst/>
              <a:ahLst/>
              <a:cxnLst/>
              <a:rect l="0" t="0" r="0" b="0"/>
              <a:pathLst>
                <a:path w="38" h="1" extrusionOk="0">
                  <a:moveTo>
                    <a:pt x="4" y="1"/>
                  </a:moveTo>
                  <a:lnTo>
                    <a:pt x="4" y="1"/>
                  </a:lnTo>
                  <a:lnTo>
                    <a:pt x="38" y="0"/>
                  </a:lnTo>
                  <a:lnTo>
                    <a:pt x="34" y="0"/>
                  </a:lnTo>
                  <a:lnTo>
                    <a:pt x="0" y="1"/>
                  </a:lnTo>
                  <a:lnTo>
                    <a:pt x="4"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 name="Shape 80"/>
            <p:cNvSpPr/>
            <p:nvPr/>
          </p:nvSpPr>
          <p:spPr>
            <a:xfrm>
              <a:off x="10779125" y="2733675"/>
              <a:ext cx="66675" cy="4762"/>
            </a:xfrm>
            <a:custGeom>
              <a:avLst/>
              <a:gdLst/>
              <a:ahLst/>
              <a:cxnLst/>
              <a:rect l="0" t="0" r="0" b="0"/>
              <a:pathLst>
                <a:path w="35" h="2" extrusionOk="0">
                  <a:moveTo>
                    <a:pt x="35" y="2"/>
                  </a:moveTo>
                  <a:lnTo>
                    <a:pt x="35" y="2"/>
                  </a:lnTo>
                  <a:cubicBezTo>
                    <a:pt x="32" y="0"/>
                    <a:pt x="11" y="1"/>
                    <a:pt x="0" y="2"/>
                  </a:cubicBezTo>
                  <a:cubicBezTo>
                    <a:pt x="9" y="2"/>
                    <a:pt x="22" y="2"/>
                    <a:pt x="3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 name="Shape 81"/>
            <p:cNvSpPr/>
            <p:nvPr/>
          </p:nvSpPr>
          <p:spPr>
            <a:xfrm>
              <a:off x="-2471738" y="2738438"/>
              <a:ext cx="496888" cy="1587"/>
            </a:xfrm>
            <a:custGeom>
              <a:avLst/>
              <a:gdLst/>
              <a:ahLst/>
              <a:cxnLst/>
              <a:rect l="0" t="0" r="0" b="0"/>
              <a:pathLst>
                <a:path w="259" h="1" extrusionOk="0">
                  <a:moveTo>
                    <a:pt x="259" y="0"/>
                  </a:moveTo>
                  <a:lnTo>
                    <a:pt x="259" y="0"/>
                  </a:lnTo>
                  <a:lnTo>
                    <a:pt x="0" y="1"/>
                  </a:lnTo>
                  <a:lnTo>
                    <a:pt x="25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 name="Shape 82"/>
            <p:cNvSpPr/>
            <p:nvPr/>
          </p:nvSpPr>
          <p:spPr>
            <a:xfrm>
              <a:off x="9136063" y="2735263"/>
              <a:ext cx="387350" cy="14287"/>
            </a:xfrm>
            <a:custGeom>
              <a:avLst/>
              <a:gdLst/>
              <a:ahLst/>
              <a:cxnLst/>
              <a:rect l="0" t="0" r="0" b="0"/>
              <a:pathLst>
                <a:path w="202" h="6" extrusionOk="0">
                  <a:moveTo>
                    <a:pt x="30" y="6"/>
                  </a:moveTo>
                  <a:lnTo>
                    <a:pt x="30" y="6"/>
                  </a:lnTo>
                  <a:cubicBezTo>
                    <a:pt x="100" y="5"/>
                    <a:pt x="131" y="3"/>
                    <a:pt x="202" y="3"/>
                  </a:cubicBezTo>
                  <a:cubicBezTo>
                    <a:pt x="109" y="0"/>
                    <a:pt x="79" y="6"/>
                    <a:pt x="0" y="3"/>
                  </a:cubicBezTo>
                  <a:lnTo>
                    <a:pt x="30"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 name="Shape 83"/>
            <p:cNvSpPr/>
            <p:nvPr/>
          </p:nvSpPr>
          <p:spPr>
            <a:xfrm>
              <a:off x="9139238" y="2725738"/>
              <a:ext cx="142875" cy="9525"/>
            </a:xfrm>
            <a:custGeom>
              <a:avLst/>
              <a:gdLst/>
              <a:ahLst/>
              <a:cxnLst/>
              <a:rect l="0" t="0" r="0" b="0"/>
              <a:pathLst>
                <a:path w="75" h="4" extrusionOk="0">
                  <a:moveTo>
                    <a:pt x="54" y="0"/>
                  </a:moveTo>
                  <a:lnTo>
                    <a:pt x="54" y="0"/>
                  </a:lnTo>
                  <a:cubicBezTo>
                    <a:pt x="65" y="2"/>
                    <a:pt x="0" y="3"/>
                    <a:pt x="10" y="4"/>
                  </a:cubicBezTo>
                  <a:cubicBezTo>
                    <a:pt x="57" y="4"/>
                    <a:pt x="32" y="2"/>
                    <a:pt x="75" y="2"/>
                  </a:cubicBezTo>
                  <a:lnTo>
                    <a:pt x="5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 name="Shape 84"/>
            <p:cNvSpPr/>
            <p:nvPr/>
          </p:nvSpPr>
          <p:spPr>
            <a:xfrm>
              <a:off x="9805988" y="2817813"/>
              <a:ext cx="39688" cy="3175"/>
            </a:xfrm>
            <a:custGeom>
              <a:avLst/>
              <a:gdLst/>
              <a:ahLst/>
              <a:cxnLst/>
              <a:rect l="0" t="0" r="0" b="0"/>
              <a:pathLst>
                <a:path w="21" h="1" extrusionOk="0">
                  <a:moveTo>
                    <a:pt x="21" y="0"/>
                  </a:moveTo>
                  <a:lnTo>
                    <a:pt x="21" y="0"/>
                  </a:lnTo>
                  <a:lnTo>
                    <a:pt x="0" y="1"/>
                  </a:lnTo>
                  <a:lnTo>
                    <a:pt x="17" y="1"/>
                  </a:lnTo>
                  <a:lnTo>
                    <a:pt x="2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 name="Shape 85"/>
            <p:cNvSpPr/>
            <p:nvPr/>
          </p:nvSpPr>
          <p:spPr>
            <a:xfrm>
              <a:off x="8580438" y="2725738"/>
              <a:ext cx="66675" cy="3175"/>
            </a:xfrm>
            <a:custGeom>
              <a:avLst/>
              <a:gdLst/>
              <a:ahLst/>
              <a:cxnLst/>
              <a:rect l="0" t="0" r="0" b="0"/>
              <a:pathLst>
                <a:path w="35" h="1" extrusionOk="0">
                  <a:moveTo>
                    <a:pt x="27" y="1"/>
                  </a:moveTo>
                  <a:lnTo>
                    <a:pt x="27" y="1"/>
                  </a:lnTo>
                  <a:lnTo>
                    <a:pt x="35" y="1"/>
                  </a:lnTo>
                  <a:lnTo>
                    <a:pt x="0" y="0"/>
                  </a:lnTo>
                  <a:lnTo>
                    <a:pt x="27"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 name="Shape 86"/>
            <p:cNvSpPr/>
            <p:nvPr/>
          </p:nvSpPr>
          <p:spPr>
            <a:xfrm>
              <a:off x="8647113" y="2725738"/>
              <a:ext cx="15875" cy="3175"/>
            </a:xfrm>
            <a:custGeom>
              <a:avLst/>
              <a:gdLst/>
              <a:ahLst/>
              <a:cxnLst/>
              <a:rect l="0" t="0" r="0" b="0"/>
              <a:pathLst>
                <a:path w="8" h="1" extrusionOk="0">
                  <a:moveTo>
                    <a:pt x="8" y="0"/>
                  </a:moveTo>
                  <a:lnTo>
                    <a:pt x="8" y="0"/>
                  </a:lnTo>
                  <a:lnTo>
                    <a:pt x="0" y="1"/>
                  </a:lnTo>
                  <a:lnTo>
                    <a:pt x="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 name="Shape 87"/>
            <p:cNvSpPr/>
            <p:nvPr/>
          </p:nvSpPr>
          <p:spPr>
            <a:xfrm>
              <a:off x="9794875" y="2830513"/>
              <a:ext cx="90488" cy="1587"/>
            </a:xfrm>
            <a:custGeom>
              <a:avLst/>
              <a:gdLst/>
              <a:ahLst/>
              <a:cxnLst/>
              <a:rect l="0" t="0" r="0" b="0"/>
              <a:pathLst>
                <a:path w="47" h="1" extrusionOk="0">
                  <a:moveTo>
                    <a:pt x="0" y="0"/>
                  </a:moveTo>
                  <a:lnTo>
                    <a:pt x="0" y="0"/>
                  </a:lnTo>
                  <a:lnTo>
                    <a:pt x="32" y="1"/>
                  </a:lnTo>
                  <a:lnTo>
                    <a:pt x="47"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 name="Shape 88"/>
            <p:cNvSpPr/>
            <p:nvPr/>
          </p:nvSpPr>
          <p:spPr>
            <a:xfrm>
              <a:off x="9232900" y="2795588"/>
              <a:ext cx="84138" cy="3175"/>
            </a:xfrm>
            <a:custGeom>
              <a:avLst/>
              <a:gdLst/>
              <a:ahLst/>
              <a:cxnLst/>
              <a:rect l="0" t="0" r="0" b="0"/>
              <a:pathLst>
                <a:path w="44" h="1" extrusionOk="0">
                  <a:moveTo>
                    <a:pt x="16" y="1"/>
                  </a:moveTo>
                  <a:lnTo>
                    <a:pt x="16" y="1"/>
                  </a:lnTo>
                  <a:lnTo>
                    <a:pt x="44" y="1"/>
                  </a:lnTo>
                  <a:cubicBezTo>
                    <a:pt x="39" y="1"/>
                    <a:pt x="0" y="0"/>
                    <a:pt x="16"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 name="Shape 89"/>
            <p:cNvSpPr/>
            <p:nvPr/>
          </p:nvSpPr>
          <p:spPr>
            <a:xfrm>
              <a:off x="8158163" y="2725738"/>
              <a:ext cx="71438" cy="3175"/>
            </a:xfrm>
            <a:custGeom>
              <a:avLst/>
              <a:gdLst/>
              <a:ahLst/>
              <a:cxnLst/>
              <a:rect l="0" t="0" r="0" b="0"/>
              <a:pathLst>
                <a:path w="37" h="1" extrusionOk="0">
                  <a:moveTo>
                    <a:pt x="34" y="0"/>
                  </a:moveTo>
                  <a:lnTo>
                    <a:pt x="34" y="0"/>
                  </a:lnTo>
                  <a:lnTo>
                    <a:pt x="0" y="1"/>
                  </a:lnTo>
                  <a:lnTo>
                    <a:pt x="3" y="1"/>
                  </a:lnTo>
                  <a:lnTo>
                    <a:pt x="37" y="0"/>
                  </a:lnTo>
                  <a:lnTo>
                    <a:pt x="3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 name="Shape 90"/>
            <p:cNvSpPr/>
            <p:nvPr/>
          </p:nvSpPr>
          <p:spPr>
            <a:xfrm>
              <a:off x="8734425" y="2814638"/>
              <a:ext cx="144463" cy="3175"/>
            </a:xfrm>
            <a:custGeom>
              <a:avLst/>
              <a:gdLst/>
              <a:ahLst/>
              <a:cxnLst/>
              <a:rect l="0" t="0" r="0" b="0"/>
              <a:pathLst>
                <a:path w="76" h="2" extrusionOk="0">
                  <a:moveTo>
                    <a:pt x="56" y="0"/>
                  </a:moveTo>
                  <a:lnTo>
                    <a:pt x="56" y="0"/>
                  </a:lnTo>
                  <a:cubicBezTo>
                    <a:pt x="76" y="2"/>
                    <a:pt x="0" y="0"/>
                    <a:pt x="40" y="2"/>
                  </a:cubicBezTo>
                  <a:cubicBezTo>
                    <a:pt x="76" y="2"/>
                    <a:pt x="61" y="1"/>
                    <a:pt x="5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 name="Shape 91"/>
            <p:cNvSpPr/>
            <p:nvPr/>
          </p:nvSpPr>
          <p:spPr>
            <a:xfrm>
              <a:off x="8023225" y="2782888"/>
              <a:ext cx="26988" cy="1587"/>
            </a:xfrm>
            <a:custGeom>
              <a:avLst/>
              <a:gdLst/>
              <a:ahLst/>
              <a:cxnLst/>
              <a:rect l="0" t="0" r="0" b="0"/>
              <a:pathLst>
                <a:path w="14" h="1" extrusionOk="0">
                  <a:moveTo>
                    <a:pt x="14" y="0"/>
                  </a:moveTo>
                  <a:lnTo>
                    <a:pt x="14" y="0"/>
                  </a:lnTo>
                  <a:cubicBezTo>
                    <a:pt x="9" y="0"/>
                    <a:pt x="5" y="0"/>
                    <a:pt x="0" y="1"/>
                  </a:cubicBezTo>
                  <a:lnTo>
                    <a:pt x="1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 name="Shape 92"/>
            <p:cNvSpPr/>
            <p:nvPr/>
          </p:nvSpPr>
          <p:spPr>
            <a:xfrm>
              <a:off x="8050213" y="2782888"/>
              <a:ext cx="77788" cy="1587"/>
            </a:xfrm>
            <a:custGeom>
              <a:avLst/>
              <a:gdLst/>
              <a:ahLst/>
              <a:cxnLst/>
              <a:rect l="0" t="0" r="0" b="0"/>
              <a:pathLst>
                <a:path w="40" h="1" extrusionOk="0">
                  <a:moveTo>
                    <a:pt x="0" y="0"/>
                  </a:moveTo>
                  <a:lnTo>
                    <a:pt x="0" y="0"/>
                  </a:lnTo>
                  <a:cubicBezTo>
                    <a:pt x="15" y="0"/>
                    <a:pt x="30" y="1"/>
                    <a:pt x="40" y="1"/>
                  </a:cubicBezTo>
                  <a:cubicBezTo>
                    <a:pt x="21" y="0"/>
                    <a:pt x="15"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 name="Shape 93"/>
            <p:cNvSpPr/>
            <p:nvPr/>
          </p:nvSpPr>
          <p:spPr>
            <a:xfrm>
              <a:off x="7715250" y="2779713"/>
              <a:ext cx="90488" cy="7937"/>
            </a:xfrm>
            <a:custGeom>
              <a:avLst/>
              <a:gdLst/>
              <a:ahLst/>
              <a:cxnLst/>
              <a:rect l="0" t="0" r="0" b="0"/>
              <a:pathLst>
                <a:path w="47" h="3" extrusionOk="0">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 name="Shape 94"/>
            <p:cNvSpPr/>
            <p:nvPr/>
          </p:nvSpPr>
          <p:spPr>
            <a:xfrm>
              <a:off x="6508750" y="2713038"/>
              <a:ext cx="247650" cy="6350"/>
            </a:xfrm>
            <a:custGeom>
              <a:avLst/>
              <a:gdLst/>
              <a:ahLst/>
              <a:cxnLst/>
              <a:rect l="0" t="0" r="0" b="0"/>
              <a:pathLst>
                <a:path w="129" h="3" extrusionOk="0">
                  <a:moveTo>
                    <a:pt x="0" y="0"/>
                  </a:moveTo>
                  <a:lnTo>
                    <a:pt x="0" y="0"/>
                  </a:lnTo>
                  <a:cubicBezTo>
                    <a:pt x="50" y="1"/>
                    <a:pt x="63" y="1"/>
                    <a:pt x="60" y="2"/>
                  </a:cubicBezTo>
                  <a:cubicBezTo>
                    <a:pt x="108" y="3"/>
                    <a:pt x="100" y="0"/>
                    <a:pt x="129"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 name="Shape 95"/>
            <p:cNvSpPr/>
            <p:nvPr/>
          </p:nvSpPr>
          <p:spPr>
            <a:xfrm>
              <a:off x="6756400" y="2713038"/>
              <a:ext cx="33338" cy="0"/>
            </a:xfrm>
            <a:custGeom>
              <a:avLst/>
              <a:gdLst/>
              <a:ahLst/>
              <a:cxnLst/>
              <a:rect l="0" t="0" r="0" b="0"/>
              <a:pathLst>
                <a:path w="18" h="120000" extrusionOk="0">
                  <a:moveTo>
                    <a:pt x="0" y="0"/>
                  </a:moveTo>
                  <a:lnTo>
                    <a:pt x="0" y="0"/>
                  </a:lnTo>
                  <a:lnTo>
                    <a:pt x="18"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 name="Shape 96"/>
            <p:cNvSpPr/>
            <p:nvPr/>
          </p:nvSpPr>
          <p:spPr>
            <a:xfrm>
              <a:off x="8047038" y="2820988"/>
              <a:ext cx="58738" cy="4762"/>
            </a:xfrm>
            <a:custGeom>
              <a:avLst/>
              <a:gdLst/>
              <a:ahLst/>
              <a:cxnLst/>
              <a:rect l="0" t="0" r="0" b="0"/>
              <a:pathLst>
                <a:path w="31" h="2" extrusionOk="0">
                  <a:moveTo>
                    <a:pt x="31" y="0"/>
                  </a:moveTo>
                  <a:lnTo>
                    <a:pt x="31" y="0"/>
                  </a:lnTo>
                  <a:lnTo>
                    <a:pt x="0" y="2"/>
                  </a:lnTo>
                  <a:lnTo>
                    <a:pt x="11" y="2"/>
                  </a:lnTo>
                  <a:lnTo>
                    <a:pt x="3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 name="Shape 97"/>
            <p:cNvSpPr/>
            <p:nvPr/>
          </p:nvSpPr>
          <p:spPr>
            <a:xfrm>
              <a:off x="6348413" y="2711451"/>
              <a:ext cx="82550" cy="1587"/>
            </a:xfrm>
            <a:custGeom>
              <a:avLst/>
              <a:gdLst/>
              <a:ahLst/>
              <a:cxnLst/>
              <a:rect l="0" t="0" r="0" b="0"/>
              <a:pathLst>
                <a:path w="43" h="1" extrusionOk="0">
                  <a:moveTo>
                    <a:pt x="9" y="1"/>
                  </a:moveTo>
                  <a:lnTo>
                    <a:pt x="9" y="1"/>
                  </a:lnTo>
                  <a:cubicBezTo>
                    <a:pt x="18" y="1"/>
                    <a:pt x="33" y="1"/>
                    <a:pt x="41" y="1"/>
                  </a:cubicBezTo>
                  <a:cubicBezTo>
                    <a:pt x="43" y="0"/>
                    <a:pt x="0" y="1"/>
                    <a:pt x="9"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 name="Shape 98"/>
            <p:cNvSpPr/>
            <p:nvPr/>
          </p:nvSpPr>
          <p:spPr>
            <a:xfrm>
              <a:off x="6734175" y="2771775"/>
              <a:ext cx="96838" cy="6350"/>
            </a:xfrm>
            <a:custGeom>
              <a:avLst/>
              <a:gdLst/>
              <a:ahLst/>
              <a:cxnLst/>
              <a:rect l="0" t="0" r="0" b="0"/>
              <a:pathLst>
                <a:path w="50" h="3" extrusionOk="0">
                  <a:moveTo>
                    <a:pt x="0" y="2"/>
                  </a:moveTo>
                  <a:lnTo>
                    <a:pt x="0" y="2"/>
                  </a:lnTo>
                  <a:cubicBezTo>
                    <a:pt x="6" y="3"/>
                    <a:pt x="37" y="2"/>
                    <a:pt x="50" y="3"/>
                  </a:cubicBezTo>
                  <a:cubicBezTo>
                    <a:pt x="32" y="2"/>
                    <a:pt x="17"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 name="Shape 99"/>
            <p:cNvSpPr/>
            <p:nvPr/>
          </p:nvSpPr>
          <p:spPr>
            <a:xfrm>
              <a:off x="6091238" y="2722563"/>
              <a:ext cx="95250" cy="7937"/>
            </a:xfrm>
            <a:custGeom>
              <a:avLst/>
              <a:gdLst/>
              <a:ahLst/>
              <a:cxnLst/>
              <a:rect l="0" t="0" r="0" b="0"/>
              <a:pathLst>
                <a:path w="49" h="4" extrusionOk="0">
                  <a:moveTo>
                    <a:pt x="0" y="1"/>
                  </a:moveTo>
                  <a:lnTo>
                    <a:pt x="0" y="1"/>
                  </a:lnTo>
                  <a:cubicBezTo>
                    <a:pt x="10" y="2"/>
                    <a:pt x="24" y="2"/>
                    <a:pt x="18" y="4"/>
                  </a:cubicBezTo>
                  <a:cubicBezTo>
                    <a:pt x="31" y="3"/>
                    <a:pt x="4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 name="Shape 100"/>
            <p:cNvSpPr/>
            <p:nvPr/>
          </p:nvSpPr>
          <p:spPr>
            <a:xfrm>
              <a:off x="6559550" y="2773363"/>
              <a:ext cx="80963" cy="3175"/>
            </a:xfrm>
            <a:custGeom>
              <a:avLst/>
              <a:gdLst/>
              <a:ahLst/>
              <a:cxnLst/>
              <a:rect l="0" t="0" r="0" b="0"/>
              <a:pathLst>
                <a:path w="42" h="1" extrusionOk="0">
                  <a:moveTo>
                    <a:pt x="0" y="1"/>
                  </a:moveTo>
                  <a:lnTo>
                    <a:pt x="0" y="1"/>
                  </a:lnTo>
                  <a:lnTo>
                    <a:pt x="8" y="1"/>
                  </a:lnTo>
                  <a:lnTo>
                    <a:pt x="42"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 name="Shape 101"/>
            <p:cNvSpPr/>
            <p:nvPr/>
          </p:nvSpPr>
          <p:spPr>
            <a:xfrm>
              <a:off x="6640513" y="2806700"/>
              <a:ext cx="227013" cy="15875"/>
            </a:xfrm>
            <a:custGeom>
              <a:avLst/>
              <a:gdLst/>
              <a:ahLst/>
              <a:cxnLst/>
              <a:rect l="0" t="0" r="0" b="0"/>
              <a:pathLst>
                <a:path w="118" h="7" extrusionOk="0">
                  <a:moveTo>
                    <a:pt x="80" y="7"/>
                  </a:moveTo>
                  <a:lnTo>
                    <a:pt x="80" y="7"/>
                  </a:lnTo>
                  <a:cubicBezTo>
                    <a:pt x="118" y="5"/>
                    <a:pt x="19" y="3"/>
                    <a:pt x="85" y="1"/>
                  </a:cubicBezTo>
                  <a:cubicBezTo>
                    <a:pt x="0" y="0"/>
                    <a:pt x="92" y="4"/>
                    <a:pt x="29" y="4"/>
                  </a:cubicBezTo>
                  <a:cubicBezTo>
                    <a:pt x="66" y="4"/>
                    <a:pt x="84" y="6"/>
                    <a:pt x="80"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 name="Shape 102"/>
            <p:cNvSpPr/>
            <p:nvPr/>
          </p:nvSpPr>
          <p:spPr>
            <a:xfrm>
              <a:off x="6661150" y="2814638"/>
              <a:ext cx="34925" cy="1587"/>
            </a:xfrm>
            <a:custGeom>
              <a:avLst/>
              <a:gdLst/>
              <a:ahLst/>
              <a:cxnLst/>
              <a:rect l="0" t="0" r="0" b="0"/>
              <a:pathLst>
                <a:path w="18" h="1" extrusionOk="0">
                  <a:moveTo>
                    <a:pt x="18" y="1"/>
                  </a:moveTo>
                  <a:lnTo>
                    <a:pt x="18" y="1"/>
                  </a:lnTo>
                  <a:lnTo>
                    <a:pt x="0" y="0"/>
                  </a:lnTo>
                  <a:lnTo>
                    <a:pt x="18"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 name="Shape 103"/>
            <p:cNvSpPr/>
            <p:nvPr/>
          </p:nvSpPr>
          <p:spPr>
            <a:xfrm>
              <a:off x="5661025" y="2789238"/>
              <a:ext cx="23813" cy="1587"/>
            </a:xfrm>
            <a:custGeom>
              <a:avLst/>
              <a:gdLst/>
              <a:ahLst/>
              <a:cxnLst/>
              <a:rect l="0" t="0" r="0" b="0"/>
              <a:pathLst>
                <a:path w="13" h="1" extrusionOk="0">
                  <a:moveTo>
                    <a:pt x="0" y="1"/>
                  </a:moveTo>
                  <a:lnTo>
                    <a:pt x="0" y="1"/>
                  </a:lnTo>
                  <a:lnTo>
                    <a:pt x="13"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 name="Shape 104"/>
            <p:cNvSpPr/>
            <p:nvPr/>
          </p:nvSpPr>
          <p:spPr>
            <a:xfrm>
              <a:off x="6162675" y="2814638"/>
              <a:ext cx="258763" cy="7937"/>
            </a:xfrm>
            <a:custGeom>
              <a:avLst/>
              <a:gdLst/>
              <a:ahLst/>
              <a:cxnLst/>
              <a:rect l="0" t="0" r="0" b="0"/>
              <a:pathLst>
                <a:path w="135" h="4" extrusionOk="0">
                  <a:moveTo>
                    <a:pt x="77" y="2"/>
                  </a:moveTo>
                  <a:lnTo>
                    <a:pt x="77" y="2"/>
                  </a:lnTo>
                  <a:lnTo>
                    <a:pt x="135" y="0"/>
                  </a:lnTo>
                  <a:cubicBezTo>
                    <a:pt x="96" y="1"/>
                    <a:pt x="0" y="1"/>
                    <a:pt x="6" y="4"/>
                  </a:cubicBezTo>
                  <a:cubicBezTo>
                    <a:pt x="37" y="4"/>
                    <a:pt x="75" y="4"/>
                    <a:pt x="90" y="3"/>
                  </a:cubicBezTo>
                  <a:lnTo>
                    <a:pt x="77"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 name="Shape 105"/>
            <p:cNvSpPr/>
            <p:nvPr/>
          </p:nvSpPr>
          <p:spPr>
            <a:xfrm>
              <a:off x="5019675" y="2713038"/>
              <a:ext cx="73025" cy="4762"/>
            </a:xfrm>
            <a:custGeom>
              <a:avLst/>
              <a:gdLst/>
              <a:ahLst/>
              <a:cxnLst/>
              <a:rect l="0" t="0" r="0" b="0"/>
              <a:pathLst>
                <a:path w="38" h="2" extrusionOk="0">
                  <a:moveTo>
                    <a:pt x="13" y="1"/>
                  </a:moveTo>
                  <a:lnTo>
                    <a:pt x="13" y="1"/>
                  </a:lnTo>
                  <a:lnTo>
                    <a:pt x="38" y="0"/>
                  </a:lnTo>
                  <a:lnTo>
                    <a:pt x="7" y="0"/>
                  </a:lnTo>
                  <a:cubicBezTo>
                    <a:pt x="16" y="0"/>
                    <a:pt x="0" y="2"/>
                    <a:pt x="1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 name="Shape 106"/>
            <p:cNvSpPr/>
            <p:nvPr/>
          </p:nvSpPr>
          <p:spPr>
            <a:xfrm>
              <a:off x="5021263" y="2713038"/>
              <a:ext cx="11113" cy="0"/>
            </a:xfrm>
            <a:custGeom>
              <a:avLst/>
              <a:gdLst/>
              <a:ahLst/>
              <a:cxnLst/>
              <a:rect l="0" t="0" r="0" b="0"/>
              <a:pathLst>
                <a:path w="6" h="120000" extrusionOk="0">
                  <a:moveTo>
                    <a:pt x="0" y="0"/>
                  </a:moveTo>
                  <a:lnTo>
                    <a:pt x="0" y="0"/>
                  </a:lnTo>
                  <a:lnTo>
                    <a:pt x="6"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 name="Shape 107"/>
            <p:cNvSpPr/>
            <p:nvPr/>
          </p:nvSpPr>
          <p:spPr>
            <a:xfrm>
              <a:off x="5864225" y="2784475"/>
              <a:ext cx="101600" cy="4762"/>
            </a:xfrm>
            <a:custGeom>
              <a:avLst/>
              <a:gdLst/>
              <a:ahLst/>
              <a:cxnLst/>
              <a:rect l="0" t="0" r="0" b="0"/>
              <a:pathLst>
                <a:path w="53" h="2" extrusionOk="0">
                  <a:moveTo>
                    <a:pt x="3" y="2"/>
                  </a:moveTo>
                  <a:lnTo>
                    <a:pt x="3" y="2"/>
                  </a:lnTo>
                  <a:cubicBezTo>
                    <a:pt x="21" y="2"/>
                    <a:pt x="36" y="2"/>
                    <a:pt x="53" y="1"/>
                  </a:cubicBezTo>
                  <a:cubicBezTo>
                    <a:pt x="46" y="1"/>
                    <a:pt x="0" y="0"/>
                    <a:pt x="3"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 name="Shape 108"/>
            <p:cNvSpPr/>
            <p:nvPr/>
          </p:nvSpPr>
          <p:spPr>
            <a:xfrm>
              <a:off x="4703763" y="2722563"/>
              <a:ext cx="84138" cy="1587"/>
            </a:xfrm>
            <a:custGeom>
              <a:avLst/>
              <a:gdLst/>
              <a:ahLst/>
              <a:cxnLst/>
              <a:rect l="0" t="0" r="0" b="0"/>
              <a:pathLst>
                <a:path w="44" h="1" extrusionOk="0">
                  <a:moveTo>
                    <a:pt x="3" y="1"/>
                  </a:moveTo>
                  <a:lnTo>
                    <a:pt x="3" y="1"/>
                  </a:lnTo>
                  <a:lnTo>
                    <a:pt x="44" y="0"/>
                  </a:lnTo>
                  <a:lnTo>
                    <a:pt x="0" y="0"/>
                  </a:lnTo>
                  <a:lnTo>
                    <a:pt x="3"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 name="Shape 109"/>
            <p:cNvSpPr/>
            <p:nvPr/>
          </p:nvSpPr>
          <p:spPr>
            <a:xfrm>
              <a:off x="4264025" y="2713038"/>
              <a:ext cx="77788" cy="4762"/>
            </a:xfrm>
            <a:custGeom>
              <a:avLst/>
              <a:gdLst/>
              <a:ahLst/>
              <a:cxnLst/>
              <a:rect l="0" t="0" r="0" b="0"/>
              <a:pathLst>
                <a:path w="41" h="2" extrusionOk="0">
                  <a:moveTo>
                    <a:pt x="41" y="1"/>
                  </a:moveTo>
                  <a:lnTo>
                    <a:pt x="41" y="1"/>
                  </a:lnTo>
                  <a:lnTo>
                    <a:pt x="34" y="0"/>
                  </a:lnTo>
                  <a:lnTo>
                    <a:pt x="0" y="1"/>
                  </a:lnTo>
                  <a:lnTo>
                    <a:pt x="7" y="2"/>
                  </a:lnTo>
                  <a:lnTo>
                    <a:pt x="4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 name="Shape 110"/>
            <p:cNvSpPr/>
            <p:nvPr/>
          </p:nvSpPr>
          <p:spPr>
            <a:xfrm>
              <a:off x="4800600" y="2822575"/>
              <a:ext cx="117475" cy="7937"/>
            </a:xfrm>
            <a:custGeom>
              <a:avLst/>
              <a:gdLst/>
              <a:ahLst/>
              <a:cxnLst/>
              <a:rect l="0" t="0" r="0" b="0"/>
              <a:pathLst>
                <a:path w="61" h="3" extrusionOk="0">
                  <a:moveTo>
                    <a:pt x="11" y="2"/>
                  </a:moveTo>
                  <a:lnTo>
                    <a:pt x="11" y="2"/>
                  </a:lnTo>
                  <a:cubicBezTo>
                    <a:pt x="39" y="3"/>
                    <a:pt x="61" y="0"/>
                    <a:pt x="54" y="0"/>
                  </a:cubicBezTo>
                  <a:lnTo>
                    <a:pt x="0" y="0"/>
                  </a:lnTo>
                  <a:cubicBezTo>
                    <a:pt x="13" y="2"/>
                    <a:pt x="15" y="0"/>
                    <a:pt x="46" y="0"/>
                  </a:cubicBezTo>
                  <a:lnTo>
                    <a:pt x="11"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 name="Shape 111"/>
            <p:cNvSpPr/>
            <p:nvPr/>
          </p:nvSpPr>
          <p:spPr>
            <a:xfrm>
              <a:off x="187325" y="2714625"/>
              <a:ext cx="1925638" cy="31750"/>
            </a:xfrm>
            <a:custGeom>
              <a:avLst/>
              <a:gdLst/>
              <a:ahLst/>
              <a:cxnLst/>
              <a:rect l="0" t="0" r="0" b="0"/>
              <a:pathLst>
                <a:path w="1004" h="14" extrusionOk="0">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 name="Shape 112"/>
            <p:cNvSpPr/>
            <p:nvPr/>
          </p:nvSpPr>
          <p:spPr>
            <a:xfrm>
              <a:off x="1947862" y="2735263"/>
              <a:ext cx="47625" cy="0"/>
            </a:xfrm>
            <a:custGeom>
              <a:avLst/>
              <a:gdLst/>
              <a:ahLst/>
              <a:cxnLst/>
              <a:rect l="0" t="0" r="0" b="0"/>
              <a:pathLst>
                <a:path w="25" h="120000" extrusionOk="0">
                  <a:moveTo>
                    <a:pt x="0" y="0"/>
                  </a:moveTo>
                  <a:lnTo>
                    <a:pt x="0" y="0"/>
                  </a:lnTo>
                  <a:lnTo>
                    <a:pt x="25"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 name="Shape 113"/>
            <p:cNvSpPr/>
            <p:nvPr/>
          </p:nvSpPr>
          <p:spPr>
            <a:xfrm>
              <a:off x="112712" y="2724150"/>
              <a:ext cx="74613" cy="0"/>
            </a:xfrm>
            <a:custGeom>
              <a:avLst/>
              <a:gdLst/>
              <a:ahLst/>
              <a:cxnLst/>
              <a:rect l="0" t="0" r="0" b="0"/>
              <a:pathLst>
                <a:path w="39" h="120000" extrusionOk="0">
                  <a:moveTo>
                    <a:pt x="0" y="0"/>
                  </a:moveTo>
                  <a:lnTo>
                    <a:pt x="0" y="0"/>
                  </a:lnTo>
                  <a:lnTo>
                    <a:pt x="39" y="0"/>
                  </a:lnTo>
                  <a:cubicBezTo>
                    <a:pt x="27" y="0"/>
                    <a:pt x="14"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 name="Shape 114"/>
            <p:cNvSpPr/>
            <p:nvPr/>
          </p:nvSpPr>
          <p:spPr>
            <a:xfrm>
              <a:off x="2187575" y="2717800"/>
              <a:ext cx="176213" cy="6350"/>
            </a:xfrm>
            <a:custGeom>
              <a:avLst/>
              <a:gdLst/>
              <a:ahLst/>
              <a:cxnLst/>
              <a:rect l="0" t="0" r="0" b="0"/>
              <a:pathLst>
                <a:path w="92" h="3" extrusionOk="0">
                  <a:moveTo>
                    <a:pt x="71" y="3"/>
                  </a:moveTo>
                  <a:lnTo>
                    <a:pt x="71" y="3"/>
                  </a:lnTo>
                  <a:cubicBezTo>
                    <a:pt x="47" y="2"/>
                    <a:pt x="88" y="1"/>
                    <a:pt x="92" y="0"/>
                  </a:cubicBezTo>
                  <a:lnTo>
                    <a:pt x="8" y="1"/>
                  </a:lnTo>
                  <a:cubicBezTo>
                    <a:pt x="8" y="1"/>
                    <a:pt x="0" y="2"/>
                    <a:pt x="2" y="3"/>
                  </a:cubicBezTo>
                  <a:lnTo>
                    <a:pt x="71"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 name="Shape 115"/>
            <p:cNvSpPr/>
            <p:nvPr/>
          </p:nvSpPr>
          <p:spPr>
            <a:xfrm>
              <a:off x="2112962" y="2714625"/>
              <a:ext cx="90488" cy="4762"/>
            </a:xfrm>
            <a:custGeom>
              <a:avLst/>
              <a:gdLst/>
              <a:ahLst/>
              <a:cxnLst/>
              <a:rect l="0" t="0" r="0" b="0"/>
              <a:pathLst>
                <a:path w="47" h="2" extrusionOk="0">
                  <a:moveTo>
                    <a:pt x="22" y="0"/>
                  </a:moveTo>
                  <a:lnTo>
                    <a:pt x="22" y="0"/>
                  </a:lnTo>
                  <a:cubicBezTo>
                    <a:pt x="19" y="1"/>
                    <a:pt x="11" y="1"/>
                    <a:pt x="0" y="2"/>
                  </a:cubicBezTo>
                  <a:lnTo>
                    <a:pt x="47" y="2"/>
                  </a:lnTo>
                  <a:cubicBezTo>
                    <a:pt x="47" y="1"/>
                    <a:pt x="41" y="0"/>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 name="Shape 116"/>
            <p:cNvSpPr/>
            <p:nvPr/>
          </p:nvSpPr>
          <p:spPr>
            <a:xfrm>
              <a:off x="2101850" y="2811463"/>
              <a:ext cx="71438" cy="3175"/>
            </a:xfrm>
            <a:custGeom>
              <a:avLst/>
              <a:gdLst/>
              <a:ahLst/>
              <a:cxnLst/>
              <a:rect l="0" t="0" r="0" b="0"/>
              <a:pathLst>
                <a:path w="37" h="1" extrusionOk="0">
                  <a:moveTo>
                    <a:pt x="37" y="0"/>
                  </a:moveTo>
                  <a:lnTo>
                    <a:pt x="37" y="0"/>
                  </a:lnTo>
                  <a:lnTo>
                    <a:pt x="22" y="1"/>
                  </a:lnTo>
                  <a:lnTo>
                    <a:pt x="0" y="1"/>
                  </a:lnTo>
                  <a:lnTo>
                    <a:pt x="3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 name="Shape 117"/>
            <p:cNvSpPr/>
            <p:nvPr/>
          </p:nvSpPr>
          <p:spPr>
            <a:xfrm>
              <a:off x="1724025" y="2805113"/>
              <a:ext cx="120650" cy="4762"/>
            </a:xfrm>
            <a:custGeom>
              <a:avLst/>
              <a:gdLst/>
              <a:ahLst/>
              <a:cxnLst/>
              <a:rect l="0" t="0" r="0" b="0"/>
              <a:pathLst>
                <a:path w="63" h="2" extrusionOk="0">
                  <a:moveTo>
                    <a:pt x="0" y="0"/>
                  </a:moveTo>
                  <a:lnTo>
                    <a:pt x="0" y="0"/>
                  </a:lnTo>
                  <a:cubicBezTo>
                    <a:pt x="18" y="2"/>
                    <a:pt x="52" y="1"/>
                    <a:pt x="63" y="0"/>
                  </a:cubicBezTo>
                  <a:cubicBezTo>
                    <a:pt x="24" y="0"/>
                    <a:pt x="41"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 name="Shape 118"/>
            <p:cNvSpPr/>
            <p:nvPr/>
          </p:nvSpPr>
          <p:spPr>
            <a:xfrm>
              <a:off x="1744662" y="2833688"/>
              <a:ext cx="73025" cy="3175"/>
            </a:xfrm>
            <a:custGeom>
              <a:avLst/>
              <a:gdLst/>
              <a:ahLst/>
              <a:cxnLst/>
              <a:rect l="0" t="0" r="0" b="0"/>
              <a:pathLst>
                <a:path w="38" h="1" extrusionOk="0">
                  <a:moveTo>
                    <a:pt x="38" y="0"/>
                  </a:moveTo>
                  <a:lnTo>
                    <a:pt x="38" y="0"/>
                  </a:lnTo>
                  <a:lnTo>
                    <a:pt x="0" y="1"/>
                  </a:lnTo>
                  <a:lnTo>
                    <a:pt x="3" y="1"/>
                  </a:lnTo>
                  <a:lnTo>
                    <a:pt x="3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 name="Shape 119"/>
            <p:cNvSpPr/>
            <p:nvPr/>
          </p:nvSpPr>
          <p:spPr>
            <a:xfrm>
              <a:off x="-474663" y="2741613"/>
              <a:ext cx="34925" cy="0"/>
            </a:xfrm>
            <a:custGeom>
              <a:avLst/>
              <a:gdLst/>
              <a:ahLst/>
              <a:cxnLst/>
              <a:rect l="0" t="0" r="0" b="0"/>
              <a:pathLst>
                <a:path w="18" h="120000" extrusionOk="0">
                  <a:moveTo>
                    <a:pt x="18" y="0"/>
                  </a:moveTo>
                  <a:lnTo>
                    <a:pt x="18" y="0"/>
                  </a:lnTo>
                  <a:lnTo>
                    <a:pt x="0" y="0"/>
                  </a:lnTo>
                  <a:lnTo>
                    <a:pt x="1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 name="Shape 120"/>
            <p:cNvSpPr/>
            <p:nvPr/>
          </p:nvSpPr>
          <p:spPr>
            <a:xfrm>
              <a:off x="-947738" y="2725738"/>
              <a:ext cx="1239838" cy="19050"/>
            </a:xfrm>
            <a:custGeom>
              <a:avLst/>
              <a:gdLst/>
              <a:ahLst/>
              <a:cxnLst/>
              <a:rect l="0" t="0" r="0" b="0"/>
              <a:pathLst>
                <a:path w="647" h="8" extrusionOk="0">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 name="Shape 121"/>
            <p:cNvSpPr/>
            <p:nvPr/>
          </p:nvSpPr>
          <p:spPr>
            <a:xfrm>
              <a:off x="-1944688" y="2741613"/>
              <a:ext cx="4763" cy="0"/>
            </a:xfrm>
            <a:custGeom>
              <a:avLst/>
              <a:gdLst/>
              <a:ahLst/>
              <a:cxnLst/>
              <a:rect l="0" t="0" r="0" b="0"/>
              <a:pathLst>
                <a:path w="2" h="120000" extrusionOk="0">
                  <a:moveTo>
                    <a:pt x="1" y="0"/>
                  </a:moveTo>
                  <a:lnTo>
                    <a:pt x="1" y="0"/>
                  </a:lnTo>
                  <a:lnTo>
                    <a:pt x="2" y="0"/>
                  </a:lnTo>
                  <a:cubicBezTo>
                    <a:pt x="0" y="0"/>
                    <a:pt x="0"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 name="Shape 122"/>
            <p:cNvSpPr/>
            <p:nvPr/>
          </p:nvSpPr>
          <p:spPr>
            <a:xfrm>
              <a:off x="-1939925" y="2735263"/>
              <a:ext cx="173038" cy="6350"/>
            </a:xfrm>
            <a:custGeom>
              <a:avLst/>
              <a:gdLst/>
              <a:ahLst/>
              <a:cxnLst/>
              <a:rect l="0" t="0" r="0" b="0"/>
              <a:pathLst>
                <a:path w="90" h="3" extrusionOk="0">
                  <a:moveTo>
                    <a:pt x="36" y="3"/>
                  </a:moveTo>
                  <a:lnTo>
                    <a:pt x="36" y="3"/>
                  </a:lnTo>
                  <a:lnTo>
                    <a:pt x="90" y="0"/>
                  </a:lnTo>
                  <a:lnTo>
                    <a:pt x="6" y="1"/>
                  </a:lnTo>
                  <a:lnTo>
                    <a:pt x="0" y="3"/>
                  </a:lnTo>
                  <a:cubicBezTo>
                    <a:pt x="8" y="2"/>
                    <a:pt x="37" y="1"/>
                    <a:pt x="48" y="2"/>
                  </a:cubicBezTo>
                  <a:lnTo>
                    <a:pt x="36"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 name="Shape 123"/>
            <p:cNvSpPr/>
            <p:nvPr/>
          </p:nvSpPr>
          <p:spPr>
            <a:xfrm>
              <a:off x="-1773238" y="2733675"/>
              <a:ext cx="123825" cy="12700"/>
            </a:xfrm>
            <a:custGeom>
              <a:avLst/>
              <a:gdLst/>
              <a:ahLst/>
              <a:cxnLst/>
              <a:rect l="0" t="0" r="0" b="0"/>
              <a:pathLst>
                <a:path w="65" h="6" extrusionOk="0">
                  <a:moveTo>
                    <a:pt x="65" y="0"/>
                  </a:moveTo>
                  <a:lnTo>
                    <a:pt x="65" y="0"/>
                  </a:lnTo>
                  <a:cubicBezTo>
                    <a:pt x="22" y="1"/>
                    <a:pt x="25" y="3"/>
                    <a:pt x="48" y="4"/>
                  </a:cubicBezTo>
                  <a:cubicBezTo>
                    <a:pt x="8" y="5"/>
                    <a:pt x="27" y="1"/>
                    <a:pt x="0" y="4"/>
                  </a:cubicBezTo>
                  <a:cubicBezTo>
                    <a:pt x="1" y="6"/>
                    <a:pt x="50" y="5"/>
                    <a:pt x="61" y="4"/>
                  </a:cubicBezTo>
                  <a:lnTo>
                    <a:pt x="6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 name="Shape 124"/>
            <p:cNvSpPr/>
            <p:nvPr/>
          </p:nvSpPr>
          <p:spPr>
            <a:xfrm>
              <a:off x="-1057275" y="2735263"/>
              <a:ext cx="57150" cy="3175"/>
            </a:xfrm>
            <a:custGeom>
              <a:avLst/>
              <a:gdLst/>
              <a:ahLst/>
              <a:cxnLst/>
              <a:rect l="0" t="0" r="0" b="0"/>
              <a:pathLst>
                <a:path w="30" h="1" extrusionOk="0">
                  <a:moveTo>
                    <a:pt x="12" y="0"/>
                  </a:moveTo>
                  <a:lnTo>
                    <a:pt x="12" y="0"/>
                  </a:lnTo>
                  <a:lnTo>
                    <a:pt x="0" y="1"/>
                  </a:lnTo>
                  <a:lnTo>
                    <a:pt x="30" y="1"/>
                  </a:lnTo>
                  <a:lnTo>
                    <a:pt x="1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5" name="Shape 125"/>
            <p:cNvSpPr/>
            <p:nvPr/>
          </p:nvSpPr>
          <p:spPr>
            <a:xfrm>
              <a:off x="-1116013" y="2738438"/>
              <a:ext cx="58738" cy="3175"/>
            </a:xfrm>
            <a:custGeom>
              <a:avLst/>
              <a:gdLst/>
              <a:ahLst/>
              <a:cxnLst/>
              <a:rect l="0" t="0" r="0" b="0"/>
              <a:pathLst>
                <a:path w="30" h="2" extrusionOk="0">
                  <a:moveTo>
                    <a:pt x="30" y="0"/>
                  </a:moveTo>
                  <a:lnTo>
                    <a:pt x="30" y="0"/>
                  </a:lnTo>
                  <a:lnTo>
                    <a:pt x="0" y="0"/>
                  </a:lnTo>
                  <a:cubicBezTo>
                    <a:pt x="2" y="0"/>
                    <a:pt x="4" y="1"/>
                    <a:pt x="9" y="2"/>
                  </a:cubicBezTo>
                  <a:lnTo>
                    <a:pt x="3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6" name="Shape 126"/>
            <p:cNvSpPr/>
            <p:nvPr/>
          </p:nvSpPr>
          <p:spPr>
            <a:xfrm>
              <a:off x="-1349375" y="2735263"/>
              <a:ext cx="84138" cy="0"/>
            </a:xfrm>
            <a:custGeom>
              <a:avLst/>
              <a:gdLst/>
              <a:ahLst/>
              <a:cxnLst/>
              <a:rect l="0" t="0" r="0" b="0"/>
              <a:pathLst>
                <a:path w="44" h="120000" extrusionOk="0">
                  <a:moveTo>
                    <a:pt x="44" y="0"/>
                  </a:moveTo>
                  <a:lnTo>
                    <a:pt x="44" y="0"/>
                  </a:lnTo>
                  <a:lnTo>
                    <a:pt x="0" y="0"/>
                  </a:lnTo>
                  <a:lnTo>
                    <a:pt x="4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7" name="Shape 127"/>
            <p:cNvSpPr/>
            <p:nvPr/>
          </p:nvSpPr>
          <p:spPr>
            <a:xfrm>
              <a:off x="-1265238" y="2735263"/>
              <a:ext cx="65088" cy="3175"/>
            </a:xfrm>
            <a:custGeom>
              <a:avLst/>
              <a:gdLst/>
              <a:ahLst/>
              <a:cxnLst/>
              <a:rect l="0" t="0" r="0" b="0"/>
              <a:pathLst>
                <a:path w="34" h="1" extrusionOk="0">
                  <a:moveTo>
                    <a:pt x="34" y="1"/>
                  </a:moveTo>
                  <a:lnTo>
                    <a:pt x="34" y="1"/>
                  </a:lnTo>
                  <a:lnTo>
                    <a:pt x="33" y="0"/>
                  </a:lnTo>
                  <a:lnTo>
                    <a:pt x="0" y="0"/>
                  </a:lnTo>
                  <a:lnTo>
                    <a:pt x="34"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8" name="Shape 128"/>
            <p:cNvSpPr/>
            <p:nvPr/>
          </p:nvSpPr>
          <p:spPr>
            <a:xfrm>
              <a:off x="-1219200" y="2728913"/>
              <a:ext cx="103188" cy="9525"/>
            </a:xfrm>
            <a:custGeom>
              <a:avLst/>
              <a:gdLst/>
              <a:ahLst/>
              <a:cxnLst/>
              <a:rect l="0" t="0" r="0" b="0"/>
              <a:pathLst>
                <a:path w="54" h="4" extrusionOk="0">
                  <a:moveTo>
                    <a:pt x="54" y="4"/>
                  </a:moveTo>
                  <a:lnTo>
                    <a:pt x="54" y="4"/>
                  </a:lnTo>
                  <a:cubicBezTo>
                    <a:pt x="49" y="2"/>
                    <a:pt x="43" y="0"/>
                    <a:pt x="0" y="1"/>
                  </a:cubicBezTo>
                  <a:lnTo>
                    <a:pt x="9" y="3"/>
                  </a:lnTo>
                  <a:lnTo>
                    <a:pt x="54"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9" name="Shape 129"/>
            <p:cNvSpPr/>
            <p:nvPr/>
          </p:nvSpPr>
          <p:spPr>
            <a:xfrm>
              <a:off x="1225550" y="2830513"/>
              <a:ext cx="73025" cy="3175"/>
            </a:xfrm>
            <a:custGeom>
              <a:avLst/>
              <a:gdLst/>
              <a:ahLst/>
              <a:cxnLst/>
              <a:rect l="0" t="0" r="0" b="0"/>
              <a:pathLst>
                <a:path w="38" h="2" extrusionOk="0">
                  <a:moveTo>
                    <a:pt x="34" y="0"/>
                  </a:moveTo>
                  <a:lnTo>
                    <a:pt x="34" y="0"/>
                  </a:lnTo>
                  <a:lnTo>
                    <a:pt x="0" y="1"/>
                  </a:lnTo>
                  <a:lnTo>
                    <a:pt x="4" y="2"/>
                  </a:lnTo>
                  <a:lnTo>
                    <a:pt x="38" y="1"/>
                  </a:lnTo>
                  <a:lnTo>
                    <a:pt x="3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0" name="Shape 130"/>
            <p:cNvSpPr/>
            <p:nvPr/>
          </p:nvSpPr>
          <p:spPr>
            <a:xfrm>
              <a:off x="874712" y="2827338"/>
              <a:ext cx="39688" cy="3175"/>
            </a:xfrm>
            <a:custGeom>
              <a:avLst/>
              <a:gdLst/>
              <a:ahLst/>
              <a:cxnLst/>
              <a:rect l="0" t="0" r="0" b="0"/>
              <a:pathLst>
                <a:path w="21" h="1" extrusionOk="0">
                  <a:moveTo>
                    <a:pt x="21" y="0"/>
                  </a:moveTo>
                  <a:lnTo>
                    <a:pt x="21" y="0"/>
                  </a:lnTo>
                  <a:lnTo>
                    <a:pt x="0" y="1"/>
                  </a:lnTo>
                  <a:cubicBezTo>
                    <a:pt x="9" y="1"/>
                    <a:pt x="16" y="1"/>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1" name="Shape 131"/>
            <p:cNvSpPr/>
            <p:nvPr/>
          </p:nvSpPr>
          <p:spPr>
            <a:xfrm>
              <a:off x="417512" y="2827338"/>
              <a:ext cx="457200" cy="31750"/>
            </a:xfrm>
            <a:custGeom>
              <a:avLst/>
              <a:gdLst/>
              <a:ahLst/>
              <a:cxnLst/>
              <a:rect l="0" t="0" r="0" b="0"/>
              <a:pathLst>
                <a:path w="238" h="14" extrusionOk="0">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2" name="Shape 132"/>
            <p:cNvSpPr/>
            <p:nvPr/>
          </p:nvSpPr>
          <p:spPr>
            <a:xfrm>
              <a:off x="755650" y="2859087"/>
              <a:ext cx="68263" cy="4762"/>
            </a:xfrm>
            <a:custGeom>
              <a:avLst/>
              <a:gdLst/>
              <a:ahLst/>
              <a:cxnLst/>
              <a:rect l="0" t="0" r="0" b="0"/>
              <a:pathLst>
                <a:path w="36" h="2" extrusionOk="0">
                  <a:moveTo>
                    <a:pt x="0" y="1"/>
                  </a:moveTo>
                  <a:lnTo>
                    <a:pt x="0" y="1"/>
                  </a:lnTo>
                  <a:cubicBezTo>
                    <a:pt x="19" y="2"/>
                    <a:pt x="24" y="1"/>
                    <a:pt x="36" y="1"/>
                  </a:cubicBezTo>
                  <a:cubicBezTo>
                    <a:pt x="33" y="0"/>
                    <a:pt x="15" y="1"/>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3" name="Shape 133"/>
            <p:cNvSpPr/>
            <p:nvPr/>
          </p:nvSpPr>
          <p:spPr>
            <a:xfrm>
              <a:off x="-133350" y="2798763"/>
              <a:ext cx="111125" cy="4762"/>
            </a:xfrm>
            <a:custGeom>
              <a:avLst/>
              <a:gdLst/>
              <a:ahLst/>
              <a:cxnLst/>
              <a:rect l="0" t="0" r="0" b="0"/>
              <a:pathLst>
                <a:path w="58" h="2" extrusionOk="0">
                  <a:moveTo>
                    <a:pt x="37" y="0"/>
                  </a:moveTo>
                  <a:lnTo>
                    <a:pt x="37" y="0"/>
                  </a:lnTo>
                  <a:cubicBezTo>
                    <a:pt x="34" y="1"/>
                    <a:pt x="0" y="1"/>
                    <a:pt x="7" y="2"/>
                  </a:cubicBezTo>
                  <a:lnTo>
                    <a:pt x="58" y="2"/>
                  </a:lnTo>
                  <a:cubicBezTo>
                    <a:pt x="46" y="2"/>
                    <a:pt x="42" y="1"/>
                    <a:pt x="3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4" name="Shape 134"/>
            <p:cNvSpPr/>
            <p:nvPr/>
          </p:nvSpPr>
          <p:spPr>
            <a:xfrm>
              <a:off x="-22225" y="2800350"/>
              <a:ext cx="44450" cy="3175"/>
            </a:xfrm>
            <a:custGeom>
              <a:avLst/>
              <a:gdLst/>
              <a:ahLst/>
              <a:cxnLst/>
              <a:rect l="0" t="0" r="0" b="0"/>
              <a:pathLst>
                <a:path w="23" h="1" extrusionOk="0">
                  <a:moveTo>
                    <a:pt x="23" y="0"/>
                  </a:moveTo>
                  <a:lnTo>
                    <a:pt x="23" y="0"/>
                  </a:lnTo>
                  <a:lnTo>
                    <a:pt x="0" y="1"/>
                  </a:lnTo>
                  <a:cubicBezTo>
                    <a:pt x="6" y="1"/>
                    <a:pt x="13"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5" name="Shape 135"/>
            <p:cNvSpPr/>
            <p:nvPr/>
          </p:nvSpPr>
          <p:spPr>
            <a:xfrm>
              <a:off x="-66675" y="2798763"/>
              <a:ext cx="6350" cy="0"/>
            </a:xfrm>
            <a:custGeom>
              <a:avLst/>
              <a:gdLst/>
              <a:ahLst/>
              <a:cxnLst/>
              <a:rect l="0" t="0" r="0" b="0"/>
              <a:pathLst>
                <a:path w="3" h="120000" extrusionOk="0">
                  <a:moveTo>
                    <a:pt x="0" y="0"/>
                  </a:moveTo>
                  <a:lnTo>
                    <a:pt x="0" y="0"/>
                  </a:lnTo>
                  <a:lnTo>
                    <a:pt x="2" y="0"/>
                  </a:lnTo>
                  <a:cubicBezTo>
                    <a:pt x="3" y="0"/>
                    <a:pt x="3"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6" name="Shape 136"/>
            <p:cNvSpPr/>
            <p:nvPr/>
          </p:nvSpPr>
          <p:spPr>
            <a:xfrm>
              <a:off x="-1566863" y="2730500"/>
              <a:ext cx="65088" cy="3175"/>
            </a:xfrm>
            <a:custGeom>
              <a:avLst/>
              <a:gdLst/>
              <a:ahLst/>
              <a:cxnLst/>
              <a:rect l="0" t="0" r="0" b="0"/>
              <a:pathLst>
                <a:path w="34" h="1" extrusionOk="0">
                  <a:moveTo>
                    <a:pt x="33" y="1"/>
                  </a:moveTo>
                  <a:lnTo>
                    <a:pt x="33" y="1"/>
                  </a:lnTo>
                  <a:cubicBezTo>
                    <a:pt x="34" y="0"/>
                    <a:pt x="12" y="1"/>
                    <a:pt x="0" y="1"/>
                  </a:cubicBezTo>
                  <a:cubicBezTo>
                    <a:pt x="9" y="1"/>
                    <a:pt x="22" y="1"/>
                    <a:pt x="3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7" name="Shape 137"/>
            <p:cNvSpPr/>
            <p:nvPr/>
          </p:nvSpPr>
          <p:spPr>
            <a:xfrm>
              <a:off x="-3175000" y="2740025"/>
              <a:ext cx="38100" cy="0"/>
            </a:xfrm>
            <a:custGeom>
              <a:avLst/>
              <a:gdLst/>
              <a:ahLst/>
              <a:cxnLst/>
              <a:rect l="0" t="0" r="0" b="0"/>
              <a:pathLst>
                <a:path w="20" h="120000" extrusionOk="0">
                  <a:moveTo>
                    <a:pt x="20" y="0"/>
                  </a:moveTo>
                  <a:lnTo>
                    <a:pt x="20" y="0"/>
                  </a:lnTo>
                  <a:lnTo>
                    <a:pt x="0" y="0"/>
                  </a:lnTo>
                  <a:cubicBezTo>
                    <a:pt x="7" y="0"/>
                    <a:pt x="11" y="0"/>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8" name="Shape 138"/>
            <p:cNvSpPr/>
            <p:nvPr/>
          </p:nvSpPr>
          <p:spPr>
            <a:xfrm>
              <a:off x="-3735388" y="2803525"/>
              <a:ext cx="6350" cy="1587"/>
            </a:xfrm>
            <a:custGeom>
              <a:avLst/>
              <a:gdLst/>
              <a:ahLst/>
              <a:cxnLst/>
              <a:rect l="0" t="0" r="0" b="0"/>
              <a:pathLst>
                <a:path w="4" h="1" extrusionOk="0">
                  <a:moveTo>
                    <a:pt x="4" y="0"/>
                  </a:moveTo>
                  <a:lnTo>
                    <a:pt x="4" y="0"/>
                  </a:lnTo>
                  <a:cubicBezTo>
                    <a:pt x="3" y="0"/>
                    <a:pt x="2" y="1"/>
                    <a:pt x="0" y="1"/>
                  </a:cubicBezTo>
                  <a:cubicBezTo>
                    <a:pt x="2" y="1"/>
                    <a:pt x="3" y="1"/>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9" name="Shape 139"/>
            <p:cNvSpPr/>
            <p:nvPr/>
          </p:nvSpPr>
          <p:spPr>
            <a:xfrm>
              <a:off x="-3924300" y="2803525"/>
              <a:ext cx="188913" cy="3175"/>
            </a:xfrm>
            <a:custGeom>
              <a:avLst/>
              <a:gdLst/>
              <a:ahLst/>
              <a:cxnLst/>
              <a:rect l="0" t="0" r="0" b="0"/>
              <a:pathLst>
                <a:path w="98" h="2" extrusionOk="0">
                  <a:moveTo>
                    <a:pt x="98" y="1"/>
                  </a:moveTo>
                  <a:lnTo>
                    <a:pt x="98" y="1"/>
                  </a:lnTo>
                  <a:cubicBezTo>
                    <a:pt x="84" y="2"/>
                    <a:pt x="42" y="0"/>
                    <a:pt x="26" y="1"/>
                  </a:cubicBezTo>
                  <a:lnTo>
                    <a:pt x="28" y="1"/>
                  </a:lnTo>
                  <a:lnTo>
                    <a:pt x="0" y="2"/>
                  </a:lnTo>
                  <a:cubicBezTo>
                    <a:pt x="27" y="2"/>
                    <a:pt x="82" y="2"/>
                    <a:pt x="9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40" name="Shape 140"/>
          <p:cNvSpPr txBox="1">
            <a:spLocks noGrp="1"/>
          </p:cNvSpPr>
          <p:nvPr>
            <p:ph type="subTitle" idx="1"/>
          </p:nvPr>
        </p:nvSpPr>
        <p:spPr>
          <a:xfrm>
            <a:off x="1522413" y="5105400"/>
            <a:ext cx="9143999" cy="10668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R="0" lvl="1" algn="ctr" rtl="0">
              <a:lnSpc>
                <a:spcPct val="90000"/>
              </a:lnSpc>
              <a:spcBef>
                <a:spcPts val="600"/>
              </a:spcBef>
              <a:spcAft>
                <a:spcPts val="0"/>
              </a:spcAft>
              <a:buClr>
                <a:schemeClr val="dk2"/>
              </a:buClr>
              <a:buSzPts val="2000"/>
              <a:buFont typeface="Noto Sans Symbols"/>
              <a:buNone/>
              <a:defRPr sz="2000" b="0" i="0" u="none" strike="noStrike" cap="none">
                <a:solidFill>
                  <a:srgbClr val="888888"/>
                </a:solidFill>
                <a:latin typeface="Century Gothic"/>
                <a:ea typeface="Century Gothic"/>
                <a:cs typeface="Century Gothic"/>
                <a:sym typeface="Century Gothic"/>
              </a:defRPr>
            </a:lvl2pPr>
            <a:lvl3pPr marR="0" lvl="2" algn="ctr" rtl="0">
              <a:lnSpc>
                <a:spcPct val="90000"/>
              </a:lnSpc>
              <a:spcBef>
                <a:spcPts val="600"/>
              </a:spcBef>
              <a:spcAft>
                <a:spcPts val="0"/>
              </a:spcAft>
              <a:buClr>
                <a:schemeClr val="dk2"/>
              </a:buClr>
              <a:buSzPts val="144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4pPr>
            <a:lvl5pPr marR="0" lvl="4"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5pPr>
            <a:lvl6pPr marR="0" lvl="5"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6pPr>
            <a:lvl7pPr marR="0" lvl="6" algn="ctr" rtl="0">
              <a:lnSpc>
                <a:spcPct val="90000"/>
              </a:lnSpc>
              <a:spcBef>
                <a:spcPts val="600"/>
              </a:spcBef>
              <a:spcAft>
                <a:spcPts val="0"/>
              </a:spcAft>
              <a:buClr>
                <a:schemeClr val="dk2"/>
              </a:buClr>
              <a:buSzPts val="1280"/>
              <a:buFont typeface="Noto Sans Symbols"/>
              <a:buNone/>
              <a:defRPr sz="1600" b="0" i="0" u="none" strike="noStrike" cap="none">
                <a:solidFill>
                  <a:srgbClr val="888888"/>
                </a:solidFill>
                <a:latin typeface="Century Gothic"/>
                <a:ea typeface="Century Gothic"/>
                <a:cs typeface="Century Gothic"/>
                <a:sym typeface="Century Gothic"/>
              </a:defRPr>
            </a:lvl7pPr>
            <a:lvl8pPr marR="0" lvl="7"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8pPr>
            <a:lvl9pPr marR="0" lvl="8" algn="ctr" rtl="0">
              <a:lnSpc>
                <a:spcPct val="90000"/>
              </a:lnSpc>
              <a:spcBef>
                <a:spcPts val="600"/>
              </a:spcBef>
              <a:spcAft>
                <a:spcPts val="0"/>
              </a:spcAft>
              <a:buClr>
                <a:schemeClr val="dk2"/>
              </a:buClr>
              <a:buSzPts val="1280"/>
              <a:buFont typeface="Noto Sans Symbols"/>
              <a:buNone/>
              <a:defRPr sz="1600" b="0" i="0" u="none" strike="noStrike" cap="none">
                <a:solidFill>
                  <a:srgbClr val="888888"/>
                </a:solidFill>
                <a:latin typeface="Century Gothic"/>
                <a:ea typeface="Century Gothic"/>
                <a:cs typeface="Century Gothic"/>
                <a:sym typeface="Century Gothic"/>
              </a:defRPr>
            </a:lvl9pPr>
          </a:lstStyle>
          <a:p>
            <a:endParaRPr/>
          </a:p>
        </p:txBody>
      </p:sp>
      <p:sp>
        <p:nvSpPr>
          <p:cNvPr id="141" name="Shape 141"/>
          <p:cNvSpPr txBox="1">
            <a:spLocks noGrp="1"/>
          </p:cNvSpPr>
          <p:nvPr>
            <p:ph type="ctrTitle"/>
          </p:nvPr>
        </p:nvSpPr>
        <p:spPr>
          <a:xfrm>
            <a:off x="1522413" y="1905000"/>
            <a:ext cx="9144000" cy="26670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5400"/>
              <a:buFont typeface="Century Gothic"/>
              <a:buNone/>
              <a:defRPr sz="5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8285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42"/>
        <p:cNvGrpSpPr/>
        <p:nvPr/>
      </p:nvGrpSpPr>
      <p:grpSpPr>
        <a:xfrm>
          <a:off x="0" y="0"/>
          <a:ext cx="0" cy="0"/>
          <a:chOff x="0" y="0"/>
          <a:chExt cx="0" cy="0"/>
        </a:xfrm>
      </p:grpSpPr>
      <p:grpSp>
        <p:nvGrpSpPr>
          <p:cNvPr id="143" name="Shape 143"/>
          <p:cNvGrpSpPr/>
          <p:nvPr/>
        </p:nvGrpSpPr>
        <p:grpSpPr>
          <a:xfrm>
            <a:off x="1522413" y="1514475"/>
            <a:ext cx="10569575" cy="64008"/>
            <a:chOff x="1522413" y="1514475"/>
            <a:chExt cx="10569575" cy="64008"/>
          </a:xfrm>
        </p:grpSpPr>
        <p:sp>
          <p:nvSpPr>
            <p:cNvPr id="144" name="Shape 144"/>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5" name="Shape 145"/>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6" name="Shape 146"/>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7" name="Shape 147"/>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8" name="Shape 148"/>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9" name="Shape 149"/>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0" name="Shape 150"/>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1" name="Shape 151"/>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2" name="Shape 152"/>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3" name="Shape 153"/>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4" name="Shape 154"/>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5" name="Shape 155"/>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6" name="Shape 156"/>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7" name="Shape 157"/>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8" name="Shape 158"/>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9" name="Shape 159"/>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0" name="Shape 160"/>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1" name="Shape 161"/>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2" name="Shape 162"/>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3" name="Shape 163"/>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4" name="Shape 164"/>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5" name="Shape 165"/>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6" name="Shape 166"/>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7" name="Shape 167"/>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8" name="Shape 168"/>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9" name="Shape 169"/>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0" name="Shape 170"/>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1" name="Shape 171"/>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2" name="Shape 172"/>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3" name="Shape 173"/>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4" name="Shape 174"/>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5" name="Shape 175"/>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6" name="Shape 176"/>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7" name="Shape 177"/>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8" name="Shape 178"/>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9" name="Shape 179"/>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0" name="Shape 180"/>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1" name="Shape 181"/>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2" name="Shape 182"/>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3" name="Shape 183"/>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4" name="Shape 184"/>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5" name="Shape 185"/>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6" name="Shape 186"/>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7" name="Shape 187"/>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8" name="Shape 188"/>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9" name="Shape 189"/>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0" name="Shape 190"/>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1" name="Shape 191"/>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2" name="Shape 192"/>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3" name="Shape 193"/>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4" name="Shape 194"/>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5" name="Shape 195"/>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6" name="Shape 196"/>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7" name="Shape 197"/>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8" name="Shape 198"/>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9" name="Shape 199"/>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0" name="Shape 200"/>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1" name="Shape 201"/>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2" name="Shape 202"/>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3" name="Shape 203"/>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4" name="Shape 204"/>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5" name="Shape 205"/>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6" name="Shape 206"/>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7" name="Shape 207"/>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8" name="Shape 208"/>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9" name="Shape 209"/>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0" name="Shape 210"/>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1" name="Shape 211"/>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2" name="Shape 212"/>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3" name="Shape 213"/>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4" name="Shape 214"/>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5" name="Shape 215"/>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6" name="Shape 216"/>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7" name="Shape 217"/>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218" name="Shape 218"/>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9" name="Shape 219"/>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20" name="Shape 220"/>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221" name="Shape 221"/>
          <p:cNvSpPr txBox="1">
            <a:spLocks noGrp="1"/>
          </p:cNvSpPr>
          <p:nvPr>
            <p:ph type="body" idx="1"/>
          </p:nvPr>
        </p:nvSpPr>
        <p:spPr>
          <a:xfrm>
            <a:off x="6246815" y="1905000"/>
            <a:ext cx="4419598"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222" name="Shape 222"/>
          <p:cNvSpPr txBox="1">
            <a:spLocks noGrp="1"/>
          </p:cNvSpPr>
          <p:nvPr>
            <p:ph type="body" idx="2"/>
          </p:nvPr>
        </p:nvSpPr>
        <p:spPr>
          <a:xfrm>
            <a:off x="1522413" y="1905000"/>
            <a:ext cx="4419599"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223" name="Shape 22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3429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1.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2.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pPr/>
              <a:t>02-May-18</a:t>
            </a:fld>
            <a:endParaRPr lang="en-US" dirty="0"/>
          </a:p>
        </p:txBody>
      </p:sp>
      <p:sp>
        <p:nvSpPr>
          <p:cNvPr id="11" name="Shape 1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dirty="0"/>
          </a:p>
        </p:txBody>
      </p:sp>
      <p:sp>
        <p:nvSpPr>
          <p:cNvPr id="12" name="Shape 1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pPr/>
              <a:t>‹#›</a:t>
            </a:fld>
            <a:endParaRPr lang="en-US"/>
          </a:p>
        </p:txBody>
      </p:sp>
      <p:sp>
        <p:nvSpPr>
          <p:cNvPr id="13" name="Shape 13"/>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4" name="Shape 14"/>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89517627"/>
      </p:ext>
    </p:extLst>
  </p:cSld>
  <p:clrMap bg1="lt1" tx1="dk1" bg2="dk2" tx2="lt2" accent1="accent1" accent2="accent2" accent3="accent3" accent4="accent4" accent5="accent5" accent6="accent6" hlink="hlink" folHlink="folHlink"/>
  <p:sldLayoutIdLst>
    <p:sldLayoutId id="2147483752" r:id="rId1"/>
    <p:sldLayoutId id="2147483753" r:id="rId2"/>
    <p:sldLayoutId id="2147483755" r:id="rId3"/>
    <p:sldLayoutId id="2147483756" r:id="rId4"/>
    <p:sldLayoutId id="2147483757" r:id="rId5"/>
    <p:sldLayoutId id="2147483759" r:id="rId6"/>
    <p:sldLayoutId id="2147483760" r:id="rId7"/>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 name="Shape 1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Shape 1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3" name="Shape 13"/>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4" name="Shape 14"/>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867210565"/>
      </p:ext>
    </p:extLst>
  </p:cSld>
  <p:clrMap bg1="lt1" tx1="dk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Shape 1259"/>
          <p:cNvSpPr txBox="1"/>
          <p:nvPr/>
        </p:nvSpPr>
        <p:spPr>
          <a:xfrm>
            <a:off x="1744663" y="4982442"/>
            <a:ext cx="3549649" cy="75713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Shinelle Hutchinson</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a:p>
            <a:pPr marL="0" marR="0" lvl="0" indent="0" algn="l"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sdh053@shsu.edu</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261" name="Shape 1261"/>
          <p:cNvSpPr txBox="1">
            <a:spLocks noGrp="1"/>
          </p:cNvSpPr>
          <p:nvPr>
            <p:ph type="ctrTitle"/>
          </p:nvPr>
        </p:nvSpPr>
        <p:spPr>
          <a:xfrm>
            <a:off x="1520824" y="419100"/>
            <a:ext cx="9144000" cy="2142260"/>
          </a:xfrm>
          <a:prstGeom prst="rect">
            <a:avLst/>
          </a:prstGeom>
          <a:noFill/>
          <a:ln>
            <a:noFill/>
          </a:ln>
        </p:spPr>
        <p:txBody>
          <a:bodyPr spcFirstLastPara="1" wrap="square" lIns="91425" tIns="45700" rIns="91425" bIns="45700" anchor="b" anchorCtr="0">
            <a:noAutofit/>
          </a:bodyPr>
          <a:lstStyle/>
          <a:p>
            <a:pPr lvl="0"/>
            <a:r>
              <a:rPr lang="en-US" dirty="0">
                <a:latin typeface="Times New Roman"/>
                <a:ea typeface="Times New Roman"/>
                <a:cs typeface="Times New Roman"/>
                <a:sym typeface="Times New Roman"/>
              </a:rPr>
              <a:t>Detecting Phishing Websites Using Machine Learning.</a:t>
            </a:r>
            <a:endParaRPr sz="5400" b="0" i="0" u="none" strike="noStrike" cap="none" dirty="0">
              <a:solidFill>
                <a:schemeClr val="lt1"/>
              </a:solidFill>
              <a:latin typeface="Times New Roman"/>
              <a:ea typeface="Times New Roman"/>
              <a:cs typeface="Times New Roman"/>
              <a:sym typeface="Times New Roman"/>
            </a:endParaRPr>
          </a:p>
        </p:txBody>
      </p:sp>
      <p:sp>
        <p:nvSpPr>
          <p:cNvPr id="1262" name="Shape 1262"/>
          <p:cNvSpPr txBox="1"/>
          <p:nvPr/>
        </p:nvSpPr>
        <p:spPr>
          <a:xfrm>
            <a:off x="7243762" y="4982442"/>
            <a:ext cx="3200400" cy="75713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dirty="0" err="1">
                <a:ln>
                  <a:noFill/>
                </a:ln>
                <a:solidFill>
                  <a:srgbClr val="FFFFFF"/>
                </a:solidFill>
                <a:effectLst/>
                <a:uLnTx/>
                <a:uFillTx/>
                <a:latin typeface="Times New Roman"/>
                <a:ea typeface="Times New Roman"/>
                <a:cs typeface="Times New Roman"/>
                <a:sym typeface="Times New Roman"/>
              </a:rPr>
              <a:t>Zhaohe</a:t>
            </a:r>
            <a:r>
              <a:rPr kumimoji="0" lang="en-US" sz="2400" b="0"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 Zhang</a:t>
            </a:r>
            <a:endParaRPr kumimoji="0" sz="1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zxz003@shsu.edu</a:t>
            </a:r>
            <a:endParaRPr kumimoji="0" sz="1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
        <p:nvSpPr>
          <p:cNvPr id="1263" name="Shape 1263"/>
          <p:cNvSpPr/>
          <p:nvPr/>
        </p:nvSpPr>
        <p:spPr>
          <a:xfrm>
            <a:off x="5294312" y="4303213"/>
            <a:ext cx="1066800" cy="424732"/>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By</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349206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lgn="just">
              <a:buNone/>
            </a:pPr>
            <a:r>
              <a:rPr lang="en-US" dirty="0">
                <a:latin typeface="Times New Roman" panose="02020603050405020304" pitchFamily="18" charset="0"/>
                <a:cs typeface="Times New Roman" panose="02020603050405020304" pitchFamily="18" charset="0"/>
              </a:rPr>
              <a:t>Precision measures the number of instances that have been correctly classified and is a measure of the classifier’s exactness. Precision answers the question, “Of all the URLs labeled as phishing, how many are actually phishing?”</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Precision</a:t>
            </a:r>
          </a:p>
        </p:txBody>
      </p:sp>
      <p:pic>
        <p:nvPicPr>
          <p:cNvPr id="4" name="Picture 3">
            <a:extLst>
              <a:ext uri="{FF2B5EF4-FFF2-40B4-BE49-F238E27FC236}">
                <a16:creationId xmlns:a16="http://schemas.microsoft.com/office/drawing/2014/main" id="{F9D44AE9-DC5D-47E7-A344-432FD86DD38F}"/>
              </a:ext>
            </a:extLst>
          </p:cNvPr>
          <p:cNvPicPr>
            <a:picLocks noChangeAspect="1"/>
          </p:cNvPicPr>
          <p:nvPr/>
        </p:nvPicPr>
        <p:blipFill>
          <a:blip r:embed="rId2"/>
          <a:stretch>
            <a:fillRect/>
          </a:stretch>
        </p:blipFill>
        <p:spPr>
          <a:xfrm>
            <a:off x="3656012" y="4191000"/>
            <a:ext cx="3505203" cy="1752600"/>
          </a:xfrm>
          <a:prstGeom prst="rect">
            <a:avLst/>
          </a:prstGeom>
        </p:spPr>
      </p:pic>
    </p:spTree>
    <p:extLst>
      <p:ext uri="{BB962C8B-B14F-4D97-AF65-F5344CB8AC3E}">
        <p14:creationId xmlns:p14="http://schemas.microsoft.com/office/powerpoint/2010/main" val="33727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lgn="just">
              <a:buNone/>
            </a:pPr>
            <a:r>
              <a:rPr lang="en-US" dirty="0">
                <a:latin typeface="Times New Roman" panose="02020603050405020304" pitchFamily="18" charset="0"/>
                <a:cs typeface="Times New Roman" panose="02020603050405020304" pitchFamily="18" charset="0"/>
              </a:rPr>
              <a:t>Recall measures the number of positive instances that the classifier correctly identified from the set of all positive instances. Recall is a measure of the classifier’s completeness. Recall answers the question, “Of all the URLs that are truly phishing, how many did we identify as phishing?” </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Recall</a:t>
            </a:r>
          </a:p>
        </p:txBody>
      </p:sp>
      <p:pic>
        <p:nvPicPr>
          <p:cNvPr id="5" name="Picture 4">
            <a:extLst>
              <a:ext uri="{FF2B5EF4-FFF2-40B4-BE49-F238E27FC236}">
                <a16:creationId xmlns:a16="http://schemas.microsoft.com/office/drawing/2014/main" id="{04405203-CDCB-4641-AF58-934A5CC47EF9}"/>
              </a:ext>
            </a:extLst>
          </p:cNvPr>
          <p:cNvPicPr>
            <a:picLocks noChangeAspect="1"/>
          </p:cNvPicPr>
          <p:nvPr/>
        </p:nvPicPr>
        <p:blipFill>
          <a:blip r:embed="rId2"/>
          <a:stretch>
            <a:fillRect/>
          </a:stretch>
        </p:blipFill>
        <p:spPr>
          <a:xfrm>
            <a:off x="4341812" y="4191000"/>
            <a:ext cx="2692398" cy="1524000"/>
          </a:xfrm>
          <a:prstGeom prst="rect">
            <a:avLst/>
          </a:prstGeom>
        </p:spPr>
      </p:pic>
    </p:spTree>
    <p:extLst>
      <p:ext uri="{BB962C8B-B14F-4D97-AF65-F5344CB8AC3E}">
        <p14:creationId xmlns:p14="http://schemas.microsoft.com/office/powerpoint/2010/main" val="352055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buNone/>
            </a:pPr>
            <a:r>
              <a:rPr lang="en-US" dirty="0">
                <a:latin typeface="Times New Roman" panose="02020603050405020304" pitchFamily="18" charset="0"/>
                <a:cs typeface="Times New Roman" panose="02020603050405020304" pitchFamily="18" charset="0"/>
              </a:rPr>
              <a:t>F1 score, is the weighted average of precision and recall scores.</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F1 Score</a:t>
            </a:r>
          </a:p>
        </p:txBody>
      </p:sp>
      <p:pic>
        <p:nvPicPr>
          <p:cNvPr id="5" name="Picture 4">
            <a:extLst>
              <a:ext uri="{FF2B5EF4-FFF2-40B4-BE49-F238E27FC236}">
                <a16:creationId xmlns:a16="http://schemas.microsoft.com/office/drawing/2014/main" id="{F5126A8D-DE7E-4A00-91A1-EDAA2D235F77}"/>
              </a:ext>
            </a:extLst>
          </p:cNvPr>
          <p:cNvPicPr>
            <a:picLocks noChangeAspect="1"/>
          </p:cNvPicPr>
          <p:nvPr/>
        </p:nvPicPr>
        <p:blipFill>
          <a:blip r:embed="rId2"/>
          <a:stretch>
            <a:fillRect/>
          </a:stretch>
        </p:blipFill>
        <p:spPr>
          <a:xfrm>
            <a:off x="3960812" y="3429000"/>
            <a:ext cx="3442170" cy="1733467"/>
          </a:xfrm>
          <a:prstGeom prst="rect">
            <a:avLst/>
          </a:prstGeom>
        </p:spPr>
      </p:pic>
    </p:spTree>
    <p:extLst>
      <p:ext uri="{BB962C8B-B14F-4D97-AF65-F5344CB8AC3E}">
        <p14:creationId xmlns:p14="http://schemas.microsoft.com/office/powerpoint/2010/main" val="266229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lgn="just">
              <a:buNone/>
            </a:pPr>
            <a:r>
              <a:rPr lang="en-US" dirty="0">
                <a:latin typeface="Times New Roman" panose="02020603050405020304" pitchFamily="18" charset="0"/>
                <a:cs typeface="Times New Roman" panose="02020603050405020304" pitchFamily="18" charset="0"/>
              </a:rPr>
              <a:t>The Receiver Operating Characteristic (ROC) curve is ideal for representing binary classifications like this one. The curve is plotted with the False Positive Rate (FPR) on the x-axis and the True Positive Rate (TPR) on the y-axis. The Area Under the ROC Curve (AUC) shows how well the classifier is able to discriminate between phishing and legitimate URLs.</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ROC and AUC</a:t>
            </a:r>
          </a:p>
        </p:txBody>
      </p:sp>
      <p:pic>
        <p:nvPicPr>
          <p:cNvPr id="5" name="Picture 4">
            <a:extLst>
              <a:ext uri="{FF2B5EF4-FFF2-40B4-BE49-F238E27FC236}">
                <a16:creationId xmlns:a16="http://schemas.microsoft.com/office/drawing/2014/main" id="{FC85A2AC-1E39-4E23-A7E9-27A318046F35}"/>
              </a:ext>
            </a:extLst>
          </p:cNvPr>
          <p:cNvPicPr>
            <a:picLocks noChangeAspect="1"/>
          </p:cNvPicPr>
          <p:nvPr/>
        </p:nvPicPr>
        <p:blipFill>
          <a:blip r:embed="rId2"/>
          <a:stretch>
            <a:fillRect/>
          </a:stretch>
        </p:blipFill>
        <p:spPr>
          <a:xfrm>
            <a:off x="2208212" y="4495800"/>
            <a:ext cx="2514600" cy="1529499"/>
          </a:xfrm>
          <a:prstGeom prst="rect">
            <a:avLst/>
          </a:prstGeom>
        </p:spPr>
      </p:pic>
      <p:pic>
        <p:nvPicPr>
          <p:cNvPr id="6" name="Picture 5">
            <a:extLst>
              <a:ext uri="{FF2B5EF4-FFF2-40B4-BE49-F238E27FC236}">
                <a16:creationId xmlns:a16="http://schemas.microsoft.com/office/drawing/2014/main" id="{910FFBFD-0EE5-499F-8036-94AD800094EE}"/>
              </a:ext>
            </a:extLst>
          </p:cNvPr>
          <p:cNvPicPr>
            <a:picLocks noChangeAspect="1"/>
          </p:cNvPicPr>
          <p:nvPr/>
        </p:nvPicPr>
        <p:blipFill>
          <a:blip r:embed="rId3"/>
          <a:stretch>
            <a:fillRect/>
          </a:stretch>
        </p:blipFill>
        <p:spPr>
          <a:xfrm>
            <a:off x="6627812" y="4495799"/>
            <a:ext cx="2514600" cy="1529499"/>
          </a:xfrm>
          <a:prstGeom prst="rect">
            <a:avLst/>
          </a:prstGeom>
        </p:spPr>
      </p:pic>
    </p:spTree>
    <p:extLst>
      <p:ext uri="{BB962C8B-B14F-4D97-AF65-F5344CB8AC3E}">
        <p14:creationId xmlns:p14="http://schemas.microsoft.com/office/powerpoint/2010/main" val="3514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361F7C-3F43-41C8-8A0F-5E27C32A1042}"/>
              </a:ext>
            </a:extLst>
          </p:cNvPr>
          <p:cNvSpPr>
            <a:spLocks noGrp="1"/>
          </p:cNvSpPr>
          <p:nvPr>
            <p:ph type="title"/>
          </p:nvPr>
        </p:nvSpPr>
        <p:spPr/>
        <p:txBody>
          <a:bodyPr/>
          <a:lstStyle/>
          <a:p>
            <a:r>
              <a:rPr lang="en-US" dirty="0"/>
              <a:t>Classifier Performance</a:t>
            </a:r>
          </a:p>
        </p:txBody>
      </p:sp>
      <p:graphicFrame>
        <p:nvGraphicFramePr>
          <p:cNvPr id="2" name="Table 1">
            <a:extLst>
              <a:ext uri="{FF2B5EF4-FFF2-40B4-BE49-F238E27FC236}">
                <a16:creationId xmlns:a16="http://schemas.microsoft.com/office/drawing/2014/main" id="{BDE0FC72-DC0B-44AB-B9EB-64ADC7E0F817}"/>
              </a:ext>
            </a:extLst>
          </p:cNvPr>
          <p:cNvGraphicFramePr>
            <a:graphicFrameLocks noGrp="1"/>
          </p:cNvGraphicFramePr>
          <p:nvPr>
            <p:extLst>
              <p:ext uri="{D42A27DB-BD31-4B8C-83A1-F6EECF244321}">
                <p14:modId xmlns:p14="http://schemas.microsoft.com/office/powerpoint/2010/main" val="380782847"/>
              </p:ext>
            </p:extLst>
          </p:nvPr>
        </p:nvGraphicFramePr>
        <p:xfrm>
          <a:off x="1674812" y="2362200"/>
          <a:ext cx="9144000" cy="2971800"/>
        </p:xfrm>
        <a:graphic>
          <a:graphicData uri="http://schemas.openxmlformats.org/drawingml/2006/table">
            <a:tbl>
              <a:tblPr>
                <a:tableStyleId>{2A488322-F2BA-4B5B-9748-0D474271808F}</a:tableStyleId>
              </a:tblPr>
              <a:tblGrid>
                <a:gridCol w="1143000">
                  <a:extLst>
                    <a:ext uri="{9D8B030D-6E8A-4147-A177-3AD203B41FA5}">
                      <a16:colId xmlns:a16="http://schemas.microsoft.com/office/drawing/2014/main" val="2143262538"/>
                    </a:ext>
                  </a:extLst>
                </a:gridCol>
                <a:gridCol w="1143000">
                  <a:extLst>
                    <a:ext uri="{9D8B030D-6E8A-4147-A177-3AD203B41FA5}">
                      <a16:colId xmlns:a16="http://schemas.microsoft.com/office/drawing/2014/main" val="2664410347"/>
                    </a:ext>
                  </a:extLst>
                </a:gridCol>
                <a:gridCol w="1143000">
                  <a:extLst>
                    <a:ext uri="{9D8B030D-6E8A-4147-A177-3AD203B41FA5}">
                      <a16:colId xmlns:a16="http://schemas.microsoft.com/office/drawing/2014/main" val="4204003275"/>
                    </a:ext>
                  </a:extLst>
                </a:gridCol>
                <a:gridCol w="1143000">
                  <a:extLst>
                    <a:ext uri="{9D8B030D-6E8A-4147-A177-3AD203B41FA5}">
                      <a16:colId xmlns:a16="http://schemas.microsoft.com/office/drawing/2014/main" val="395368608"/>
                    </a:ext>
                  </a:extLst>
                </a:gridCol>
                <a:gridCol w="1143000">
                  <a:extLst>
                    <a:ext uri="{9D8B030D-6E8A-4147-A177-3AD203B41FA5}">
                      <a16:colId xmlns:a16="http://schemas.microsoft.com/office/drawing/2014/main" val="26401267"/>
                    </a:ext>
                  </a:extLst>
                </a:gridCol>
                <a:gridCol w="1143000">
                  <a:extLst>
                    <a:ext uri="{9D8B030D-6E8A-4147-A177-3AD203B41FA5}">
                      <a16:colId xmlns:a16="http://schemas.microsoft.com/office/drawing/2014/main" val="1223788838"/>
                    </a:ext>
                  </a:extLst>
                </a:gridCol>
                <a:gridCol w="1143000">
                  <a:extLst>
                    <a:ext uri="{9D8B030D-6E8A-4147-A177-3AD203B41FA5}">
                      <a16:colId xmlns:a16="http://schemas.microsoft.com/office/drawing/2014/main" val="3951595400"/>
                    </a:ext>
                  </a:extLst>
                </a:gridCol>
                <a:gridCol w="1143000">
                  <a:extLst>
                    <a:ext uri="{9D8B030D-6E8A-4147-A177-3AD203B41FA5}">
                      <a16:colId xmlns:a16="http://schemas.microsoft.com/office/drawing/2014/main" val="3858263354"/>
                    </a:ext>
                  </a:extLst>
                </a:gridCol>
              </a:tblGrid>
              <a:tr h="495300">
                <a:tc>
                  <a:txBody>
                    <a:bodyPr/>
                    <a:lstStyle/>
                    <a:p>
                      <a:pPr algn="ctr" fontAlgn="b"/>
                      <a:r>
                        <a:rPr lang="en-US" sz="1100" b="0" u="none" strike="noStrike" dirty="0">
                          <a:effectLst/>
                        </a:rPr>
                        <a:t> </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Precision</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Recall</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F1 Score</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Accuracy</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FPR</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TPR</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AUC</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604181530"/>
                  </a:ext>
                </a:extLst>
              </a:tr>
              <a:tr h="495300">
                <a:tc>
                  <a:txBody>
                    <a:bodyPr/>
                    <a:lstStyle/>
                    <a:p>
                      <a:pPr algn="ctr" fontAlgn="b"/>
                      <a:r>
                        <a:rPr lang="en-US" sz="1100" b="1" u="none" strike="noStrike" dirty="0">
                          <a:effectLst/>
                        </a:rPr>
                        <a:t>Set A</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0" u="none" strike="noStrike" dirty="0">
                          <a:effectLst/>
                        </a:rPr>
                        <a:t>0.4283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0.5119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0.4664</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0.4881</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0.488</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0.4669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0.4908</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15073939"/>
                  </a:ext>
                </a:extLst>
              </a:tr>
              <a:tr h="495300">
                <a:tc>
                  <a:txBody>
                    <a:bodyPr/>
                    <a:lstStyle/>
                    <a:p>
                      <a:pPr algn="ctr" fontAlgn="b"/>
                      <a:r>
                        <a:rPr lang="en-US" sz="1100" b="1" u="none" strike="noStrike" dirty="0">
                          <a:effectLst/>
                        </a:rPr>
                        <a:t>Set B</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0" u="none" strike="noStrike" dirty="0">
                          <a:effectLst/>
                        </a:rPr>
                        <a:t>0.7148</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0.783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0.7474</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0.7687</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a:effectLst/>
                        </a:rPr>
                        <a:t>0.2169</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a:effectLst/>
                        </a:rPr>
                        <a:t>0.7575</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a:effectLst/>
                        </a:rPr>
                        <a:t>0.7703</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59583658"/>
                  </a:ext>
                </a:extLst>
              </a:tr>
              <a:tr h="495300">
                <a:tc>
                  <a:txBody>
                    <a:bodyPr/>
                    <a:lstStyle/>
                    <a:p>
                      <a:pPr algn="ctr" fontAlgn="b"/>
                      <a:r>
                        <a:rPr lang="en-US" sz="1100" b="1" u="none" strike="noStrike" dirty="0">
                          <a:effectLst/>
                        </a:rPr>
                        <a:t>Set C</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0" u="none" strike="noStrike">
                          <a:effectLst/>
                        </a:rPr>
                        <a:t>0.9213</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0.9154</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0.9183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0.9289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0.0845</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0.9393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a:effectLst/>
                        </a:rPr>
                        <a:t>0.9273</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67532379"/>
                  </a:ext>
                </a:extLst>
              </a:tr>
              <a:tr h="495300">
                <a:tc>
                  <a:txBody>
                    <a:bodyPr/>
                    <a:lstStyle/>
                    <a:p>
                      <a:pPr algn="ctr" fontAlgn="b"/>
                      <a:r>
                        <a:rPr lang="en-US" sz="1100" b="1" u="none" strike="noStrike" dirty="0">
                          <a:effectLst/>
                        </a:rPr>
                        <a:t>Set D</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0" u="none" strike="noStrike" dirty="0">
                          <a:effectLst/>
                        </a:rPr>
                        <a:t>0.9559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0.9414</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0.9486</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0.9554</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0.0585</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0.9663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0.9538</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2255966"/>
                  </a:ext>
                </a:extLst>
              </a:tr>
              <a:tr h="495300">
                <a:tc>
                  <a:txBody>
                    <a:bodyPr/>
                    <a:lstStyle/>
                    <a:p>
                      <a:pPr algn="ctr" fontAlgn="b"/>
                      <a:r>
                        <a:rPr lang="en-US" sz="1100" b="1" u="none" strike="noStrike" dirty="0">
                          <a:effectLst/>
                        </a:rPr>
                        <a:t>Set E</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0" u="none" strike="noStrike" dirty="0">
                          <a:effectLst/>
                        </a:rPr>
                        <a:t>0.9711</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0.9479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a:effectLst/>
                        </a:rPr>
                        <a:t>0.9593</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0.9649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0.052</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0.9781</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0.963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97247221"/>
                  </a:ext>
                </a:extLst>
              </a:tr>
            </a:tbl>
          </a:graphicData>
        </a:graphic>
      </p:graphicFrame>
    </p:spTree>
    <p:extLst>
      <p:ext uri="{BB962C8B-B14F-4D97-AF65-F5344CB8AC3E}">
        <p14:creationId xmlns:p14="http://schemas.microsoft.com/office/powerpoint/2010/main" val="202410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762000"/>
            <a:ext cx="9220200" cy="639762"/>
          </a:xfrm>
        </p:spPr>
        <p:txBody>
          <a:bodyPr/>
          <a:lstStyle/>
          <a:p>
            <a:r>
              <a:rPr lang="en-US" dirty="0"/>
              <a:t>Set Performance</a:t>
            </a:r>
          </a:p>
        </p:txBody>
      </p:sp>
      <p:graphicFrame>
        <p:nvGraphicFramePr>
          <p:cNvPr id="4" name="Chart 3">
            <a:extLst>
              <a:ext uri="{FF2B5EF4-FFF2-40B4-BE49-F238E27FC236}">
                <a16:creationId xmlns:a16="http://schemas.microsoft.com/office/drawing/2014/main" id="{549ACB29-002D-4DDF-8FFB-F799A5C5FCAF}"/>
              </a:ext>
            </a:extLst>
          </p:cNvPr>
          <p:cNvGraphicFramePr>
            <a:graphicFrameLocks/>
          </p:cNvGraphicFramePr>
          <p:nvPr>
            <p:extLst>
              <p:ext uri="{D42A27DB-BD31-4B8C-83A1-F6EECF244321}">
                <p14:modId xmlns:p14="http://schemas.microsoft.com/office/powerpoint/2010/main" val="1722015778"/>
              </p:ext>
            </p:extLst>
          </p:nvPr>
        </p:nvGraphicFramePr>
        <p:xfrm>
          <a:off x="2074862" y="1579956"/>
          <a:ext cx="7962900" cy="49845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838200"/>
            <a:ext cx="9143998" cy="639762"/>
          </a:xfrm>
        </p:spPr>
        <p:txBody>
          <a:bodyPr/>
          <a:lstStyle/>
          <a:p>
            <a:r>
              <a:rPr lang="en-US" dirty="0"/>
              <a:t>Feature Count Against Metric Scores</a:t>
            </a:r>
          </a:p>
        </p:txBody>
      </p:sp>
      <p:graphicFrame>
        <p:nvGraphicFramePr>
          <p:cNvPr id="7" name="Chart 6">
            <a:extLst>
              <a:ext uri="{FF2B5EF4-FFF2-40B4-BE49-F238E27FC236}">
                <a16:creationId xmlns:a16="http://schemas.microsoft.com/office/drawing/2014/main" id="{1DA42396-0902-42C9-9C1B-4CF9533D6B96}"/>
              </a:ext>
            </a:extLst>
          </p:cNvPr>
          <p:cNvGraphicFramePr>
            <a:graphicFrameLocks/>
          </p:cNvGraphicFramePr>
          <p:nvPr>
            <p:extLst>
              <p:ext uri="{D42A27DB-BD31-4B8C-83A1-F6EECF244321}">
                <p14:modId xmlns:p14="http://schemas.microsoft.com/office/powerpoint/2010/main" val="3554869593"/>
              </p:ext>
            </p:extLst>
          </p:nvPr>
        </p:nvGraphicFramePr>
        <p:xfrm>
          <a:off x="2132012" y="1828800"/>
          <a:ext cx="7696200" cy="5029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457200"/>
            <a:ext cx="6096000" cy="1447800"/>
          </a:xfrm>
        </p:spPr>
        <p:txBody>
          <a:bodyPr/>
          <a:lstStyle/>
          <a:p>
            <a:r>
              <a:rPr lang="en-US" dirty="0">
                <a:solidFill>
                  <a:schemeClr val="bg1"/>
                </a:solidFill>
              </a:rPr>
              <a:t>ROC curve and AUC for Set E</a:t>
            </a:r>
            <a:br>
              <a:rPr lang="en-US" dirty="0">
                <a:solidFill>
                  <a:schemeClr val="bg1"/>
                </a:solidFill>
              </a:rPr>
            </a:br>
            <a:endParaRPr lang="en-US" dirty="0"/>
          </a:p>
        </p:txBody>
      </p:sp>
      <p:pic>
        <p:nvPicPr>
          <p:cNvPr id="4" name="Picture 3" descr="ROC curve and AUC for Set E.&#10;&#10;Description generated with very high confidence">
            <a:extLst>
              <a:ext uri="{FF2B5EF4-FFF2-40B4-BE49-F238E27FC236}">
                <a16:creationId xmlns:a16="http://schemas.microsoft.com/office/drawing/2014/main" id="{4A9DC8D6-F123-493F-8893-0695BF4A9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487" y="1828800"/>
            <a:ext cx="6419850" cy="4822423"/>
          </a:xfrm>
          <a:prstGeom prst="rect">
            <a:avLst/>
          </a:prstGeom>
        </p:spPr>
      </p:pic>
    </p:spTree>
    <p:extLst>
      <p:ext uri="{BB962C8B-B14F-4D97-AF65-F5344CB8AC3E}">
        <p14:creationId xmlns:p14="http://schemas.microsoft.com/office/powerpoint/2010/main" val="168437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61" name="Shape 1261"/>
          <p:cNvSpPr txBox="1">
            <a:spLocks noGrp="1"/>
          </p:cNvSpPr>
          <p:nvPr>
            <p:ph type="ctrTitle"/>
          </p:nvPr>
        </p:nvSpPr>
        <p:spPr>
          <a:xfrm>
            <a:off x="3540918" y="2986520"/>
            <a:ext cx="5106988" cy="884960"/>
          </a:xfrm>
          <a:prstGeom prst="rect">
            <a:avLst/>
          </a:prstGeom>
          <a:noFill/>
          <a:ln>
            <a:noFill/>
          </a:ln>
        </p:spPr>
        <p:txBody>
          <a:bodyPr spcFirstLastPara="1" wrap="square" lIns="91425" tIns="45700" rIns="91425" bIns="45700" anchor="b" anchorCtr="0">
            <a:noAutofit/>
          </a:bodyPr>
          <a:lstStyle/>
          <a:p>
            <a:pPr lvl="0"/>
            <a:r>
              <a:rPr lang="en-US" dirty="0"/>
              <a:t>Demonstration</a:t>
            </a:r>
            <a:endParaRPr sz="5400" b="0"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9789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8232F-DAE3-4F9C-85EE-7959267817EC}"/>
              </a:ext>
            </a:extLst>
          </p:cNvPr>
          <p:cNvSpPr>
            <a:spLocks noGrp="1"/>
          </p:cNvSpPr>
          <p:nvPr>
            <p:ph type="title"/>
          </p:nvPr>
        </p:nvSpPr>
        <p:spPr/>
        <p:txBody>
          <a:bodyPr/>
          <a:lstStyle/>
          <a:p>
            <a:r>
              <a:rPr lang="en-US" dirty="0"/>
              <a:t>Features in Set E</a:t>
            </a:r>
          </a:p>
        </p:txBody>
      </p:sp>
      <p:sp>
        <p:nvSpPr>
          <p:cNvPr id="7" name="TextBox 6">
            <a:extLst>
              <a:ext uri="{FF2B5EF4-FFF2-40B4-BE49-F238E27FC236}">
                <a16:creationId xmlns:a16="http://schemas.microsoft.com/office/drawing/2014/main" id="{01682BFE-ECDA-408F-806C-0622B4EBEF79}"/>
              </a:ext>
            </a:extLst>
          </p:cNvPr>
          <p:cNvSpPr txBox="1"/>
          <p:nvPr/>
        </p:nvSpPr>
        <p:spPr>
          <a:xfrm>
            <a:off x="1674812" y="1905000"/>
            <a:ext cx="9601200" cy="1938992"/>
          </a:xfrm>
          <a:prstGeom prst="rect">
            <a:avLst/>
          </a:prstGeom>
          <a:noFill/>
        </p:spPr>
        <p:txBody>
          <a:bodyPr wrap="square" rtlCol="0">
            <a:spAutoFit/>
          </a:bodyPr>
          <a:lstStyle/>
          <a:p>
            <a:r>
              <a:rPr lang="en-US" sz="2400" dirty="0">
                <a:solidFill>
                  <a:schemeClr val="bg1"/>
                </a:solidFill>
              </a:rPr>
              <a:t>having_IP_Address, URL_Length, Prefix_Suffix, having_Sub_Domain, SSLfinal_State, Domain_registeration_length, HTTPS_token, Request_URL ,URL_of_Anchor, Links_in_tags, SFH, age_of_domain ,DNSRecord, web_traffic, Page_Rank, Google_Index, Links_pointing_to_page</a:t>
            </a:r>
          </a:p>
        </p:txBody>
      </p:sp>
    </p:spTree>
    <p:extLst>
      <p:ext uri="{BB962C8B-B14F-4D97-AF65-F5344CB8AC3E}">
        <p14:creationId xmlns:p14="http://schemas.microsoft.com/office/powerpoint/2010/main" val="162366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Shape 1268"/>
          <p:cNvSpPr txBox="1">
            <a:spLocks noGrp="1"/>
          </p:cNvSpPr>
          <p:nvPr>
            <p:ph type="body" idx="2"/>
          </p:nvPr>
        </p:nvSpPr>
        <p:spPr>
          <a:xfrm>
            <a:off x="1539002" y="2133600"/>
            <a:ext cx="9829799" cy="3429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2"/>
              </a:buClr>
              <a:buSzPts val="1920"/>
              <a:buFont typeface="Noto Sans Symbols"/>
              <a:buChar char="➢"/>
            </a:pPr>
            <a:r>
              <a:rPr lang="en-US" sz="2400" b="0" i="0" u="none" strike="noStrike" cap="none" dirty="0">
                <a:solidFill>
                  <a:schemeClr val="lt1"/>
                </a:solidFill>
                <a:latin typeface="Times New Roman"/>
                <a:ea typeface="Times New Roman"/>
                <a:cs typeface="Times New Roman"/>
                <a:sym typeface="Times New Roman"/>
              </a:rPr>
              <a:t>Phishing is a cybercrime in which a target or targets are contacted by email, telephone or text message by someone posing as a legitimate institution to lure individuals into providing sensitive data such as personally identifiable information, banking and credit card details, and passwords [1].</a:t>
            </a:r>
          </a:p>
          <a:p>
            <a:pPr marL="0" marR="0" lvl="0" indent="0" algn="just" rtl="0">
              <a:lnSpc>
                <a:spcPct val="90000"/>
              </a:lnSpc>
              <a:spcBef>
                <a:spcPts val="0"/>
              </a:spcBef>
              <a:spcAft>
                <a:spcPts val="0"/>
              </a:spcAft>
              <a:buClr>
                <a:schemeClr val="dk2"/>
              </a:buClr>
              <a:buSzPts val="1920"/>
              <a:buNone/>
            </a:pPr>
            <a:endParaRPr sz="2400" b="0" i="0" u="none" strike="noStrike" cap="none" dirty="0">
              <a:solidFill>
                <a:schemeClr val="lt1"/>
              </a:solidFill>
              <a:latin typeface="Times New Roman"/>
              <a:ea typeface="Times New Roman"/>
              <a:cs typeface="Times New Roman"/>
              <a:sym typeface="Times New Roman"/>
            </a:endParaRPr>
          </a:p>
          <a:p>
            <a:pPr marL="342900" marR="0" lvl="0" indent="-342900" algn="just" rtl="0">
              <a:lnSpc>
                <a:spcPct val="90000"/>
              </a:lnSpc>
              <a:spcBef>
                <a:spcPts val="1800"/>
              </a:spcBef>
              <a:spcAft>
                <a:spcPts val="0"/>
              </a:spcAft>
              <a:buClr>
                <a:schemeClr val="dk2"/>
              </a:buClr>
              <a:buSzPts val="1920"/>
              <a:buFont typeface="Noto Sans Symbols"/>
              <a:buChar char="➢"/>
            </a:pPr>
            <a:r>
              <a:rPr lang="en-US" sz="2400" b="0" i="0" u="none" strike="noStrike" cap="none" dirty="0">
                <a:solidFill>
                  <a:schemeClr val="lt1"/>
                </a:solidFill>
                <a:latin typeface="Times New Roman"/>
                <a:ea typeface="Times New Roman"/>
                <a:cs typeface="Times New Roman"/>
                <a:sym typeface="Times New Roman"/>
              </a:rPr>
              <a:t>This information can then be used to access important accounts which can lead to identity theft and financial loss.</a:t>
            </a:r>
            <a:endParaRPr sz="2400" b="0" i="0" u="none" strike="noStrike" cap="none" dirty="0">
              <a:solidFill>
                <a:schemeClr val="lt1"/>
              </a:solidFill>
              <a:latin typeface="Times New Roman"/>
              <a:ea typeface="Times New Roman"/>
              <a:cs typeface="Times New Roman"/>
              <a:sym typeface="Times New Roman"/>
            </a:endParaRPr>
          </a:p>
        </p:txBody>
      </p:sp>
      <p:sp>
        <p:nvSpPr>
          <p:cNvPr id="1269" name="Shape 1269"/>
          <p:cNvSpPr txBox="1">
            <a:spLocks noGrp="1"/>
          </p:cNvSpPr>
          <p:nvPr>
            <p:ph type="title"/>
          </p:nvPr>
        </p:nvSpPr>
        <p:spPr>
          <a:xfrm>
            <a:off x="1522414" y="274638"/>
            <a:ext cx="9143998" cy="1020762"/>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200"/>
              <a:buFont typeface="Century Gothic"/>
              <a:buNone/>
            </a:pPr>
            <a:r>
              <a:rPr lang="en-US" sz="3200" b="0" i="0" u="none" strike="noStrike" cap="none" dirty="0">
                <a:solidFill>
                  <a:schemeClr val="lt1"/>
                </a:solidFill>
                <a:latin typeface="Times New Roman"/>
                <a:ea typeface="Times New Roman"/>
                <a:cs typeface="Times New Roman"/>
                <a:sym typeface="Times New Roman"/>
              </a:rPr>
              <a:t>Back Ground :What is Phishing?</a:t>
            </a:r>
            <a:endParaRPr sz="3200" b="0"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4991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762000"/>
            <a:ext cx="9143998" cy="639762"/>
          </a:xfrm>
        </p:spPr>
        <p:txBody>
          <a:bodyPr/>
          <a:lstStyle/>
          <a:p>
            <a:r>
              <a:rPr lang="en-US" dirty="0"/>
              <a:t>Conclusion</a:t>
            </a:r>
          </a:p>
        </p:txBody>
      </p:sp>
      <p:sp>
        <p:nvSpPr>
          <p:cNvPr id="5" name="Rectangle 4">
            <a:extLst>
              <a:ext uri="{FF2B5EF4-FFF2-40B4-BE49-F238E27FC236}">
                <a16:creationId xmlns:a16="http://schemas.microsoft.com/office/drawing/2014/main" id="{15C7C024-81E9-462E-B0B4-B5C87FE54BAB}"/>
              </a:ext>
            </a:extLst>
          </p:cNvPr>
          <p:cNvSpPr/>
          <p:nvPr/>
        </p:nvSpPr>
        <p:spPr>
          <a:xfrm>
            <a:off x="1979612" y="1752600"/>
            <a:ext cx="8991598" cy="4893647"/>
          </a:xfrm>
          <a:prstGeom prst="rect">
            <a:avLst/>
          </a:prstGeom>
        </p:spPr>
        <p:txBody>
          <a:bodyPr wrap="square">
            <a:spAutoFit/>
          </a:bodyPr>
          <a:lstStyle/>
          <a:p>
            <a:pPr marL="44958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From performance graph we can see set A had the worst performance compared to other sets; the reasons behind the low performance are:1. The feature set size is small. 2. All these features have relatively low importance compare to others.</a:t>
            </a:r>
          </a:p>
          <a:p>
            <a:pPr marL="449580" indent="-342900" algn="just">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44958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Also we can see the set E have much better performance compare to other sets. While compared to set D, not only did we eliminate over half of the total features, but we were also able to achieve better results.</a:t>
            </a:r>
          </a:p>
          <a:p>
            <a:pPr marL="449580" indent="-342900" algn="just">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44958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 In the future, we can increasing our scope of testing feature sets, as well as using forward selection to get more reliable and accurate results.</a:t>
            </a:r>
          </a:p>
        </p:txBody>
      </p:sp>
    </p:spTree>
    <p:extLst>
      <p:ext uri="{BB962C8B-B14F-4D97-AF65-F5344CB8AC3E}">
        <p14:creationId xmlns:p14="http://schemas.microsoft.com/office/powerpoint/2010/main" val="427737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838200"/>
            <a:ext cx="9143998" cy="639762"/>
          </a:xfrm>
        </p:spPr>
        <p:txBody>
          <a:bodyPr/>
          <a:lstStyle/>
          <a:p>
            <a:pPr lvl="0">
              <a:buSzPts val="4400"/>
            </a:pPr>
            <a:r>
              <a:rPr lang="en-US" sz="3600" dirty="0">
                <a:latin typeface="Times New Roman" panose="02020603050405020304" pitchFamily="18" charset="0"/>
                <a:ea typeface="Times New Roman"/>
                <a:cs typeface="Times New Roman" panose="02020603050405020304" pitchFamily="18" charset="0"/>
                <a:sym typeface="Times New Roman"/>
              </a:rPr>
              <a:t>References</a:t>
            </a:r>
            <a:endParaRPr lang="en-US" sz="11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4" name="Shape 1369">
            <a:extLst>
              <a:ext uri="{FF2B5EF4-FFF2-40B4-BE49-F238E27FC236}">
                <a16:creationId xmlns:a16="http://schemas.microsoft.com/office/drawing/2014/main" id="{463574B5-AD69-4806-876C-201F90F0B20B}"/>
              </a:ext>
            </a:extLst>
          </p:cNvPr>
          <p:cNvSpPr txBox="1"/>
          <p:nvPr/>
        </p:nvSpPr>
        <p:spPr>
          <a:xfrm>
            <a:off x="1598612" y="1676400"/>
            <a:ext cx="10210800" cy="48161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1920"/>
              <a:buFont typeface="Noto Sans Symbols"/>
              <a:buNone/>
            </a:pPr>
            <a:r>
              <a:rPr lang="en-US" sz="2000" b="0" i="0" u="none" strike="noStrike" cap="none" dirty="0">
                <a:solidFill>
                  <a:schemeClr val="lt1"/>
                </a:solidFill>
                <a:latin typeface="Times New Roman"/>
                <a:ea typeface="Times New Roman"/>
                <a:cs typeface="Times New Roman"/>
                <a:sym typeface="Times New Roman"/>
              </a:rPr>
              <a:t>[1] "Phishing | What Is Phishing?", Phishing.org, 2018. [Online]. Available: http://www.phishing.org/what-is-phishing. [Accessed: 19- Mar- 2018].</a:t>
            </a:r>
            <a:endParaRPr sz="2000" b="0"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0231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5" name="Shape 1275"/>
          <p:cNvSpPr txBox="1">
            <a:spLocks noGrp="1"/>
          </p:cNvSpPr>
          <p:nvPr>
            <p:ph type="body" idx="3"/>
          </p:nvPr>
        </p:nvSpPr>
        <p:spPr>
          <a:xfrm>
            <a:off x="1522414" y="2667000"/>
            <a:ext cx="9905999" cy="3048000"/>
          </a:xfrm>
          <a:prstGeom prst="rect">
            <a:avLst/>
          </a:prstGeom>
          <a:noFill/>
          <a:ln>
            <a:noFill/>
          </a:ln>
        </p:spPr>
        <p:txBody>
          <a:bodyPr spcFirstLastPara="1" wrap="square" lIns="91425" tIns="45700" rIns="91425" bIns="45700" anchor="t" anchorCtr="0">
            <a:noAutofit/>
          </a:bodyPr>
          <a:lstStyle/>
          <a:p>
            <a:pPr marL="342900" lvl="0" indent="-342900">
              <a:buFont typeface="Noto Sans Symbols"/>
              <a:buChar char="➢"/>
            </a:pPr>
            <a:r>
              <a:rPr lang="en-US" dirty="0">
                <a:latin typeface="Times New Roman"/>
                <a:ea typeface="Times New Roman"/>
                <a:cs typeface="Times New Roman"/>
                <a:sym typeface="Times New Roman"/>
              </a:rPr>
              <a:t>Our paper focuses on </a:t>
            </a:r>
            <a:r>
              <a:rPr lang="en-US" b="1" i="1" u="sng" dirty="0">
                <a:latin typeface="Times New Roman"/>
                <a:ea typeface="Times New Roman"/>
                <a:cs typeface="Times New Roman"/>
                <a:sym typeface="Times New Roman"/>
              </a:rPr>
              <a:t>web-based phishing detection </a:t>
            </a:r>
            <a:r>
              <a:rPr lang="en-US" dirty="0">
                <a:latin typeface="Times New Roman"/>
                <a:ea typeface="Times New Roman"/>
                <a:cs typeface="Times New Roman"/>
                <a:sym typeface="Times New Roman"/>
              </a:rPr>
              <a:t>and aims to identify some of the most relevant features that can accurately identify phishing URLs, using the Random Forests classifier.</a:t>
            </a:r>
            <a:endParaRPr sz="2400" b="0" i="0" u="none" strike="noStrike" cap="none" dirty="0">
              <a:solidFill>
                <a:schemeClr val="lt1"/>
              </a:solidFill>
              <a:latin typeface="Times New Roman"/>
              <a:ea typeface="Times New Roman"/>
              <a:cs typeface="Times New Roman"/>
              <a:sym typeface="Times New Roman"/>
            </a:endParaRPr>
          </a:p>
        </p:txBody>
      </p:sp>
      <p:sp>
        <p:nvSpPr>
          <p:cNvPr id="1277" name="Shape 1277"/>
          <p:cNvSpPr txBox="1">
            <a:spLocks noGrp="1"/>
          </p:cNvSpPr>
          <p:nvPr>
            <p:ph type="title"/>
          </p:nvPr>
        </p:nvSpPr>
        <p:spPr>
          <a:xfrm>
            <a:off x="1522414" y="609600"/>
            <a:ext cx="9143998" cy="685800"/>
          </a:xfrm>
          <a:prstGeom prst="rect">
            <a:avLst/>
          </a:prstGeom>
          <a:noFill/>
          <a:ln>
            <a:noFill/>
          </a:ln>
        </p:spPr>
        <p:txBody>
          <a:bodyPr spcFirstLastPara="1" wrap="square" lIns="91425" tIns="45700" rIns="91425" bIns="45700" anchor="b" anchorCtr="0">
            <a:noAutofit/>
          </a:bodyPr>
          <a:lstStyle/>
          <a:p>
            <a:pPr lvl="0">
              <a:buClr>
                <a:schemeClr val="dk2"/>
              </a:buClr>
              <a:buSzPts val="1920"/>
            </a:pPr>
            <a:r>
              <a:rPr lang="en-US" dirty="0"/>
              <a:t>Objective</a:t>
            </a:r>
            <a:endParaRPr lang="en-US"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97441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587514"/>
            <a:ext cx="9143998" cy="707886"/>
          </a:xfrm>
        </p:spPr>
        <p:txBody>
          <a:bodyPr/>
          <a:lstStyle/>
          <a:p>
            <a:r>
              <a:rPr lang="en-US" dirty="0"/>
              <a:t>Methodology</a:t>
            </a:r>
          </a:p>
        </p:txBody>
      </p:sp>
      <p:sp>
        <p:nvSpPr>
          <p:cNvPr id="3" name="TextBox 2">
            <a:extLst>
              <a:ext uri="{FF2B5EF4-FFF2-40B4-BE49-F238E27FC236}">
                <a16:creationId xmlns:a16="http://schemas.microsoft.com/office/drawing/2014/main" id="{A4B45675-7F73-444E-9386-44D13ABB0DA3}"/>
              </a:ext>
            </a:extLst>
          </p:cNvPr>
          <p:cNvSpPr txBox="1"/>
          <p:nvPr/>
        </p:nvSpPr>
        <p:spPr>
          <a:xfrm>
            <a:off x="1522414" y="1612557"/>
            <a:ext cx="8991600" cy="3046988"/>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In order to detect phishing websites with high precision and recall, we carefully </a:t>
            </a:r>
            <a:r>
              <a:rPr lang="en-US" sz="2400" b="1" u="sng" dirty="0">
                <a:solidFill>
                  <a:schemeClr val="bg1"/>
                </a:solidFill>
                <a:latin typeface="Times New Roman" panose="02020603050405020304" pitchFamily="18" charset="0"/>
                <a:cs typeface="Times New Roman" panose="02020603050405020304" pitchFamily="18" charset="0"/>
              </a:rPr>
              <a:t>select specific features</a:t>
            </a:r>
            <a:r>
              <a:rPr lang="en-US" sz="2400" dirty="0">
                <a:solidFill>
                  <a:schemeClr val="bg1"/>
                </a:solidFill>
                <a:latin typeface="Times New Roman" panose="02020603050405020304" pitchFamily="18" charset="0"/>
                <a:cs typeface="Times New Roman" panose="02020603050405020304" pitchFamily="18" charset="0"/>
              </a:rPr>
              <a:t> that represent each URL. These features are used in training and testing inputs. We divide this input into four different arrays: training input, training output, testing input and testing output. We then use the training input array to train our </a:t>
            </a:r>
            <a:r>
              <a:rPr lang="en-US" sz="2400" b="1" u="sng" dirty="0">
                <a:solidFill>
                  <a:schemeClr val="bg1"/>
                </a:solidFill>
                <a:latin typeface="Times New Roman" panose="02020603050405020304" pitchFamily="18" charset="0"/>
                <a:cs typeface="Times New Roman" panose="02020603050405020304" pitchFamily="18" charset="0"/>
              </a:rPr>
              <a:t>Random Forest classifier</a:t>
            </a:r>
            <a:r>
              <a:rPr lang="en-US" sz="2400" dirty="0">
                <a:solidFill>
                  <a:schemeClr val="bg1"/>
                </a:solidFill>
                <a:latin typeface="Times New Roman" panose="02020603050405020304" pitchFamily="18" charset="0"/>
                <a:cs typeface="Times New Roman" panose="02020603050405020304" pitchFamily="18" charset="0"/>
              </a:rPr>
              <a:t>. Once the classifier is trained to accept the specific features and make the appropriate decision, we used the testing input to test the classifier. </a:t>
            </a:r>
          </a:p>
        </p:txBody>
      </p:sp>
      <p:sp>
        <p:nvSpPr>
          <p:cNvPr id="4" name="TextBox 3">
            <a:extLst>
              <a:ext uri="{FF2B5EF4-FFF2-40B4-BE49-F238E27FC236}">
                <a16:creationId xmlns:a16="http://schemas.microsoft.com/office/drawing/2014/main" id="{EA849B0E-04C1-4C35-97D3-7D97962DD3AB}"/>
              </a:ext>
            </a:extLst>
          </p:cNvPr>
          <p:cNvSpPr txBox="1"/>
          <p:nvPr/>
        </p:nvSpPr>
        <p:spPr>
          <a:xfrm>
            <a:off x="1674812" y="5050274"/>
            <a:ext cx="8001000" cy="1200329"/>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This process is summarized in Fig. 1. The performance of the classifier is then evaluated based on </a:t>
            </a:r>
            <a:r>
              <a:rPr lang="en-US" sz="2400" b="1" u="sng" dirty="0">
                <a:solidFill>
                  <a:schemeClr val="bg1"/>
                </a:solidFill>
                <a:latin typeface="Times New Roman" panose="02020603050405020304" pitchFamily="18" charset="0"/>
                <a:cs typeface="Times New Roman" panose="02020603050405020304" pitchFamily="18" charset="0"/>
              </a:rPr>
              <a:t>accuracy, precision, recall and F-score</a:t>
            </a:r>
            <a:r>
              <a:rPr lang="en-US" sz="2400" u="sng"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pic>
        <p:nvPicPr>
          <p:cNvPr id="6" name="Picture 11">
            <a:extLst>
              <a:ext uri="{FF2B5EF4-FFF2-40B4-BE49-F238E27FC236}">
                <a16:creationId xmlns:a16="http://schemas.microsoft.com/office/drawing/2014/main" id="{D39CF99A-8A31-41FA-9EA7-BA3C3DC58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990" y="609600"/>
            <a:ext cx="5752843" cy="5008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9BA8279B-4B9A-417A-A5C6-86F453948082}"/>
              </a:ext>
            </a:extLst>
          </p:cNvPr>
          <p:cNvSpPr txBox="1"/>
          <p:nvPr/>
        </p:nvSpPr>
        <p:spPr>
          <a:xfrm>
            <a:off x="3656012" y="5791200"/>
            <a:ext cx="5029200" cy="70682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Fig. 1 Phishing Detection using URL Features.</a:t>
            </a: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43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1543A722-FE0C-42EB-B712-57FA04867C47}"/>
              </a:ext>
            </a:extLst>
          </p:cNvPr>
          <p:cNvSpPr txBox="1">
            <a:spLocks/>
          </p:cNvSpPr>
          <p:nvPr/>
        </p:nvSpPr>
        <p:spPr>
          <a:xfrm>
            <a:off x="1370012" y="1981200"/>
            <a:ext cx="10172700" cy="3124200"/>
          </a:xfrm>
          <a:prstGeom prst="rect">
            <a:avLst/>
          </a:prstGeom>
        </p:spPr>
        <p:txBody>
          <a:bodyPr>
            <a:normAutofit lnSpcReduction="10000"/>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UCI dataset with 11,055 URLs of which 6,157 are phishing and 4,898 are legitimate sites.</a:t>
            </a:r>
          </a:p>
          <a:p>
            <a:pPr marL="342900" indent="-342900" algn="just">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Each row represented one URL, according to 30 features which could determine whether or not it is used for phishing.</a:t>
            </a:r>
          </a:p>
          <a:p>
            <a:pPr marL="342900" indent="-342900" algn="just">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Each row ended with a result that specifies the true nature of the URL, -1 if it is phishing or 1 if it is a legitimate site.</a:t>
            </a:r>
          </a:p>
        </p:txBody>
      </p:sp>
      <p:sp>
        <p:nvSpPr>
          <p:cNvPr id="10" name="Title 1">
            <a:extLst>
              <a:ext uri="{FF2B5EF4-FFF2-40B4-BE49-F238E27FC236}">
                <a16:creationId xmlns:a16="http://schemas.microsoft.com/office/drawing/2014/main" id="{E3962207-E214-4BF5-B614-C00852F7EC11}"/>
              </a:ext>
            </a:extLst>
          </p:cNvPr>
          <p:cNvSpPr>
            <a:spLocks noGrp="1"/>
          </p:cNvSpPr>
          <p:nvPr>
            <p:ph type="title"/>
          </p:nvPr>
        </p:nvSpPr>
        <p:spPr>
          <a:xfrm>
            <a:off x="1522414" y="587514"/>
            <a:ext cx="9143998" cy="707886"/>
          </a:xfrm>
        </p:spPr>
        <p:txBody>
          <a:bodyPr/>
          <a:lstStyle/>
          <a:p>
            <a:r>
              <a:rPr lang="en-US" dirty="0"/>
              <a:t>Methodology : Dataset</a:t>
            </a:r>
          </a:p>
        </p:txBody>
      </p:sp>
    </p:spTree>
    <p:extLst>
      <p:ext uri="{BB962C8B-B14F-4D97-AF65-F5344CB8AC3E}">
        <p14:creationId xmlns:p14="http://schemas.microsoft.com/office/powerpoint/2010/main" val="238894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FACCA8-9885-4387-AC69-69401DD7711B}"/>
              </a:ext>
            </a:extLst>
          </p:cNvPr>
          <p:cNvSpPr txBox="1"/>
          <p:nvPr/>
        </p:nvSpPr>
        <p:spPr>
          <a:xfrm>
            <a:off x="1293812" y="1295401"/>
            <a:ext cx="10515600" cy="5632311"/>
          </a:xfrm>
          <a:prstGeom prst="rect">
            <a:avLst/>
          </a:prstGeom>
          <a:noFill/>
        </p:spPr>
        <p:txBody>
          <a:bodyPr wrap="square" rtlCol="0">
            <a:spAutoFit/>
          </a:bodyPr>
          <a:lstStyle/>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sz="2000" dirty="0">
                <a:solidFill>
                  <a:schemeClr val="bg1"/>
                </a:solidFill>
                <a:latin typeface="Times New Roman" panose="02020603050405020304" pitchFamily="18" charset="0"/>
                <a:cs typeface="Times New Roman" panose="02020603050405020304" pitchFamily="18" charset="0"/>
              </a:rPr>
              <a:t>From the 30 features, we identified five subsets:</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A: </a:t>
            </a:r>
            <a:r>
              <a:rPr lang="en-US" sz="2000" dirty="0">
                <a:solidFill>
                  <a:schemeClr val="bg1"/>
                </a:solidFill>
                <a:latin typeface="Times New Roman" panose="02020603050405020304" pitchFamily="18" charset="0"/>
                <a:cs typeface="Times New Roman" panose="02020603050405020304" pitchFamily="18" charset="0"/>
              </a:rPr>
              <a:t>Web-presence related features. We chose these four features to determine if it is practical to determine the nature of a URL simply by looking at its presence on the internet, and not by any structural features of the URL itself. </a:t>
            </a:r>
          </a:p>
          <a:p>
            <a:pPr marL="342900" indent="-342900" algn="just">
              <a:buFont typeface="Wingdings" panose="05000000000000000000" pitchFamily="2" charset="2"/>
              <a:buChar char="Ø"/>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B</a:t>
            </a:r>
            <a:r>
              <a:rPr lang="en-US" sz="2000" dirty="0">
                <a:solidFill>
                  <a:schemeClr val="bg1"/>
                </a:solidFill>
                <a:latin typeface="Times New Roman" panose="02020603050405020304" pitchFamily="18" charset="0"/>
                <a:cs typeface="Times New Roman" panose="02020603050405020304" pitchFamily="18" charset="0"/>
              </a:rPr>
              <a:t>: Features with only two (2) possible outcomes {-1,1}. This makes the data more binary and eliminates the possibility of uncertain URLs.</a:t>
            </a:r>
          </a:p>
          <a:p>
            <a:pPr marL="342900" indent="-342900" algn="just">
              <a:buFont typeface="Wingdings" panose="05000000000000000000" pitchFamily="2" charset="2"/>
              <a:buChar char="Ø"/>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C</a:t>
            </a:r>
            <a:r>
              <a:rPr lang="en-US" sz="2000" dirty="0">
                <a:solidFill>
                  <a:schemeClr val="bg1"/>
                </a:solidFill>
                <a:latin typeface="Times New Roman" panose="02020603050405020304" pitchFamily="18" charset="0"/>
                <a:cs typeface="Times New Roman" panose="02020603050405020304" pitchFamily="18" charset="0"/>
              </a:rPr>
              <a:t>: Features with three (3) possible outcomes {-1,0,1}.</a:t>
            </a:r>
          </a:p>
          <a:p>
            <a:pPr marL="342900" indent="-342900" algn="just">
              <a:buFont typeface="Wingdings" panose="05000000000000000000" pitchFamily="2" charset="2"/>
              <a:buChar char="Ø"/>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D</a:t>
            </a:r>
            <a:r>
              <a:rPr lang="en-US" sz="2000" dirty="0">
                <a:solidFill>
                  <a:schemeClr val="bg1"/>
                </a:solidFill>
                <a:latin typeface="Times New Roman" panose="02020603050405020304" pitchFamily="18" charset="0"/>
                <a:cs typeface="Times New Roman" panose="02020603050405020304" pitchFamily="18" charset="0"/>
              </a:rPr>
              <a:t>: Combination of Sets B and C. This set contains all 30 features.</a:t>
            </a:r>
          </a:p>
          <a:p>
            <a:pPr marL="342900" indent="-342900" algn="just">
              <a:buFont typeface="Wingdings" panose="05000000000000000000" pitchFamily="2" charset="2"/>
              <a:buChar char="Ø"/>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E</a:t>
            </a:r>
            <a:r>
              <a:rPr lang="en-US" sz="2000" dirty="0">
                <a:solidFill>
                  <a:schemeClr val="bg1"/>
                </a:solidFill>
                <a:latin typeface="Times New Roman" panose="02020603050405020304" pitchFamily="18" charset="0"/>
                <a:cs typeface="Times New Roman" panose="02020603050405020304" pitchFamily="18" charset="0"/>
              </a:rPr>
              <a:t>: The most important features (those rated 0.01 and up) according to Random Forest’s feature_importances_ attribute. </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462BF087-9D78-4652-BA0A-8DF3A4E0F3A3}"/>
              </a:ext>
            </a:extLst>
          </p:cNvPr>
          <p:cNvSpPr txBox="1">
            <a:spLocks/>
          </p:cNvSpPr>
          <p:nvPr/>
        </p:nvSpPr>
        <p:spPr>
          <a:xfrm>
            <a:off x="1522414" y="587514"/>
            <a:ext cx="9143998" cy="707886"/>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Methodology : Feature Selection</a:t>
            </a:r>
          </a:p>
        </p:txBody>
      </p:sp>
    </p:spTree>
    <p:extLst>
      <p:ext uri="{BB962C8B-B14F-4D97-AF65-F5344CB8AC3E}">
        <p14:creationId xmlns:p14="http://schemas.microsoft.com/office/powerpoint/2010/main" val="186708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3BE171-8021-436B-ACAC-25259B334F46}"/>
              </a:ext>
            </a:extLst>
          </p:cNvPr>
          <p:cNvPicPr>
            <a:picLocks noChangeAspect="1"/>
          </p:cNvPicPr>
          <p:nvPr/>
        </p:nvPicPr>
        <p:blipFill rotWithShape="1">
          <a:blip r:embed="rId2"/>
          <a:srcRect l="9365" t="16642" r="41248" b="9969"/>
          <a:stretch/>
        </p:blipFill>
        <p:spPr>
          <a:xfrm>
            <a:off x="3324367" y="1676400"/>
            <a:ext cx="5540089" cy="4628427"/>
          </a:xfrm>
          <a:prstGeom prst="rect">
            <a:avLst/>
          </a:prstGeom>
        </p:spPr>
      </p:pic>
      <p:sp>
        <p:nvSpPr>
          <p:cNvPr id="3" name="Title 2">
            <a:extLst>
              <a:ext uri="{FF2B5EF4-FFF2-40B4-BE49-F238E27FC236}">
                <a16:creationId xmlns:a16="http://schemas.microsoft.com/office/drawing/2014/main" id="{BEF0FBA8-A1BA-4160-B95D-97C50427DD53}"/>
              </a:ext>
            </a:extLst>
          </p:cNvPr>
          <p:cNvSpPr>
            <a:spLocks noGrp="1"/>
          </p:cNvSpPr>
          <p:nvPr>
            <p:ph type="title"/>
          </p:nvPr>
        </p:nvSpPr>
        <p:spPr/>
        <p:txBody>
          <a:bodyPr/>
          <a:lstStyle/>
          <a:p>
            <a:r>
              <a:rPr lang="en-US" dirty="0"/>
              <a:t>The Dataset Structure</a:t>
            </a:r>
          </a:p>
        </p:txBody>
      </p:sp>
      <p:sp>
        <p:nvSpPr>
          <p:cNvPr id="2" name="Rectangle 1">
            <a:extLst>
              <a:ext uri="{FF2B5EF4-FFF2-40B4-BE49-F238E27FC236}">
                <a16:creationId xmlns:a16="http://schemas.microsoft.com/office/drawing/2014/main" id="{2F60EAA9-47D3-4B44-8B04-EADE91889B35}"/>
              </a:ext>
            </a:extLst>
          </p:cNvPr>
          <p:cNvSpPr/>
          <p:nvPr/>
        </p:nvSpPr>
        <p:spPr>
          <a:xfrm>
            <a:off x="5408611" y="6403217"/>
            <a:ext cx="1371599" cy="307777"/>
          </a:xfrm>
          <a:prstGeom prst="rect">
            <a:avLst/>
          </a:prstGeom>
        </p:spPr>
        <p:txBody>
          <a:bodyPr wrap="square">
            <a:spAutoFit/>
          </a:bodyPr>
          <a:lstStyle/>
          <a:p>
            <a:pPr marL="106680" indent="0" algn="just">
              <a:buNone/>
            </a:pPr>
            <a:r>
              <a:rPr lang="en-US" dirty="0">
                <a:solidFill>
                  <a:schemeClr val="bg1"/>
                </a:solidFill>
                <a:latin typeface="Times New Roman" panose="02020603050405020304" pitchFamily="18" charset="0"/>
                <a:cs typeface="Times New Roman" panose="02020603050405020304" pitchFamily="18" charset="0"/>
              </a:rPr>
              <a:t>Part of dataset</a:t>
            </a:r>
          </a:p>
        </p:txBody>
      </p:sp>
    </p:spTree>
    <p:extLst>
      <p:ext uri="{BB962C8B-B14F-4D97-AF65-F5344CB8AC3E}">
        <p14:creationId xmlns:p14="http://schemas.microsoft.com/office/powerpoint/2010/main" val="205505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p:txBody>
          <a:bodyPr/>
          <a:lstStyle/>
          <a:p>
            <a:r>
              <a:rPr lang="en-US" dirty="0"/>
              <a:t>Python 2.7;</a:t>
            </a:r>
          </a:p>
          <a:p>
            <a:r>
              <a:rPr lang="en-US" dirty="0" err="1"/>
              <a:t>Numpy</a:t>
            </a:r>
            <a:r>
              <a:rPr lang="en-US" dirty="0"/>
              <a:t> – Load data;</a:t>
            </a:r>
          </a:p>
          <a:p>
            <a:r>
              <a:rPr lang="en-US" dirty="0" err="1"/>
              <a:t>Sklearn</a:t>
            </a:r>
            <a:r>
              <a:rPr lang="en-US" dirty="0"/>
              <a:t> – RF classifier; ROC curve; calculate Accuracy, precision, recall and f-score;</a:t>
            </a:r>
          </a:p>
          <a:p>
            <a:r>
              <a:rPr lang="en-US" dirty="0" err="1"/>
              <a:t>Pandas_confusion</a:t>
            </a:r>
            <a:r>
              <a:rPr lang="en-US" dirty="0"/>
              <a:t> – confusion matrix </a:t>
            </a:r>
          </a:p>
          <a:p>
            <a:r>
              <a:rPr lang="en-US" dirty="0" err="1"/>
              <a:t>Pyplot</a:t>
            </a:r>
            <a:r>
              <a:rPr lang="en-US" dirty="0"/>
              <a:t> – Plot ROC curve.</a:t>
            </a:r>
          </a:p>
          <a:p>
            <a:endParaRPr lang="en-US" dirty="0"/>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Methodology : Environment</a:t>
            </a:r>
          </a:p>
        </p:txBody>
      </p:sp>
    </p:spTree>
    <p:extLst>
      <p:ext uri="{BB962C8B-B14F-4D97-AF65-F5344CB8AC3E}">
        <p14:creationId xmlns:p14="http://schemas.microsoft.com/office/powerpoint/2010/main" val="267529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SSResearch">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SSResearch" id="{AA95DD6B-2E5E-4C5B-BED1-73A6EA240683}" vid="{F95F0804-FE28-42CB-9553-12027D748E4E}"/>
    </a:ext>
  </a:extLst>
</a:theme>
</file>

<file path=ppt/theme/theme2.xml><?xml version="1.0" encoding="utf-8"?>
<a:theme xmlns:a="http://schemas.openxmlformats.org/drawingml/2006/main" name="Student presentation">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OSSResearch</Template>
  <TotalTime>228</TotalTime>
  <Words>1040</Words>
  <Application>Microsoft Office PowerPoint</Application>
  <PresentationFormat>Custom</PresentationFormat>
  <Paragraphs>120</Paragraphs>
  <Slides>21</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Century Gothic</vt:lpstr>
      <vt:lpstr>Corbel</vt:lpstr>
      <vt:lpstr>Noto Sans Symbols</vt:lpstr>
      <vt:lpstr>Times New Roman</vt:lpstr>
      <vt:lpstr>Wingdings</vt:lpstr>
      <vt:lpstr>OSSResearch</vt:lpstr>
      <vt:lpstr>Student presentation</vt:lpstr>
      <vt:lpstr>Detecting Phishing Websites Using Machine Learning.</vt:lpstr>
      <vt:lpstr>Back Ground :What is Phishing?</vt:lpstr>
      <vt:lpstr>Objective</vt:lpstr>
      <vt:lpstr>Methodology</vt:lpstr>
      <vt:lpstr>PowerPoint Presentation</vt:lpstr>
      <vt:lpstr>Methodology : Dataset</vt:lpstr>
      <vt:lpstr>PowerPoint Presentation</vt:lpstr>
      <vt:lpstr>The Dataset Structure</vt:lpstr>
      <vt:lpstr>Methodology : Environment</vt:lpstr>
      <vt:lpstr>Evaluation Methods - Precision</vt:lpstr>
      <vt:lpstr>Evaluation Methods - Recall</vt:lpstr>
      <vt:lpstr>Evaluation Methods – F1 Score</vt:lpstr>
      <vt:lpstr>Evaluation Methods – ROC and AUC</vt:lpstr>
      <vt:lpstr>Classifier Performance</vt:lpstr>
      <vt:lpstr>Set Performance</vt:lpstr>
      <vt:lpstr>Feature Count Against Metric Scores</vt:lpstr>
      <vt:lpstr>ROC curve and AUC for Set E </vt:lpstr>
      <vt:lpstr>Demonstration</vt:lpstr>
      <vt:lpstr>Features in Set 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Improved Phishing Detection Technique.</dc:title>
  <dc:creator>Hutchinson, Shinelle</dc:creator>
  <cp:lastModifiedBy>Hutchinson, Shinelle</cp:lastModifiedBy>
  <cp:revision>58</cp:revision>
  <dcterms:created xsi:type="dcterms:W3CDTF">2018-04-28T20:05:28Z</dcterms:created>
  <dcterms:modified xsi:type="dcterms:W3CDTF">2018-05-03T01:31:18Z</dcterms:modified>
</cp:coreProperties>
</file>