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 id="2147483762" r:id="rId2"/>
  </p:sldMasterIdLst>
  <p:notesMasterIdLst>
    <p:notesMasterId r:id="rId22"/>
  </p:notesMasterIdLst>
  <p:handoutMasterIdLst>
    <p:handoutMasterId r:id="rId23"/>
  </p:handoutMasterIdLst>
  <p:sldIdLst>
    <p:sldId id="256" r:id="rId3"/>
    <p:sldId id="270" r:id="rId4"/>
    <p:sldId id="271" r:id="rId5"/>
    <p:sldId id="261" r:id="rId6"/>
    <p:sldId id="263" r:id="rId7"/>
    <p:sldId id="258" r:id="rId8"/>
    <p:sldId id="278" r:id="rId9"/>
    <p:sldId id="273" r:id="rId10"/>
    <p:sldId id="274" r:id="rId11"/>
    <p:sldId id="275" r:id="rId12"/>
    <p:sldId id="277" r:id="rId13"/>
    <p:sldId id="276" r:id="rId14"/>
    <p:sldId id="279" r:id="rId15"/>
    <p:sldId id="267" r:id="rId16"/>
    <p:sldId id="268" r:id="rId17"/>
    <p:sldId id="269" r:id="rId18"/>
    <p:sldId id="281" r:id="rId19"/>
    <p:sldId id="280" r:id="rId20"/>
    <p:sldId id="272" r:id="rId21"/>
  </p:sldIdLst>
  <p:sldSz cx="1218882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8" autoAdjust="0"/>
    <p:restoredTop sz="94599" autoAdjust="0"/>
  </p:normalViewPr>
  <p:slideViewPr>
    <p:cSldViewPr>
      <p:cViewPr varScale="1">
        <p:scale>
          <a:sx n="61" d="100"/>
          <a:sy n="61" d="100"/>
        </p:scale>
        <p:origin x="78" y="324"/>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Owner\Desktop\phishing_Detect-master\Docs\featureRan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Owner\Desktop\phishing_Detect-master\Docs\featureRank.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solidFill>
                  <a:schemeClr val="bg1"/>
                </a:solidFill>
              </a:rPr>
              <a:t>Set 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Sheet1!$G$41</c:f>
              <c:strCache>
                <c:ptCount val="1"/>
                <c:pt idx="0">
                  <c:v>Precision</c:v>
                </c:pt>
              </c:strCache>
            </c:strRef>
          </c:tx>
          <c:spPr>
            <a:solidFill>
              <a:schemeClr val="accent6"/>
            </a:solidFill>
            <a:ln>
              <a:noFill/>
            </a:ln>
            <a:effectLst/>
          </c:spPr>
          <c:invertIfNegative val="0"/>
          <c:cat>
            <c:strRef>
              <c:f>Sheet1!$F$42:$F$46</c:f>
              <c:strCache>
                <c:ptCount val="5"/>
                <c:pt idx="0">
                  <c:v>Set A</c:v>
                </c:pt>
                <c:pt idx="1">
                  <c:v>Set B</c:v>
                </c:pt>
                <c:pt idx="2">
                  <c:v>Set C</c:v>
                </c:pt>
                <c:pt idx="3">
                  <c:v>Set D</c:v>
                </c:pt>
                <c:pt idx="4">
                  <c:v>Set E</c:v>
                </c:pt>
              </c:strCache>
            </c:strRef>
          </c:cat>
          <c:val>
            <c:numRef>
              <c:f>Sheet1!$G$42:$G$46</c:f>
              <c:numCache>
                <c:formatCode>General</c:formatCode>
                <c:ptCount val="5"/>
                <c:pt idx="0">
                  <c:v>0.42830000000000001</c:v>
                </c:pt>
                <c:pt idx="1">
                  <c:v>0.71479999999999999</c:v>
                </c:pt>
                <c:pt idx="2">
                  <c:v>0.92130000000000001</c:v>
                </c:pt>
                <c:pt idx="3">
                  <c:v>0.95589999999999997</c:v>
                </c:pt>
                <c:pt idx="4">
                  <c:v>0.97109999999999996</c:v>
                </c:pt>
              </c:numCache>
            </c:numRef>
          </c:val>
          <c:extLst>
            <c:ext xmlns:c16="http://schemas.microsoft.com/office/drawing/2014/chart" uri="{C3380CC4-5D6E-409C-BE32-E72D297353CC}">
              <c16:uniqueId val="{00000000-79E3-4E35-A005-6466BB6BB9E5}"/>
            </c:ext>
          </c:extLst>
        </c:ser>
        <c:ser>
          <c:idx val="1"/>
          <c:order val="1"/>
          <c:tx>
            <c:strRef>
              <c:f>Sheet1!$H$41</c:f>
              <c:strCache>
                <c:ptCount val="1"/>
                <c:pt idx="0">
                  <c:v>Recall</c:v>
                </c:pt>
              </c:strCache>
            </c:strRef>
          </c:tx>
          <c:spPr>
            <a:solidFill>
              <a:schemeClr val="accent5"/>
            </a:solidFill>
            <a:ln>
              <a:noFill/>
            </a:ln>
            <a:effectLst/>
          </c:spPr>
          <c:invertIfNegative val="0"/>
          <c:cat>
            <c:strRef>
              <c:f>Sheet1!$F$42:$F$46</c:f>
              <c:strCache>
                <c:ptCount val="5"/>
                <c:pt idx="0">
                  <c:v>Set A</c:v>
                </c:pt>
                <c:pt idx="1">
                  <c:v>Set B</c:v>
                </c:pt>
                <c:pt idx="2">
                  <c:v>Set C</c:v>
                </c:pt>
                <c:pt idx="3">
                  <c:v>Set D</c:v>
                </c:pt>
                <c:pt idx="4">
                  <c:v>Set E</c:v>
                </c:pt>
              </c:strCache>
            </c:strRef>
          </c:cat>
          <c:val>
            <c:numRef>
              <c:f>Sheet1!$H$42:$H$46</c:f>
              <c:numCache>
                <c:formatCode>General</c:formatCode>
                <c:ptCount val="5"/>
                <c:pt idx="0">
                  <c:v>0.51190000000000002</c:v>
                </c:pt>
                <c:pt idx="1">
                  <c:v>0.78300000000000003</c:v>
                </c:pt>
                <c:pt idx="2">
                  <c:v>0.91539999999999999</c:v>
                </c:pt>
                <c:pt idx="3">
                  <c:v>0.94140000000000001</c:v>
                </c:pt>
                <c:pt idx="4">
                  <c:v>0.94789999999999996</c:v>
                </c:pt>
              </c:numCache>
            </c:numRef>
          </c:val>
          <c:extLst>
            <c:ext xmlns:c16="http://schemas.microsoft.com/office/drawing/2014/chart" uri="{C3380CC4-5D6E-409C-BE32-E72D297353CC}">
              <c16:uniqueId val="{00000001-79E3-4E35-A005-6466BB6BB9E5}"/>
            </c:ext>
          </c:extLst>
        </c:ser>
        <c:ser>
          <c:idx val="2"/>
          <c:order val="2"/>
          <c:tx>
            <c:strRef>
              <c:f>Sheet1!$I$41</c:f>
              <c:strCache>
                <c:ptCount val="1"/>
                <c:pt idx="0">
                  <c:v>F1 Score</c:v>
                </c:pt>
              </c:strCache>
            </c:strRef>
          </c:tx>
          <c:spPr>
            <a:solidFill>
              <a:schemeClr val="accent4"/>
            </a:solidFill>
            <a:ln>
              <a:noFill/>
            </a:ln>
            <a:effectLst/>
          </c:spPr>
          <c:invertIfNegative val="0"/>
          <c:cat>
            <c:strRef>
              <c:f>Sheet1!$F$42:$F$46</c:f>
              <c:strCache>
                <c:ptCount val="5"/>
                <c:pt idx="0">
                  <c:v>Set A</c:v>
                </c:pt>
                <c:pt idx="1">
                  <c:v>Set B</c:v>
                </c:pt>
                <c:pt idx="2">
                  <c:v>Set C</c:v>
                </c:pt>
                <c:pt idx="3">
                  <c:v>Set D</c:v>
                </c:pt>
                <c:pt idx="4">
                  <c:v>Set E</c:v>
                </c:pt>
              </c:strCache>
            </c:strRef>
          </c:cat>
          <c:val>
            <c:numRef>
              <c:f>Sheet1!$I$42:$I$46</c:f>
              <c:numCache>
                <c:formatCode>General</c:formatCode>
                <c:ptCount val="5"/>
                <c:pt idx="0">
                  <c:v>0.46639999999999998</c:v>
                </c:pt>
                <c:pt idx="1">
                  <c:v>0.74739999999999995</c:v>
                </c:pt>
                <c:pt idx="2">
                  <c:v>0.91830000000000001</c:v>
                </c:pt>
                <c:pt idx="3">
                  <c:v>0.9486</c:v>
                </c:pt>
                <c:pt idx="4">
                  <c:v>0.95930000000000004</c:v>
                </c:pt>
              </c:numCache>
            </c:numRef>
          </c:val>
          <c:extLst>
            <c:ext xmlns:c16="http://schemas.microsoft.com/office/drawing/2014/chart" uri="{C3380CC4-5D6E-409C-BE32-E72D297353CC}">
              <c16:uniqueId val="{00000002-79E3-4E35-A005-6466BB6BB9E5}"/>
            </c:ext>
          </c:extLst>
        </c:ser>
        <c:ser>
          <c:idx val="3"/>
          <c:order val="3"/>
          <c:tx>
            <c:strRef>
              <c:f>Sheet1!$J$41</c:f>
              <c:strCache>
                <c:ptCount val="1"/>
                <c:pt idx="0">
                  <c:v>Accuracy</c:v>
                </c:pt>
              </c:strCache>
            </c:strRef>
          </c:tx>
          <c:spPr>
            <a:solidFill>
              <a:schemeClr val="accent6">
                <a:lumMod val="60000"/>
              </a:schemeClr>
            </a:solidFill>
            <a:ln>
              <a:noFill/>
            </a:ln>
            <a:effectLst/>
          </c:spPr>
          <c:invertIfNegative val="0"/>
          <c:cat>
            <c:strRef>
              <c:f>Sheet1!$F$42:$F$46</c:f>
              <c:strCache>
                <c:ptCount val="5"/>
                <c:pt idx="0">
                  <c:v>Set A</c:v>
                </c:pt>
                <c:pt idx="1">
                  <c:v>Set B</c:v>
                </c:pt>
                <c:pt idx="2">
                  <c:v>Set C</c:v>
                </c:pt>
                <c:pt idx="3">
                  <c:v>Set D</c:v>
                </c:pt>
                <c:pt idx="4">
                  <c:v>Set E</c:v>
                </c:pt>
              </c:strCache>
            </c:strRef>
          </c:cat>
          <c:val>
            <c:numRef>
              <c:f>Sheet1!$J$42:$J$46</c:f>
              <c:numCache>
                <c:formatCode>General</c:formatCode>
                <c:ptCount val="5"/>
                <c:pt idx="0">
                  <c:v>0.48809999999999998</c:v>
                </c:pt>
                <c:pt idx="1">
                  <c:v>0.76870000000000005</c:v>
                </c:pt>
                <c:pt idx="2">
                  <c:v>0.92889999999999995</c:v>
                </c:pt>
                <c:pt idx="3">
                  <c:v>0.95540000000000003</c:v>
                </c:pt>
                <c:pt idx="4">
                  <c:v>0.96489999999999998</c:v>
                </c:pt>
              </c:numCache>
            </c:numRef>
          </c:val>
          <c:extLst>
            <c:ext xmlns:c16="http://schemas.microsoft.com/office/drawing/2014/chart" uri="{C3380CC4-5D6E-409C-BE32-E72D297353CC}">
              <c16:uniqueId val="{00000003-79E3-4E35-A005-6466BB6BB9E5}"/>
            </c:ext>
          </c:extLst>
        </c:ser>
        <c:dLbls>
          <c:showLegendKey val="0"/>
          <c:showVal val="0"/>
          <c:showCatName val="0"/>
          <c:showSerName val="0"/>
          <c:showPercent val="0"/>
          <c:showBubbleSize val="0"/>
        </c:dLbls>
        <c:gapWidth val="219"/>
        <c:overlap val="-27"/>
        <c:axId val="1166819120"/>
        <c:axId val="1255939248"/>
      </c:barChart>
      <c:catAx>
        <c:axId val="1166819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55939248"/>
        <c:crosses val="autoZero"/>
        <c:auto val="1"/>
        <c:lblAlgn val="ctr"/>
        <c:lblOffset val="100"/>
        <c:noMultiLvlLbl val="0"/>
      </c:catAx>
      <c:valAx>
        <c:axId val="12559392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sz="1100" dirty="0">
                    <a:solidFill>
                      <a:schemeClr val="bg1"/>
                    </a:solidFill>
                  </a:rPr>
                  <a:t>Performance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66819120"/>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Entry>
      <c:legendEntry>
        <c:idx val="1"/>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Entry>
      <c:legendEntry>
        <c:idx val="2"/>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Entry>
      <c:legendEntry>
        <c:idx val="3"/>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bg1"/>
                </a:solidFill>
                <a:latin typeface="+mn-lt"/>
                <a:ea typeface="+mn-ea"/>
                <a:cs typeface="+mn-cs"/>
              </a:defRPr>
            </a:pPr>
            <a:r>
              <a:rPr lang="en-US">
                <a:solidFill>
                  <a:schemeClr val="bg1"/>
                </a:solidFill>
              </a:rPr>
              <a:t>Feature Count</a:t>
            </a:r>
            <a:r>
              <a:rPr lang="en-US" baseline="0">
                <a:solidFill>
                  <a:schemeClr val="bg1"/>
                </a:solidFill>
              </a:rPr>
              <a:t> vs metrics</a:t>
            </a:r>
            <a:endParaRPr lang="en-US">
              <a:solidFill>
                <a:schemeClr val="bg1"/>
              </a:solidFill>
            </a:endParaRP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bg1"/>
              </a:solidFill>
              <a:latin typeface="+mn-lt"/>
              <a:ea typeface="+mn-ea"/>
              <a:cs typeface="+mn-cs"/>
            </a:defRPr>
          </a:pPr>
          <a:endParaRPr lang="en-US"/>
        </a:p>
      </c:txPr>
    </c:title>
    <c:autoTitleDeleted val="0"/>
    <c:plotArea>
      <c:layout/>
      <c:lineChart>
        <c:grouping val="stacked"/>
        <c:varyColors val="0"/>
        <c:ser>
          <c:idx val="0"/>
          <c:order val="0"/>
          <c:tx>
            <c:strRef>
              <c:f>Sheet1!$G$50</c:f>
              <c:strCache>
                <c:ptCount val="1"/>
                <c:pt idx="0">
                  <c:v>Count</c:v>
                </c:pt>
              </c:strCache>
            </c:strRef>
          </c:tx>
          <c:spPr>
            <a:ln w="38100" cap="rnd">
              <a:solidFill>
                <a:schemeClr val="accent6"/>
              </a:solidFill>
              <a:round/>
            </a:ln>
            <a:effectLst>
              <a:glow>
                <a:schemeClr val="accent1">
                  <a:alpha val="40000"/>
                </a:schemeClr>
              </a:glow>
              <a:softEdge rad="0"/>
            </a:effectLst>
          </c:spPr>
          <c:marker>
            <c:symbol val="circle"/>
            <c:size val="6"/>
            <c:spPr>
              <a:solidFill>
                <a:schemeClr val="accent6"/>
              </a:solidFill>
              <a:ln w="38100">
                <a:noFill/>
              </a:ln>
              <a:effectLst>
                <a:glow>
                  <a:schemeClr val="accent1">
                    <a:alpha val="40000"/>
                  </a:schemeClr>
                </a:glow>
                <a:softEdge rad="0"/>
              </a:effectLst>
            </c:spPr>
          </c:marker>
          <c:cat>
            <c:strRef>
              <c:f>Sheet1!$F$51:$F$55</c:f>
              <c:strCache>
                <c:ptCount val="5"/>
                <c:pt idx="0">
                  <c:v>Set A</c:v>
                </c:pt>
                <c:pt idx="1">
                  <c:v>Set B</c:v>
                </c:pt>
                <c:pt idx="2">
                  <c:v>Set C</c:v>
                </c:pt>
                <c:pt idx="3">
                  <c:v>Set D</c:v>
                </c:pt>
                <c:pt idx="4">
                  <c:v>Set E</c:v>
                </c:pt>
              </c:strCache>
            </c:strRef>
          </c:cat>
          <c:val>
            <c:numRef>
              <c:f>Sheet1!$G$51:$G$55</c:f>
              <c:numCache>
                <c:formatCode>General</c:formatCode>
                <c:ptCount val="5"/>
                <c:pt idx="0">
                  <c:v>4</c:v>
                </c:pt>
                <c:pt idx="1">
                  <c:v>21</c:v>
                </c:pt>
                <c:pt idx="2">
                  <c:v>8</c:v>
                </c:pt>
                <c:pt idx="3">
                  <c:v>30</c:v>
                </c:pt>
                <c:pt idx="4">
                  <c:v>16</c:v>
                </c:pt>
              </c:numCache>
            </c:numRef>
          </c:val>
          <c:smooth val="0"/>
          <c:extLst>
            <c:ext xmlns:c16="http://schemas.microsoft.com/office/drawing/2014/chart" uri="{C3380CC4-5D6E-409C-BE32-E72D297353CC}">
              <c16:uniqueId val="{00000000-21F0-4F07-A2AA-99F9C37AFDD2}"/>
            </c:ext>
          </c:extLst>
        </c:ser>
        <c:dLbls>
          <c:showLegendKey val="0"/>
          <c:showVal val="0"/>
          <c:showCatName val="0"/>
          <c:showSerName val="0"/>
          <c:showPercent val="0"/>
          <c:showBubbleSize val="0"/>
        </c:dLbls>
        <c:marker val="1"/>
        <c:smooth val="0"/>
        <c:axId val="1334244944"/>
        <c:axId val="1334247104"/>
      </c:lineChart>
      <c:scatterChart>
        <c:scatterStyle val="smoothMarker"/>
        <c:varyColors val="0"/>
        <c:ser>
          <c:idx val="1"/>
          <c:order val="1"/>
          <c:tx>
            <c:strRef>
              <c:f>Sheet1!$H$50</c:f>
              <c:strCache>
                <c:ptCount val="1"/>
                <c:pt idx="0">
                  <c:v>Accuracy</c:v>
                </c:pt>
              </c:strCache>
            </c:strRef>
          </c:tx>
          <c:spPr>
            <a:ln w="38100" cap="rnd">
              <a:solidFill>
                <a:schemeClr val="accent5"/>
              </a:solidFill>
              <a:round/>
            </a:ln>
            <a:effectLst/>
          </c:spPr>
          <c:marker>
            <c:symbol val="circle"/>
            <c:size val="6"/>
            <c:spPr>
              <a:solidFill>
                <a:schemeClr val="accent5"/>
              </a:solidFill>
              <a:ln w="38100">
                <a:noFill/>
              </a:ln>
              <a:effectLst/>
            </c:spPr>
          </c:marker>
          <c:xVal>
            <c:strRef>
              <c:f>Sheet1!$F$51:$F$55</c:f>
              <c:strCache>
                <c:ptCount val="5"/>
                <c:pt idx="0">
                  <c:v>Set A</c:v>
                </c:pt>
                <c:pt idx="1">
                  <c:v>Set B</c:v>
                </c:pt>
                <c:pt idx="2">
                  <c:v>Set C</c:v>
                </c:pt>
                <c:pt idx="3">
                  <c:v>Set D</c:v>
                </c:pt>
                <c:pt idx="4">
                  <c:v>Set E</c:v>
                </c:pt>
              </c:strCache>
            </c:strRef>
          </c:xVal>
          <c:yVal>
            <c:numRef>
              <c:f>Sheet1!$H$51:$H$55</c:f>
              <c:numCache>
                <c:formatCode>General</c:formatCode>
                <c:ptCount val="5"/>
                <c:pt idx="0">
                  <c:v>0.48809999999999998</c:v>
                </c:pt>
                <c:pt idx="1">
                  <c:v>0.76870000000000005</c:v>
                </c:pt>
                <c:pt idx="2">
                  <c:v>0.92889999999999995</c:v>
                </c:pt>
                <c:pt idx="3">
                  <c:v>0.95540000000000003</c:v>
                </c:pt>
                <c:pt idx="4">
                  <c:v>0.96489999999999998</c:v>
                </c:pt>
              </c:numCache>
            </c:numRef>
          </c:yVal>
          <c:smooth val="1"/>
          <c:extLst>
            <c:ext xmlns:c16="http://schemas.microsoft.com/office/drawing/2014/chart" uri="{C3380CC4-5D6E-409C-BE32-E72D297353CC}">
              <c16:uniqueId val="{00000001-21F0-4F07-A2AA-99F9C37AFDD2}"/>
            </c:ext>
          </c:extLst>
        </c:ser>
        <c:ser>
          <c:idx val="2"/>
          <c:order val="2"/>
          <c:tx>
            <c:strRef>
              <c:f>Sheet1!$G$41</c:f>
              <c:strCache>
                <c:ptCount val="1"/>
                <c:pt idx="0">
                  <c:v>Precision</c:v>
                </c:pt>
              </c:strCache>
            </c:strRef>
          </c:tx>
          <c:spPr>
            <a:ln w="38100" cap="rnd">
              <a:solidFill>
                <a:schemeClr val="accent4"/>
              </a:solidFill>
              <a:round/>
            </a:ln>
            <a:effectLst/>
          </c:spPr>
          <c:marker>
            <c:symbol val="circle"/>
            <c:size val="6"/>
            <c:spPr>
              <a:solidFill>
                <a:schemeClr val="accent4"/>
              </a:solidFill>
              <a:ln w="38100">
                <a:noFill/>
              </a:ln>
              <a:effectLst/>
            </c:spPr>
          </c:marker>
          <c:xVal>
            <c:strRef>
              <c:f>Sheet1!$F$42:$F$46</c:f>
              <c:strCache>
                <c:ptCount val="5"/>
                <c:pt idx="0">
                  <c:v>Set A</c:v>
                </c:pt>
                <c:pt idx="1">
                  <c:v>Set B</c:v>
                </c:pt>
                <c:pt idx="2">
                  <c:v>Set C</c:v>
                </c:pt>
                <c:pt idx="3">
                  <c:v>Set D</c:v>
                </c:pt>
                <c:pt idx="4">
                  <c:v>Set E</c:v>
                </c:pt>
              </c:strCache>
            </c:strRef>
          </c:xVal>
          <c:yVal>
            <c:numRef>
              <c:f>Sheet1!$G$42:$G$46</c:f>
              <c:numCache>
                <c:formatCode>General</c:formatCode>
                <c:ptCount val="5"/>
                <c:pt idx="0">
                  <c:v>0.42830000000000001</c:v>
                </c:pt>
                <c:pt idx="1">
                  <c:v>0.71479999999999999</c:v>
                </c:pt>
                <c:pt idx="2">
                  <c:v>0.92130000000000001</c:v>
                </c:pt>
                <c:pt idx="3">
                  <c:v>0.95589999999999997</c:v>
                </c:pt>
                <c:pt idx="4">
                  <c:v>0.97109999999999996</c:v>
                </c:pt>
              </c:numCache>
            </c:numRef>
          </c:yVal>
          <c:smooth val="1"/>
          <c:extLst>
            <c:ext xmlns:c16="http://schemas.microsoft.com/office/drawing/2014/chart" uri="{C3380CC4-5D6E-409C-BE32-E72D297353CC}">
              <c16:uniqueId val="{00000002-21F0-4F07-A2AA-99F9C37AFDD2}"/>
            </c:ext>
          </c:extLst>
        </c:ser>
        <c:ser>
          <c:idx val="3"/>
          <c:order val="3"/>
          <c:tx>
            <c:strRef>
              <c:f>Sheet1!$H$41</c:f>
              <c:strCache>
                <c:ptCount val="1"/>
                <c:pt idx="0">
                  <c:v>Recall</c:v>
                </c:pt>
              </c:strCache>
            </c:strRef>
          </c:tx>
          <c:spPr>
            <a:ln w="38100" cap="rnd">
              <a:solidFill>
                <a:schemeClr val="accent6">
                  <a:lumMod val="60000"/>
                </a:schemeClr>
              </a:solidFill>
              <a:round/>
            </a:ln>
            <a:effectLst/>
          </c:spPr>
          <c:marker>
            <c:symbol val="circle"/>
            <c:size val="6"/>
            <c:spPr>
              <a:solidFill>
                <a:schemeClr val="accent6">
                  <a:lumMod val="60000"/>
                </a:schemeClr>
              </a:solidFill>
              <a:ln w="38100">
                <a:noFill/>
              </a:ln>
              <a:effectLst/>
            </c:spPr>
          </c:marker>
          <c:xVal>
            <c:strRef>
              <c:f>Sheet1!$F$42:$F$46</c:f>
              <c:strCache>
                <c:ptCount val="5"/>
                <c:pt idx="0">
                  <c:v>Set A</c:v>
                </c:pt>
                <c:pt idx="1">
                  <c:v>Set B</c:v>
                </c:pt>
                <c:pt idx="2">
                  <c:v>Set C</c:v>
                </c:pt>
                <c:pt idx="3">
                  <c:v>Set D</c:v>
                </c:pt>
                <c:pt idx="4">
                  <c:v>Set E</c:v>
                </c:pt>
              </c:strCache>
            </c:strRef>
          </c:xVal>
          <c:yVal>
            <c:numRef>
              <c:f>Sheet1!$H$42:$H$46</c:f>
              <c:numCache>
                <c:formatCode>General</c:formatCode>
                <c:ptCount val="5"/>
                <c:pt idx="0">
                  <c:v>0.51190000000000002</c:v>
                </c:pt>
                <c:pt idx="1">
                  <c:v>0.78300000000000003</c:v>
                </c:pt>
                <c:pt idx="2">
                  <c:v>0.91539999999999999</c:v>
                </c:pt>
                <c:pt idx="3">
                  <c:v>0.94140000000000001</c:v>
                </c:pt>
                <c:pt idx="4">
                  <c:v>0.94789999999999996</c:v>
                </c:pt>
              </c:numCache>
            </c:numRef>
          </c:yVal>
          <c:smooth val="1"/>
          <c:extLst>
            <c:ext xmlns:c16="http://schemas.microsoft.com/office/drawing/2014/chart" uri="{C3380CC4-5D6E-409C-BE32-E72D297353CC}">
              <c16:uniqueId val="{00000003-21F0-4F07-A2AA-99F9C37AFDD2}"/>
            </c:ext>
          </c:extLst>
        </c:ser>
        <c:dLbls>
          <c:showLegendKey val="0"/>
          <c:showVal val="0"/>
          <c:showCatName val="0"/>
          <c:showSerName val="0"/>
          <c:showPercent val="0"/>
          <c:showBubbleSize val="0"/>
        </c:dLbls>
        <c:axId val="1334264384"/>
        <c:axId val="1334251424"/>
      </c:scatterChart>
      <c:valAx>
        <c:axId val="1334247104"/>
        <c:scaling>
          <c:orientation val="minMax"/>
        </c:scaling>
        <c:delete val="0"/>
        <c:axPos val="l"/>
        <c:majorGridlines>
          <c:spPr>
            <a:ln>
              <a:solidFill>
                <a:schemeClr val="tx1">
                  <a:lumMod val="15000"/>
                  <a:lumOff val="85000"/>
                </a:schemeClr>
              </a:solidFill>
            </a:ln>
            <a:effectLst/>
          </c:spPr>
        </c:majorGridlines>
        <c:title>
          <c:tx>
            <c:rich>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US">
                    <a:solidFill>
                      <a:schemeClr val="bg1"/>
                    </a:solidFill>
                  </a:rPr>
                  <a:t>Num. of Features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334244944"/>
        <c:crosses val="autoZero"/>
        <c:crossBetween val="between"/>
      </c:valAx>
      <c:catAx>
        <c:axId val="1334244944"/>
        <c:scaling>
          <c:orientation val="minMax"/>
        </c:scaling>
        <c:delete val="0"/>
        <c:axPos val="b"/>
        <c:numFmt formatCode="General" sourceLinked="1"/>
        <c:majorTickMark val="none"/>
        <c:minorTickMark val="none"/>
        <c:tickLblPos val="nextTo"/>
        <c:spPr>
          <a:noFill/>
          <a:ln w="19050" cap="flat" cmpd="sng" algn="ctr">
            <a:no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334247104"/>
        <c:crosses val="autoZero"/>
        <c:auto val="1"/>
        <c:lblAlgn val="ctr"/>
        <c:lblOffset val="100"/>
        <c:noMultiLvlLbl val="0"/>
      </c:catAx>
      <c:valAx>
        <c:axId val="1334251424"/>
        <c:scaling>
          <c:orientation val="minMax"/>
        </c:scaling>
        <c:delete val="0"/>
        <c:axPos val="r"/>
        <c:title>
          <c:tx>
            <c:rich>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US">
                    <a:solidFill>
                      <a:schemeClr val="bg1"/>
                    </a:solidFill>
                  </a:rPr>
                  <a:t>Metric Score</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334264384"/>
        <c:crosses val="max"/>
        <c:crossBetween val="midCat"/>
      </c:valAx>
      <c:valAx>
        <c:axId val="1334264384"/>
        <c:scaling>
          <c:orientation val="minMax"/>
        </c:scaling>
        <c:delete val="1"/>
        <c:axPos val="b"/>
        <c:majorTickMark val="none"/>
        <c:minorTickMark val="none"/>
        <c:tickLblPos val="nextTo"/>
        <c:crossAx val="133425142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cap="flat" cmpd="sng" algn="ctr">
        <a:solidFill>
          <a:schemeClr val="tx1">
            <a:lumMod val="65000"/>
            <a:lumOff val="35000"/>
          </a:schemeClr>
        </a:solidFill>
        <a:round/>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15875" cap="flat" cmpd="sng" algn="ctr">
        <a:solidFill>
          <a:schemeClr val="tx1">
            <a:lumMod val="65000"/>
            <a:lumOff val="3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01-May-18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01-May-18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Shape 125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1257" name="Shape 125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08489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Shape 126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1266" name="Shape 126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5909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Shape 127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entury Gothic"/>
              <a:ea typeface="Century Gothic"/>
              <a:cs typeface="Century Gothic"/>
              <a:sym typeface="Century Gothic"/>
            </a:endParaRPr>
          </a:p>
        </p:txBody>
      </p:sp>
      <p:sp>
        <p:nvSpPr>
          <p:cNvPr id="1272" name="Shape 1272"/>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22802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Shape 13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67" name="Shape 1367"/>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0153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142"/>
        <p:cNvGrpSpPr/>
        <p:nvPr/>
      </p:nvGrpSpPr>
      <p:grpSpPr>
        <a:xfrm>
          <a:off x="0" y="0"/>
          <a:ext cx="0" cy="0"/>
          <a:chOff x="0" y="0"/>
          <a:chExt cx="0" cy="0"/>
        </a:xfrm>
      </p:grpSpPr>
      <p:grpSp>
        <p:nvGrpSpPr>
          <p:cNvPr id="143" name="Shape 143"/>
          <p:cNvGrpSpPr/>
          <p:nvPr/>
        </p:nvGrpSpPr>
        <p:grpSpPr>
          <a:xfrm>
            <a:off x="1522413" y="1514475"/>
            <a:ext cx="10569575" cy="64008"/>
            <a:chOff x="1522413" y="1514475"/>
            <a:chExt cx="10569575" cy="64008"/>
          </a:xfrm>
        </p:grpSpPr>
        <p:sp>
          <p:nvSpPr>
            <p:cNvPr id="144" name="Shape 144"/>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5" name="Shape 145"/>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6" name="Shape 146"/>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7" name="Shape 147"/>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8" name="Shape 148"/>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9" name="Shape 149"/>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0" name="Shape 150"/>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1" name="Shape 151"/>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2" name="Shape 152"/>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3" name="Shape 153"/>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4" name="Shape 154"/>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5" name="Shape 155"/>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6" name="Shape 156"/>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7" name="Shape 157"/>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8" name="Shape 158"/>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9" name="Shape 159"/>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0" name="Shape 160"/>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1" name="Shape 161"/>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2" name="Shape 162"/>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3" name="Shape 163"/>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4" name="Shape 164"/>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5" name="Shape 165"/>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6" name="Shape 166"/>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7" name="Shape 167"/>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8" name="Shape 168"/>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9" name="Shape 169"/>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0" name="Shape 170"/>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1" name="Shape 171"/>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2" name="Shape 172"/>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3" name="Shape 173"/>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4" name="Shape 174"/>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5" name="Shape 175"/>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6" name="Shape 176"/>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7" name="Shape 177"/>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8" name="Shape 178"/>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9" name="Shape 179"/>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0" name="Shape 180"/>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1" name="Shape 181"/>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2" name="Shape 182"/>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3" name="Shape 183"/>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4" name="Shape 184"/>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5" name="Shape 185"/>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6" name="Shape 186"/>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7" name="Shape 187"/>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8" name="Shape 188"/>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9" name="Shape 189"/>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0" name="Shape 190"/>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1" name="Shape 191"/>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2" name="Shape 192"/>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3" name="Shape 193"/>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4" name="Shape 194"/>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5" name="Shape 195"/>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6" name="Shape 196"/>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7" name="Shape 197"/>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8" name="Shape 198"/>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9" name="Shape 199"/>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0" name="Shape 200"/>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1" name="Shape 201"/>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2" name="Shape 202"/>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3" name="Shape 203"/>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4" name="Shape 204"/>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5" name="Shape 205"/>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6" name="Shape 206"/>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7" name="Shape 207"/>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8" name="Shape 208"/>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9" name="Shape 209"/>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0" name="Shape 210"/>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1" name="Shape 211"/>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2" name="Shape 212"/>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3" name="Shape 213"/>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4" name="Shape 214"/>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5" name="Shape 215"/>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6" name="Shape 216"/>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7" name="Shape 217"/>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218" name="Shape 218"/>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01-May-18</a:t>
            </a:fld>
            <a:endParaRPr lang="en-US"/>
          </a:p>
        </p:txBody>
      </p:sp>
      <p:sp>
        <p:nvSpPr>
          <p:cNvPr id="219" name="Shape 219"/>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220" name="Shape 220"/>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
        <p:nvSpPr>
          <p:cNvPr id="221" name="Shape 221"/>
          <p:cNvSpPr txBox="1">
            <a:spLocks noGrp="1"/>
          </p:cNvSpPr>
          <p:nvPr>
            <p:ph type="body" idx="1"/>
          </p:nvPr>
        </p:nvSpPr>
        <p:spPr>
          <a:xfrm>
            <a:off x="6246815" y="1905000"/>
            <a:ext cx="4419598"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222" name="Shape 222"/>
          <p:cNvSpPr txBox="1">
            <a:spLocks noGrp="1"/>
          </p:cNvSpPr>
          <p:nvPr>
            <p:ph type="body" idx="2"/>
          </p:nvPr>
        </p:nvSpPr>
        <p:spPr>
          <a:xfrm>
            <a:off x="1522413" y="1905000"/>
            <a:ext cx="4419599"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223" name="Shape 223"/>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26599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114" y="1419227"/>
            <a:ext cx="9903420" cy="2852737"/>
          </a:xfrm>
        </p:spPr>
        <p:txBody>
          <a:bodyPr anchor="b">
            <a:normAutofit/>
          </a:bodyPr>
          <a:lstStyle>
            <a:lvl1pPr>
              <a:defRPr sz="3599"/>
            </a:lvl1pPr>
          </a:lstStyle>
          <a:p>
            <a:r>
              <a:rPr lang="en-US"/>
              <a:t>Click to edit Master title style</a:t>
            </a:r>
            <a:endParaRPr lang="en-US" dirty="0"/>
          </a:p>
        </p:txBody>
      </p:sp>
      <p:sp>
        <p:nvSpPr>
          <p:cNvPr id="3" name="Text Placeholder 2"/>
          <p:cNvSpPr>
            <a:spLocks noGrp="1"/>
          </p:cNvSpPr>
          <p:nvPr>
            <p:ph type="body" idx="1"/>
          </p:nvPr>
        </p:nvSpPr>
        <p:spPr>
          <a:xfrm>
            <a:off x="1141114" y="4424362"/>
            <a:ext cx="9903420" cy="1374776"/>
          </a:xfrm>
        </p:spPr>
        <p:txBody>
          <a:bodyPr>
            <a:normAutofit/>
          </a:bodyPr>
          <a:lstStyle>
            <a:lvl1pPr marL="0" indent="0">
              <a:buNone/>
              <a:defRPr sz="1799" cap="all" baseline="0">
                <a:solidFill>
                  <a:schemeClr val="tx1">
                    <a:tint val="75000"/>
                  </a:schemeClr>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01-May-18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98489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grpSp>
        <p:nvGrpSpPr>
          <p:cNvPr id="16" name="Shape 16"/>
          <p:cNvGrpSpPr/>
          <p:nvPr/>
        </p:nvGrpSpPr>
        <p:grpSpPr>
          <a:xfrm>
            <a:off x="1584896" y="4724400"/>
            <a:ext cx="8631936" cy="64008"/>
            <a:chOff x="-4110038" y="2703513"/>
            <a:chExt cx="17394239" cy="160336"/>
          </a:xfrm>
        </p:grpSpPr>
        <p:sp>
          <p:nvSpPr>
            <p:cNvPr id="17" name="Shape 17"/>
            <p:cNvSpPr/>
            <p:nvPr/>
          </p:nvSpPr>
          <p:spPr>
            <a:xfrm>
              <a:off x="12815888" y="2768600"/>
              <a:ext cx="468313" cy="19050"/>
            </a:xfrm>
            <a:custGeom>
              <a:avLst/>
              <a:gdLst/>
              <a:ahLst/>
              <a:cxnLst/>
              <a:rect l="0" t="0" r="0" b="0"/>
              <a:pathLst>
                <a:path w="244" h="8" extrusionOk="0">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 name="Shape 18"/>
            <p:cNvSpPr/>
            <p:nvPr/>
          </p:nvSpPr>
          <p:spPr>
            <a:xfrm>
              <a:off x="12380913" y="2755900"/>
              <a:ext cx="461963" cy="26987"/>
            </a:xfrm>
            <a:custGeom>
              <a:avLst/>
              <a:gdLst/>
              <a:ahLst/>
              <a:cxnLst/>
              <a:rect l="0" t="0" r="0" b="0"/>
              <a:pathLst>
                <a:path w="241" h="12" extrusionOk="0">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 name="Shape 19"/>
            <p:cNvSpPr/>
            <p:nvPr/>
          </p:nvSpPr>
          <p:spPr>
            <a:xfrm>
              <a:off x="12814300" y="2779713"/>
              <a:ext cx="1588" cy="0"/>
            </a:xfrm>
            <a:custGeom>
              <a:avLst/>
              <a:gdLst/>
              <a:ahLst/>
              <a:cxnLst/>
              <a:rect l="0" t="0" r="0" b="0"/>
              <a:pathLst>
                <a:path w="1" h="120000" extrusionOk="0">
                  <a:moveTo>
                    <a:pt x="0" y="0"/>
                  </a:moveTo>
                  <a:lnTo>
                    <a:pt x="0" y="0"/>
                  </a:lnTo>
                  <a:lnTo>
                    <a:pt x="1"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 name="Shape 20"/>
            <p:cNvSpPr/>
            <p:nvPr/>
          </p:nvSpPr>
          <p:spPr>
            <a:xfrm>
              <a:off x="2738437" y="2795588"/>
              <a:ext cx="425450" cy="15875"/>
            </a:xfrm>
            <a:custGeom>
              <a:avLst/>
              <a:gdLst/>
              <a:ahLst/>
              <a:cxnLst/>
              <a:rect l="0" t="0" r="0" b="0"/>
              <a:pathLst>
                <a:path w="222" h="7" extrusionOk="0">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 name="Shape 21"/>
            <p:cNvSpPr/>
            <p:nvPr/>
          </p:nvSpPr>
          <p:spPr>
            <a:xfrm>
              <a:off x="-3646488" y="2800350"/>
              <a:ext cx="46038" cy="3175"/>
            </a:xfrm>
            <a:custGeom>
              <a:avLst/>
              <a:gdLst/>
              <a:ahLst/>
              <a:cxnLst/>
              <a:rect l="0" t="0" r="0" b="0"/>
              <a:pathLst>
                <a:path w="24" h="1" extrusionOk="0">
                  <a:moveTo>
                    <a:pt x="0" y="1"/>
                  </a:moveTo>
                  <a:lnTo>
                    <a:pt x="0" y="1"/>
                  </a:lnTo>
                  <a:cubicBezTo>
                    <a:pt x="21" y="0"/>
                    <a:pt x="24" y="0"/>
                    <a:pt x="21" y="0"/>
                  </a:cubicBezTo>
                  <a:lnTo>
                    <a:pt x="0"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 name="Shape 22"/>
            <p:cNvSpPr/>
            <p:nvPr/>
          </p:nvSpPr>
          <p:spPr>
            <a:xfrm>
              <a:off x="2627312" y="2816225"/>
              <a:ext cx="63500" cy="4762"/>
            </a:xfrm>
            <a:custGeom>
              <a:avLst/>
              <a:gdLst/>
              <a:ahLst/>
              <a:cxnLst/>
              <a:rect l="0" t="0" r="0" b="0"/>
              <a:pathLst>
                <a:path w="33" h="2" extrusionOk="0">
                  <a:moveTo>
                    <a:pt x="33" y="0"/>
                  </a:moveTo>
                  <a:lnTo>
                    <a:pt x="33" y="0"/>
                  </a:lnTo>
                  <a:lnTo>
                    <a:pt x="0" y="2"/>
                  </a:lnTo>
                  <a:cubicBezTo>
                    <a:pt x="14" y="1"/>
                    <a:pt x="25" y="1"/>
                    <a:pt x="3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 name="Shape 23"/>
            <p:cNvSpPr/>
            <p:nvPr/>
          </p:nvSpPr>
          <p:spPr>
            <a:xfrm>
              <a:off x="3103562" y="2741613"/>
              <a:ext cx="28575" cy="3175"/>
            </a:xfrm>
            <a:custGeom>
              <a:avLst/>
              <a:gdLst/>
              <a:ahLst/>
              <a:cxnLst/>
              <a:rect l="0" t="0" r="0" b="0"/>
              <a:pathLst>
                <a:path w="15" h="1" extrusionOk="0">
                  <a:moveTo>
                    <a:pt x="15" y="0"/>
                  </a:moveTo>
                  <a:lnTo>
                    <a:pt x="15" y="0"/>
                  </a:lnTo>
                  <a:cubicBezTo>
                    <a:pt x="15" y="0"/>
                    <a:pt x="15" y="0"/>
                    <a:pt x="15" y="0"/>
                  </a:cubicBezTo>
                  <a:lnTo>
                    <a:pt x="0" y="1"/>
                  </a:lnTo>
                  <a:lnTo>
                    <a:pt x="0" y="1"/>
                  </a:lnTo>
                  <a:lnTo>
                    <a:pt x="1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 name="Shape 24"/>
            <p:cNvSpPr/>
            <p:nvPr/>
          </p:nvSpPr>
          <p:spPr>
            <a:xfrm>
              <a:off x="1227137" y="2836863"/>
              <a:ext cx="20638" cy="0"/>
            </a:xfrm>
            <a:custGeom>
              <a:avLst/>
              <a:gdLst/>
              <a:ahLst/>
              <a:cxnLst/>
              <a:rect l="0" t="0" r="0" b="0"/>
              <a:pathLst>
                <a:path w="11" h="120000" extrusionOk="0">
                  <a:moveTo>
                    <a:pt x="11" y="0"/>
                  </a:moveTo>
                  <a:lnTo>
                    <a:pt x="11" y="0"/>
                  </a:lnTo>
                  <a:lnTo>
                    <a:pt x="0" y="0"/>
                  </a:lnTo>
                  <a:lnTo>
                    <a:pt x="1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 name="Shape 25"/>
            <p:cNvSpPr/>
            <p:nvPr/>
          </p:nvSpPr>
          <p:spPr>
            <a:xfrm>
              <a:off x="3660775" y="2713038"/>
              <a:ext cx="331788" cy="20637"/>
            </a:xfrm>
            <a:custGeom>
              <a:avLst/>
              <a:gdLst/>
              <a:ahLst/>
              <a:cxnLst/>
              <a:rect l="0" t="0" r="0" b="0"/>
              <a:pathLst>
                <a:path w="173" h="9" extrusionOk="0">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 name="Shape 26"/>
            <p:cNvSpPr/>
            <p:nvPr/>
          </p:nvSpPr>
          <p:spPr>
            <a:xfrm>
              <a:off x="-1674813" y="2768600"/>
              <a:ext cx="1588" cy="0"/>
            </a:xfrm>
            <a:custGeom>
              <a:avLst/>
              <a:gdLst/>
              <a:ahLst/>
              <a:cxnLst/>
              <a:rect l="0" t="0" r="0" b="0"/>
              <a:pathLst>
                <a:path w="1" h="120000" extrusionOk="0">
                  <a:moveTo>
                    <a:pt x="0" y="0"/>
                  </a:moveTo>
                  <a:lnTo>
                    <a:pt x="0" y="0"/>
                  </a:lnTo>
                  <a:lnTo>
                    <a:pt x="1" y="0"/>
                  </a:ln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 name="Shape 27"/>
            <p:cNvSpPr/>
            <p:nvPr/>
          </p:nvSpPr>
          <p:spPr>
            <a:xfrm>
              <a:off x="-1673225" y="2767013"/>
              <a:ext cx="36513" cy="1587"/>
            </a:xfrm>
            <a:custGeom>
              <a:avLst/>
              <a:gdLst/>
              <a:ahLst/>
              <a:cxnLst/>
              <a:rect l="0" t="0" r="0" b="0"/>
              <a:pathLst>
                <a:path w="19" h="1" extrusionOk="0">
                  <a:moveTo>
                    <a:pt x="3" y="0"/>
                  </a:moveTo>
                  <a:lnTo>
                    <a:pt x="3" y="0"/>
                  </a:lnTo>
                  <a:lnTo>
                    <a:pt x="0" y="1"/>
                  </a:lnTo>
                  <a:cubicBezTo>
                    <a:pt x="4" y="0"/>
                    <a:pt x="19"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 name="Shape 28"/>
            <p:cNvSpPr/>
            <p:nvPr/>
          </p:nvSpPr>
          <p:spPr>
            <a:xfrm>
              <a:off x="2690812" y="2811463"/>
              <a:ext cx="47625" cy="4762"/>
            </a:xfrm>
            <a:custGeom>
              <a:avLst/>
              <a:gdLst/>
              <a:ahLst/>
              <a:cxnLst/>
              <a:rect l="0" t="0" r="0" b="0"/>
              <a:pathLst>
                <a:path w="25" h="2" extrusionOk="0">
                  <a:moveTo>
                    <a:pt x="13" y="0"/>
                  </a:moveTo>
                  <a:lnTo>
                    <a:pt x="13" y="0"/>
                  </a:lnTo>
                  <a:cubicBezTo>
                    <a:pt x="12" y="0"/>
                    <a:pt x="7" y="1"/>
                    <a:pt x="0" y="2"/>
                  </a:cubicBezTo>
                  <a:lnTo>
                    <a:pt x="25" y="0"/>
                  </a:lnTo>
                  <a:lnTo>
                    <a:pt x="1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 name="Shape 29"/>
            <p:cNvSpPr/>
            <p:nvPr/>
          </p:nvSpPr>
          <p:spPr>
            <a:xfrm>
              <a:off x="2822575" y="2794000"/>
              <a:ext cx="163513" cy="4762"/>
            </a:xfrm>
            <a:custGeom>
              <a:avLst/>
              <a:gdLst/>
              <a:ahLst/>
              <a:cxnLst/>
              <a:rect l="0" t="0" r="0" b="0"/>
              <a:pathLst>
                <a:path w="85" h="2" extrusionOk="0">
                  <a:moveTo>
                    <a:pt x="0" y="2"/>
                  </a:moveTo>
                  <a:lnTo>
                    <a:pt x="0" y="2"/>
                  </a:lnTo>
                  <a:lnTo>
                    <a:pt x="62" y="1"/>
                  </a:lnTo>
                  <a:lnTo>
                    <a:pt x="8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0" name="Shape 30"/>
            <p:cNvSpPr/>
            <p:nvPr/>
          </p:nvSpPr>
          <p:spPr>
            <a:xfrm>
              <a:off x="715962" y="2809875"/>
              <a:ext cx="1911350" cy="50800"/>
            </a:xfrm>
            <a:custGeom>
              <a:avLst/>
              <a:gdLst/>
              <a:ahLst/>
              <a:cxnLst/>
              <a:rect l="0" t="0" r="0" b="0"/>
              <a:pathLst>
                <a:path w="996" h="23" extrusionOk="0">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 name="Shape 31"/>
            <p:cNvSpPr/>
            <p:nvPr/>
          </p:nvSpPr>
          <p:spPr>
            <a:xfrm>
              <a:off x="1995487" y="2822575"/>
              <a:ext cx="20638" cy="0"/>
            </a:xfrm>
            <a:custGeom>
              <a:avLst/>
              <a:gdLst/>
              <a:ahLst/>
              <a:cxnLst/>
              <a:rect l="0" t="0" r="0" b="0"/>
              <a:pathLst>
                <a:path w="10" h="120000" extrusionOk="0">
                  <a:moveTo>
                    <a:pt x="10" y="0"/>
                  </a:moveTo>
                  <a:lnTo>
                    <a:pt x="10" y="0"/>
                  </a:lnTo>
                  <a:lnTo>
                    <a:pt x="0" y="0"/>
                  </a:lnTo>
                  <a:cubicBezTo>
                    <a:pt x="1" y="0"/>
                    <a:pt x="4" y="0"/>
                    <a:pt x="1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 name="Shape 32"/>
            <p:cNvSpPr/>
            <p:nvPr/>
          </p:nvSpPr>
          <p:spPr>
            <a:xfrm>
              <a:off x="1630362" y="2830513"/>
              <a:ext cx="22225" cy="0"/>
            </a:xfrm>
            <a:custGeom>
              <a:avLst/>
              <a:gdLst/>
              <a:ahLst/>
              <a:cxnLst/>
              <a:rect l="0" t="0" r="0" b="0"/>
              <a:pathLst>
                <a:path w="12" h="120000" extrusionOk="0">
                  <a:moveTo>
                    <a:pt x="11" y="0"/>
                  </a:moveTo>
                  <a:lnTo>
                    <a:pt x="11" y="0"/>
                  </a:lnTo>
                  <a:cubicBezTo>
                    <a:pt x="12" y="0"/>
                    <a:pt x="11" y="0"/>
                    <a:pt x="12" y="0"/>
                  </a:cubicBezTo>
                  <a:lnTo>
                    <a:pt x="0" y="0"/>
                  </a:lnTo>
                  <a:lnTo>
                    <a:pt x="1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 name="Shape 33"/>
            <p:cNvSpPr/>
            <p:nvPr/>
          </p:nvSpPr>
          <p:spPr>
            <a:xfrm>
              <a:off x="2651125" y="2798763"/>
              <a:ext cx="46038" cy="1587"/>
            </a:xfrm>
            <a:custGeom>
              <a:avLst/>
              <a:gdLst/>
              <a:ahLst/>
              <a:cxnLst/>
              <a:rect l="0" t="0" r="0" b="0"/>
              <a:pathLst>
                <a:path w="24" h="1" extrusionOk="0">
                  <a:moveTo>
                    <a:pt x="3" y="1"/>
                  </a:moveTo>
                  <a:lnTo>
                    <a:pt x="3" y="1"/>
                  </a:lnTo>
                  <a:lnTo>
                    <a:pt x="24" y="0"/>
                  </a:lnTo>
                  <a:lnTo>
                    <a:pt x="8" y="1"/>
                  </a:lnTo>
                  <a:cubicBezTo>
                    <a:pt x="2" y="1"/>
                    <a:pt x="0" y="1"/>
                    <a:pt x="3"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 name="Shape 34"/>
            <p:cNvSpPr/>
            <p:nvPr/>
          </p:nvSpPr>
          <p:spPr>
            <a:xfrm>
              <a:off x="2698750" y="2809875"/>
              <a:ext cx="19050" cy="1587"/>
            </a:xfrm>
            <a:custGeom>
              <a:avLst/>
              <a:gdLst/>
              <a:ahLst/>
              <a:cxnLst/>
              <a:rect l="0" t="0" r="0" b="0"/>
              <a:pathLst>
                <a:path w="10" h="1" extrusionOk="0">
                  <a:moveTo>
                    <a:pt x="4" y="0"/>
                  </a:moveTo>
                  <a:lnTo>
                    <a:pt x="4" y="0"/>
                  </a:lnTo>
                  <a:lnTo>
                    <a:pt x="0" y="1"/>
                  </a:lnTo>
                  <a:lnTo>
                    <a:pt x="9" y="1"/>
                  </a:lnTo>
                  <a:cubicBezTo>
                    <a:pt x="10" y="0"/>
                    <a:pt x="9" y="0"/>
                    <a:pt x="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 name="Shape 35"/>
            <p:cNvSpPr/>
            <p:nvPr/>
          </p:nvSpPr>
          <p:spPr>
            <a:xfrm>
              <a:off x="469900" y="2800350"/>
              <a:ext cx="23813" cy="3175"/>
            </a:xfrm>
            <a:custGeom>
              <a:avLst/>
              <a:gdLst/>
              <a:ahLst/>
              <a:cxnLst/>
              <a:rect l="0" t="0" r="0" b="0"/>
              <a:pathLst>
                <a:path w="13" h="1" extrusionOk="0">
                  <a:moveTo>
                    <a:pt x="13" y="0"/>
                  </a:moveTo>
                  <a:lnTo>
                    <a:pt x="13" y="0"/>
                  </a:lnTo>
                  <a:lnTo>
                    <a:pt x="0" y="1"/>
                  </a:lnTo>
                  <a:cubicBezTo>
                    <a:pt x="8" y="1"/>
                    <a:pt x="11" y="1"/>
                    <a:pt x="1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 name="Shape 36"/>
            <p:cNvSpPr/>
            <p:nvPr/>
          </p:nvSpPr>
          <p:spPr>
            <a:xfrm>
              <a:off x="998537" y="2811463"/>
              <a:ext cx="1076325" cy="20637"/>
            </a:xfrm>
            <a:custGeom>
              <a:avLst/>
              <a:gdLst/>
              <a:ahLst/>
              <a:cxnLst/>
              <a:rect l="0" t="0" r="0" b="0"/>
              <a:pathLst>
                <a:path w="561" h="9" extrusionOk="0">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 name="Shape 37"/>
            <p:cNvSpPr/>
            <p:nvPr/>
          </p:nvSpPr>
          <p:spPr>
            <a:xfrm>
              <a:off x="2495550" y="2803525"/>
              <a:ext cx="17463" cy="0"/>
            </a:xfrm>
            <a:custGeom>
              <a:avLst/>
              <a:gdLst/>
              <a:ahLst/>
              <a:cxnLst/>
              <a:rect l="0" t="0" r="0" b="0"/>
              <a:pathLst>
                <a:path w="9" h="120000" extrusionOk="0">
                  <a:moveTo>
                    <a:pt x="9" y="0"/>
                  </a:moveTo>
                  <a:lnTo>
                    <a:pt x="9" y="0"/>
                  </a:lnTo>
                  <a:lnTo>
                    <a:pt x="0" y="0"/>
                  </a:lnTo>
                  <a:lnTo>
                    <a:pt x="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 name="Shape 38"/>
            <p:cNvSpPr/>
            <p:nvPr/>
          </p:nvSpPr>
          <p:spPr>
            <a:xfrm>
              <a:off x="2538412" y="2816225"/>
              <a:ext cx="1057275" cy="31750"/>
            </a:xfrm>
            <a:custGeom>
              <a:avLst/>
              <a:gdLst/>
              <a:ahLst/>
              <a:cxnLst/>
              <a:rect l="0" t="0" r="0" b="0"/>
              <a:pathLst>
                <a:path w="551" h="14" extrusionOk="0">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 name="Shape 39"/>
            <p:cNvSpPr/>
            <p:nvPr/>
          </p:nvSpPr>
          <p:spPr>
            <a:xfrm>
              <a:off x="11777663" y="2757488"/>
              <a:ext cx="19050" cy="3175"/>
            </a:xfrm>
            <a:custGeom>
              <a:avLst/>
              <a:gdLst/>
              <a:ahLst/>
              <a:cxnLst/>
              <a:rect l="0" t="0" r="0" b="0"/>
              <a:pathLst>
                <a:path w="10" h="1" extrusionOk="0">
                  <a:moveTo>
                    <a:pt x="0" y="0"/>
                  </a:moveTo>
                  <a:lnTo>
                    <a:pt x="0" y="0"/>
                  </a:lnTo>
                  <a:lnTo>
                    <a:pt x="10" y="1"/>
                  </a:lnTo>
                  <a:cubicBezTo>
                    <a:pt x="8" y="1"/>
                    <a:pt x="4" y="1"/>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 name="Shape 40"/>
            <p:cNvSpPr/>
            <p:nvPr/>
          </p:nvSpPr>
          <p:spPr>
            <a:xfrm>
              <a:off x="5983288" y="2741613"/>
              <a:ext cx="38100" cy="0"/>
            </a:xfrm>
            <a:custGeom>
              <a:avLst/>
              <a:gdLst/>
              <a:ahLst/>
              <a:cxnLst/>
              <a:rect l="0" t="0" r="0" b="0"/>
              <a:pathLst>
                <a:path w="20" h="120000" extrusionOk="0">
                  <a:moveTo>
                    <a:pt x="0" y="0"/>
                  </a:moveTo>
                  <a:lnTo>
                    <a:pt x="0" y="0"/>
                  </a:lnTo>
                  <a:lnTo>
                    <a:pt x="2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 name="Shape 41"/>
            <p:cNvSpPr/>
            <p:nvPr/>
          </p:nvSpPr>
          <p:spPr>
            <a:xfrm>
              <a:off x="6832600" y="2713038"/>
              <a:ext cx="53975" cy="1587"/>
            </a:xfrm>
            <a:custGeom>
              <a:avLst/>
              <a:gdLst/>
              <a:ahLst/>
              <a:cxnLst/>
              <a:rect l="0" t="0" r="0" b="0"/>
              <a:pathLst>
                <a:path w="28" h="1" extrusionOk="0">
                  <a:moveTo>
                    <a:pt x="0" y="1"/>
                  </a:moveTo>
                  <a:lnTo>
                    <a:pt x="0" y="1"/>
                  </a:lnTo>
                  <a:lnTo>
                    <a:pt x="28" y="0"/>
                  </a:lnTo>
                  <a:cubicBezTo>
                    <a:pt x="17" y="0"/>
                    <a:pt x="8" y="1"/>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 name="Shape 42"/>
            <p:cNvSpPr/>
            <p:nvPr/>
          </p:nvSpPr>
          <p:spPr>
            <a:xfrm>
              <a:off x="11317288" y="2755900"/>
              <a:ext cx="9525" cy="0"/>
            </a:xfrm>
            <a:custGeom>
              <a:avLst/>
              <a:gdLst/>
              <a:ahLst/>
              <a:cxnLst/>
              <a:rect l="0" t="0" r="0" b="0"/>
              <a:pathLst>
                <a:path w="5" h="120000" extrusionOk="0">
                  <a:moveTo>
                    <a:pt x="5" y="0"/>
                  </a:moveTo>
                  <a:lnTo>
                    <a:pt x="5" y="0"/>
                  </a:lnTo>
                  <a:lnTo>
                    <a:pt x="4" y="0"/>
                  </a:lnTo>
                  <a:lnTo>
                    <a:pt x="0" y="0"/>
                  </a:lnTo>
                  <a:lnTo>
                    <a:pt x="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 name="Shape 43"/>
            <p:cNvSpPr/>
            <p:nvPr/>
          </p:nvSpPr>
          <p:spPr>
            <a:xfrm>
              <a:off x="8534400" y="2735263"/>
              <a:ext cx="30163" cy="0"/>
            </a:xfrm>
            <a:custGeom>
              <a:avLst/>
              <a:gdLst/>
              <a:ahLst/>
              <a:cxnLst/>
              <a:rect l="0" t="0" r="0" b="0"/>
              <a:pathLst>
                <a:path w="16" h="120000" extrusionOk="0">
                  <a:moveTo>
                    <a:pt x="0" y="0"/>
                  </a:moveTo>
                  <a:lnTo>
                    <a:pt x="0" y="0"/>
                  </a:lnTo>
                  <a:cubicBezTo>
                    <a:pt x="4" y="0"/>
                    <a:pt x="9" y="0"/>
                    <a:pt x="16" y="0"/>
                  </a:cubicBezTo>
                  <a:cubicBezTo>
                    <a:pt x="15" y="0"/>
                    <a:pt x="9"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 name="Shape 44"/>
            <p:cNvSpPr/>
            <p:nvPr/>
          </p:nvSpPr>
          <p:spPr>
            <a:xfrm>
              <a:off x="6821488" y="2714625"/>
              <a:ext cx="9525" cy="0"/>
            </a:xfrm>
            <a:custGeom>
              <a:avLst/>
              <a:gdLst/>
              <a:ahLst/>
              <a:cxnLst/>
              <a:rect l="0" t="0" r="0" b="0"/>
              <a:pathLst>
                <a:path w="5" h="120000" extrusionOk="0">
                  <a:moveTo>
                    <a:pt x="0" y="0"/>
                  </a:moveTo>
                  <a:lnTo>
                    <a:pt x="0" y="0"/>
                  </a:lnTo>
                  <a:lnTo>
                    <a:pt x="2" y="0"/>
                  </a:lnTo>
                  <a:lnTo>
                    <a:pt x="5"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 name="Shape 45"/>
            <p:cNvSpPr/>
            <p:nvPr/>
          </p:nvSpPr>
          <p:spPr>
            <a:xfrm>
              <a:off x="5583238" y="2719388"/>
              <a:ext cx="25400" cy="0"/>
            </a:xfrm>
            <a:custGeom>
              <a:avLst/>
              <a:gdLst/>
              <a:ahLst/>
              <a:cxnLst/>
              <a:rect l="0" t="0" r="0" b="0"/>
              <a:pathLst>
                <a:path w="13" h="120000" extrusionOk="0">
                  <a:moveTo>
                    <a:pt x="13" y="0"/>
                  </a:moveTo>
                  <a:lnTo>
                    <a:pt x="13" y="0"/>
                  </a:lnTo>
                  <a:lnTo>
                    <a:pt x="0" y="0"/>
                  </a:lnTo>
                  <a:lnTo>
                    <a:pt x="1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 name="Shape 46"/>
            <p:cNvSpPr/>
            <p:nvPr/>
          </p:nvSpPr>
          <p:spPr>
            <a:xfrm>
              <a:off x="5638800" y="2740025"/>
              <a:ext cx="23813" cy="1587"/>
            </a:xfrm>
            <a:custGeom>
              <a:avLst/>
              <a:gdLst/>
              <a:ahLst/>
              <a:cxnLst/>
              <a:rect l="0" t="0" r="0" b="0"/>
              <a:pathLst>
                <a:path w="12" h="1" extrusionOk="0">
                  <a:moveTo>
                    <a:pt x="12" y="0"/>
                  </a:moveTo>
                  <a:lnTo>
                    <a:pt x="12" y="0"/>
                  </a:lnTo>
                  <a:lnTo>
                    <a:pt x="0" y="1"/>
                  </a:lnTo>
                  <a:lnTo>
                    <a:pt x="1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 name="Shape 47"/>
            <p:cNvSpPr/>
            <p:nvPr/>
          </p:nvSpPr>
          <p:spPr>
            <a:xfrm>
              <a:off x="4303712" y="2728913"/>
              <a:ext cx="50800" cy="0"/>
            </a:xfrm>
            <a:custGeom>
              <a:avLst/>
              <a:gdLst/>
              <a:ahLst/>
              <a:cxnLst/>
              <a:rect l="0" t="0" r="0" b="0"/>
              <a:pathLst>
                <a:path w="26" h="120000" extrusionOk="0">
                  <a:moveTo>
                    <a:pt x="26" y="0"/>
                  </a:moveTo>
                  <a:lnTo>
                    <a:pt x="26" y="0"/>
                  </a:lnTo>
                  <a:lnTo>
                    <a:pt x="0" y="0"/>
                  </a:lnTo>
                  <a:cubicBezTo>
                    <a:pt x="13" y="0"/>
                    <a:pt x="20" y="0"/>
                    <a:pt x="26"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 name="Shape 48"/>
            <p:cNvSpPr/>
            <p:nvPr/>
          </p:nvSpPr>
          <p:spPr>
            <a:xfrm>
              <a:off x="5519738" y="2735263"/>
              <a:ext cx="9525" cy="3175"/>
            </a:xfrm>
            <a:custGeom>
              <a:avLst/>
              <a:gdLst/>
              <a:ahLst/>
              <a:cxnLst/>
              <a:rect l="0" t="0" r="0" b="0"/>
              <a:pathLst>
                <a:path w="5" h="1" extrusionOk="0">
                  <a:moveTo>
                    <a:pt x="4" y="0"/>
                  </a:moveTo>
                  <a:lnTo>
                    <a:pt x="4" y="0"/>
                  </a:lnTo>
                  <a:lnTo>
                    <a:pt x="0" y="1"/>
                  </a:lnTo>
                  <a:cubicBezTo>
                    <a:pt x="3" y="1"/>
                    <a:pt x="5" y="1"/>
                    <a:pt x="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 name="Shape 49"/>
            <p:cNvSpPr/>
            <p:nvPr/>
          </p:nvSpPr>
          <p:spPr>
            <a:xfrm>
              <a:off x="12096750" y="2784475"/>
              <a:ext cx="6350" cy="0"/>
            </a:xfrm>
            <a:custGeom>
              <a:avLst/>
              <a:gdLst/>
              <a:ahLst/>
              <a:cxnLst/>
              <a:rect l="0" t="0" r="0" b="0"/>
              <a:pathLst>
                <a:path w="3" h="120000" extrusionOk="0">
                  <a:moveTo>
                    <a:pt x="3" y="0"/>
                  </a:moveTo>
                  <a:lnTo>
                    <a:pt x="3" y="0"/>
                  </a:lnTo>
                  <a:lnTo>
                    <a:pt x="1" y="0"/>
                  </a:lnTo>
                  <a:lnTo>
                    <a:pt x="0" y="0"/>
                  </a:lnTo>
                  <a:lnTo>
                    <a:pt x="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 name="Shape 50"/>
            <p:cNvSpPr/>
            <p:nvPr/>
          </p:nvSpPr>
          <p:spPr>
            <a:xfrm>
              <a:off x="12225338" y="2773363"/>
              <a:ext cx="46038" cy="0"/>
            </a:xfrm>
            <a:custGeom>
              <a:avLst/>
              <a:gdLst/>
              <a:ahLst/>
              <a:cxnLst/>
              <a:rect l="0" t="0" r="0" b="0"/>
              <a:pathLst>
                <a:path w="24" h="120000" extrusionOk="0">
                  <a:moveTo>
                    <a:pt x="0" y="0"/>
                  </a:moveTo>
                  <a:lnTo>
                    <a:pt x="0" y="0"/>
                  </a:lnTo>
                  <a:lnTo>
                    <a:pt x="24" y="0"/>
                  </a:lnTo>
                  <a:cubicBezTo>
                    <a:pt x="15" y="0"/>
                    <a:pt x="6"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 name="Shape 51"/>
            <p:cNvSpPr/>
            <p:nvPr/>
          </p:nvSpPr>
          <p:spPr>
            <a:xfrm>
              <a:off x="9274175" y="2746375"/>
              <a:ext cx="55563" cy="4762"/>
            </a:xfrm>
            <a:custGeom>
              <a:avLst/>
              <a:gdLst/>
              <a:ahLst/>
              <a:cxnLst/>
              <a:rect l="0" t="0" r="0" b="0"/>
              <a:pathLst>
                <a:path w="29" h="2" extrusionOk="0">
                  <a:moveTo>
                    <a:pt x="0" y="1"/>
                  </a:moveTo>
                  <a:lnTo>
                    <a:pt x="0" y="1"/>
                  </a:lnTo>
                  <a:cubicBezTo>
                    <a:pt x="7" y="1"/>
                    <a:pt x="23" y="2"/>
                    <a:pt x="15" y="2"/>
                  </a:cubicBezTo>
                  <a:cubicBezTo>
                    <a:pt x="29" y="2"/>
                    <a:pt x="2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 name="Shape 52"/>
            <p:cNvSpPr/>
            <p:nvPr/>
          </p:nvSpPr>
          <p:spPr>
            <a:xfrm>
              <a:off x="11847513" y="2827338"/>
              <a:ext cx="34925" cy="3175"/>
            </a:xfrm>
            <a:custGeom>
              <a:avLst/>
              <a:gdLst/>
              <a:ahLst/>
              <a:cxnLst/>
              <a:rect l="0" t="0" r="0" b="0"/>
              <a:pathLst>
                <a:path w="18" h="1" extrusionOk="0">
                  <a:moveTo>
                    <a:pt x="3" y="1"/>
                  </a:moveTo>
                  <a:lnTo>
                    <a:pt x="3" y="1"/>
                  </a:lnTo>
                  <a:cubicBezTo>
                    <a:pt x="7" y="1"/>
                    <a:pt x="13" y="0"/>
                    <a:pt x="18" y="0"/>
                  </a:cubicBezTo>
                  <a:cubicBezTo>
                    <a:pt x="8" y="0"/>
                    <a:pt x="0" y="1"/>
                    <a:pt x="3"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 name="Shape 53"/>
            <p:cNvSpPr/>
            <p:nvPr/>
          </p:nvSpPr>
          <p:spPr>
            <a:xfrm>
              <a:off x="11882438" y="2825750"/>
              <a:ext cx="25400" cy="1587"/>
            </a:xfrm>
            <a:custGeom>
              <a:avLst/>
              <a:gdLst/>
              <a:ahLst/>
              <a:cxnLst/>
              <a:rect l="0" t="0" r="0" b="0"/>
              <a:pathLst>
                <a:path w="14" h="1" extrusionOk="0">
                  <a:moveTo>
                    <a:pt x="0" y="1"/>
                  </a:moveTo>
                  <a:lnTo>
                    <a:pt x="0" y="1"/>
                  </a:lnTo>
                  <a:lnTo>
                    <a:pt x="14" y="0"/>
                  </a:lnTo>
                  <a:lnTo>
                    <a:pt x="0"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 name="Shape 54"/>
            <p:cNvSpPr/>
            <p:nvPr/>
          </p:nvSpPr>
          <p:spPr>
            <a:xfrm>
              <a:off x="8915400" y="2809875"/>
              <a:ext cx="15875" cy="1587"/>
            </a:xfrm>
            <a:custGeom>
              <a:avLst/>
              <a:gdLst/>
              <a:ahLst/>
              <a:cxnLst/>
              <a:rect l="0" t="0" r="0" b="0"/>
              <a:pathLst>
                <a:path w="8" h="1" extrusionOk="0">
                  <a:moveTo>
                    <a:pt x="8" y="1"/>
                  </a:moveTo>
                  <a:lnTo>
                    <a:pt x="8" y="1"/>
                  </a:lnTo>
                  <a:cubicBezTo>
                    <a:pt x="6" y="0"/>
                    <a:pt x="3" y="0"/>
                    <a:pt x="0" y="0"/>
                  </a:cubicBezTo>
                  <a:cubicBezTo>
                    <a:pt x="1" y="0"/>
                    <a:pt x="4"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 name="Shape 55"/>
            <p:cNvSpPr/>
            <p:nvPr/>
          </p:nvSpPr>
          <p:spPr>
            <a:xfrm>
              <a:off x="12109450" y="2752725"/>
              <a:ext cx="454025" cy="23812"/>
            </a:xfrm>
            <a:custGeom>
              <a:avLst/>
              <a:gdLst/>
              <a:ahLst/>
              <a:cxnLst/>
              <a:rect l="0" t="0" r="0" b="0"/>
              <a:pathLst>
                <a:path w="236" h="10" extrusionOk="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 name="Shape 56"/>
            <p:cNvSpPr/>
            <p:nvPr/>
          </p:nvSpPr>
          <p:spPr>
            <a:xfrm>
              <a:off x="12182475" y="2816225"/>
              <a:ext cx="9525" cy="0"/>
            </a:xfrm>
            <a:custGeom>
              <a:avLst/>
              <a:gdLst/>
              <a:ahLst/>
              <a:cxnLst/>
              <a:rect l="0" t="0" r="0" b="0"/>
              <a:pathLst>
                <a:path w="5" h="120000" extrusionOk="0">
                  <a:moveTo>
                    <a:pt x="0" y="0"/>
                  </a:moveTo>
                  <a:lnTo>
                    <a:pt x="0" y="0"/>
                  </a:lnTo>
                  <a:lnTo>
                    <a:pt x="1" y="0"/>
                  </a:lnTo>
                  <a:lnTo>
                    <a:pt x="5"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 name="Shape 57"/>
            <p:cNvSpPr/>
            <p:nvPr/>
          </p:nvSpPr>
          <p:spPr>
            <a:xfrm>
              <a:off x="4348162" y="2827338"/>
              <a:ext cx="17463" cy="3175"/>
            </a:xfrm>
            <a:custGeom>
              <a:avLst/>
              <a:gdLst/>
              <a:ahLst/>
              <a:cxnLst/>
              <a:rect l="0" t="0" r="0" b="0"/>
              <a:pathLst>
                <a:path w="9" h="1" extrusionOk="0">
                  <a:moveTo>
                    <a:pt x="8" y="0"/>
                  </a:moveTo>
                  <a:lnTo>
                    <a:pt x="8" y="0"/>
                  </a:lnTo>
                  <a:lnTo>
                    <a:pt x="0" y="1"/>
                  </a:lnTo>
                  <a:cubicBezTo>
                    <a:pt x="7" y="0"/>
                    <a:pt x="9" y="0"/>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 name="Shape 58"/>
            <p:cNvSpPr/>
            <p:nvPr/>
          </p:nvSpPr>
          <p:spPr>
            <a:xfrm>
              <a:off x="12071350" y="2790825"/>
              <a:ext cx="0" cy="0"/>
            </a:xfrm>
            <a:custGeom>
              <a:avLst/>
              <a:gdLst/>
              <a:ahLst/>
              <a:cxnLst/>
              <a:rect l="0" t="0" r="0" b="0"/>
              <a:pathLst>
                <a:path w="120000" h="120000" extrusionOk="0">
                  <a:moveTo>
                    <a:pt x="0" y="0"/>
                  </a:moveTo>
                  <a:lnTo>
                    <a:pt x="0" y="0"/>
                  </a:lnTo>
                  <a:lnTo>
                    <a:pt x="0" y="0"/>
                  </a:ln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 name="Shape 59"/>
            <p:cNvSpPr/>
            <p:nvPr/>
          </p:nvSpPr>
          <p:spPr>
            <a:xfrm>
              <a:off x="4754563" y="2827338"/>
              <a:ext cx="4763" cy="0"/>
            </a:xfrm>
            <a:custGeom>
              <a:avLst/>
              <a:gdLst/>
              <a:ahLst/>
              <a:cxnLst/>
              <a:rect l="0" t="0" r="0" b="0"/>
              <a:pathLst>
                <a:path w="2" h="120000" extrusionOk="0">
                  <a:moveTo>
                    <a:pt x="2" y="0"/>
                  </a:moveTo>
                  <a:lnTo>
                    <a:pt x="2" y="0"/>
                  </a:lnTo>
                  <a:lnTo>
                    <a:pt x="0" y="0"/>
                  </a:lnTo>
                  <a:cubicBezTo>
                    <a:pt x="1" y="0"/>
                    <a:pt x="1" y="0"/>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 name="Shape 60"/>
            <p:cNvSpPr/>
            <p:nvPr/>
          </p:nvSpPr>
          <p:spPr>
            <a:xfrm>
              <a:off x="4852988" y="2719388"/>
              <a:ext cx="9525" cy="3175"/>
            </a:xfrm>
            <a:custGeom>
              <a:avLst/>
              <a:gdLst/>
              <a:ahLst/>
              <a:cxnLst/>
              <a:rect l="0" t="0" r="0" b="0"/>
              <a:pathLst>
                <a:path w="5" h="1" extrusionOk="0">
                  <a:moveTo>
                    <a:pt x="5" y="1"/>
                  </a:moveTo>
                  <a:lnTo>
                    <a:pt x="5" y="1"/>
                  </a:lnTo>
                  <a:cubicBezTo>
                    <a:pt x="5" y="1"/>
                    <a:pt x="5" y="1"/>
                    <a:pt x="4" y="0"/>
                  </a:cubicBezTo>
                  <a:cubicBezTo>
                    <a:pt x="0" y="1"/>
                    <a:pt x="2" y="1"/>
                    <a:pt x="5"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1" name="Shape 61"/>
            <p:cNvSpPr/>
            <p:nvPr/>
          </p:nvSpPr>
          <p:spPr>
            <a:xfrm>
              <a:off x="4759325" y="2827338"/>
              <a:ext cx="0" cy="0"/>
            </a:xfrm>
            <a:custGeom>
              <a:avLst/>
              <a:gdLst/>
              <a:ahLst/>
              <a:cxnLst/>
              <a:rect l="0" t="0" r="0" b="0"/>
              <a:pathLst>
                <a:path w="120000" h="120000" extrusionOk="0">
                  <a:moveTo>
                    <a:pt x="0" y="0"/>
                  </a:moveTo>
                  <a:lnTo>
                    <a:pt x="0" y="0"/>
                  </a:lnTo>
                  <a:cubicBezTo>
                    <a:pt x="0" y="0"/>
                    <a:pt x="0" y="0"/>
                    <a:pt x="0" y="0"/>
                  </a:cubicBezTo>
                  <a:cubicBezTo>
                    <a:pt x="0" y="0"/>
                    <a:pt x="0"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 name="Shape 62"/>
            <p:cNvSpPr/>
            <p:nvPr/>
          </p:nvSpPr>
          <p:spPr>
            <a:xfrm>
              <a:off x="6654800" y="2805113"/>
              <a:ext cx="19050" cy="1587"/>
            </a:xfrm>
            <a:custGeom>
              <a:avLst/>
              <a:gdLst/>
              <a:ahLst/>
              <a:cxnLst/>
              <a:rect l="0" t="0" r="0" b="0"/>
              <a:pathLst>
                <a:path w="10" h="1" extrusionOk="0">
                  <a:moveTo>
                    <a:pt x="10" y="1"/>
                  </a:moveTo>
                  <a:lnTo>
                    <a:pt x="10" y="1"/>
                  </a:lnTo>
                  <a:lnTo>
                    <a:pt x="2" y="0"/>
                  </a:lnTo>
                  <a:cubicBezTo>
                    <a:pt x="0" y="0"/>
                    <a:pt x="2" y="0"/>
                    <a:pt x="1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 name="Shape 63"/>
            <p:cNvSpPr/>
            <p:nvPr/>
          </p:nvSpPr>
          <p:spPr>
            <a:xfrm>
              <a:off x="6289675" y="2798763"/>
              <a:ext cx="6350" cy="0"/>
            </a:xfrm>
            <a:custGeom>
              <a:avLst/>
              <a:gdLst/>
              <a:ahLst/>
              <a:cxnLst/>
              <a:rect l="0" t="0" r="0" b="0"/>
              <a:pathLst>
                <a:path w="3" h="120000" extrusionOk="0">
                  <a:moveTo>
                    <a:pt x="3" y="0"/>
                  </a:moveTo>
                  <a:lnTo>
                    <a:pt x="3" y="0"/>
                  </a:lnTo>
                  <a:lnTo>
                    <a:pt x="0" y="0"/>
                  </a:lnTo>
                  <a:lnTo>
                    <a:pt x="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 name="Shape 64"/>
            <p:cNvSpPr/>
            <p:nvPr/>
          </p:nvSpPr>
          <p:spPr>
            <a:xfrm>
              <a:off x="9140825" y="2725738"/>
              <a:ext cx="44450" cy="0"/>
            </a:xfrm>
            <a:custGeom>
              <a:avLst/>
              <a:gdLst/>
              <a:ahLst/>
              <a:cxnLst/>
              <a:rect l="0" t="0" r="0" b="0"/>
              <a:pathLst>
                <a:path w="23" h="120000" extrusionOk="0">
                  <a:moveTo>
                    <a:pt x="23" y="0"/>
                  </a:moveTo>
                  <a:lnTo>
                    <a:pt x="23" y="0"/>
                  </a:lnTo>
                  <a:lnTo>
                    <a:pt x="0" y="0"/>
                  </a:lnTo>
                  <a:lnTo>
                    <a:pt x="2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 name="Shape 65"/>
            <p:cNvSpPr/>
            <p:nvPr/>
          </p:nvSpPr>
          <p:spPr>
            <a:xfrm>
              <a:off x="4737100" y="2827338"/>
              <a:ext cx="17463" cy="3175"/>
            </a:xfrm>
            <a:custGeom>
              <a:avLst/>
              <a:gdLst/>
              <a:ahLst/>
              <a:cxnLst/>
              <a:rect l="0" t="0" r="0" b="0"/>
              <a:pathLst>
                <a:path w="9" h="1" extrusionOk="0">
                  <a:moveTo>
                    <a:pt x="9" y="0"/>
                  </a:moveTo>
                  <a:lnTo>
                    <a:pt x="9" y="0"/>
                  </a:lnTo>
                  <a:lnTo>
                    <a:pt x="0" y="1"/>
                  </a:lnTo>
                  <a:cubicBezTo>
                    <a:pt x="5" y="0"/>
                    <a:pt x="8" y="0"/>
                    <a:pt x="9"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 name="Shape 66"/>
            <p:cNvSpPr/>
            <p:nvPr/>
          </p:nvSpPr>
          <p:spPr>
            <a:xfrm>
              <a:off x="7239000" y="2779713"/>
              <a:ext cx="11113" cy="3175"/>
            </a:xfrm>
            <a:custGeom>
              <a:avLst/>
              <a:gdLst/>
              <a:ahLst/>
              <a:cxnLst/>
              <a:rect l="0" t="0" r="0" b="0"/>
              <a:pathLst>
                <a:path w="6" h="1" extrusionOk="0">
                  <a:moveTo>
                    <a:pt x="6" y="0"/>
                  </a:moveTo>
                  <a:lnTo>
                    <a:pt x="6" y="0"/>
                  </a:lnTo>
                  <a:lnTo>
                    <a:pt x="0" y="1"/>
                  </a:lnTo>
                  <a:lnTo>
                    <a:pt x="4" y="1"/>
                  </a:lnTo>
                  <a:lnTo>
                    <a:pt x="6"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 name="Shape 67"/>
            <p:cNvSpPr/>
            <p:nvPr/>
          </p:nvSpPr>
          <p:spPr>
            <a:xfrm>
              <a:off x="7181850" y="2773363"/>
              <a:ext cx="468313" cy="15875"/>
            </a:xfrm>
            <a:custGeom>
              <a:avLst/>
              <a:gdLst/>
              <a:ahLst/>
              <a:cxnLst/>
              <a:rect l="0" t="0" r="0" b="0"/>
              <a:pathLst>
                <a:path w="244" h="7" extrusionOk="0">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 name="Shape 68"/>
            <p:cNvSpPr/>
            <p:nvPr/>
          </p:nvSpPr>
          <p:spPr>
            <a:xfrm>
              <a:off x="7407275" y="2787650"/>
              <a:ext cx="26988" cy="0"/>
            </a:xfrm>
            <a:custGeom>
              <a:avLst/>
              <a:gdLst/>
              <a:ahLst/>
              <a:cxnLst/>
              <a:rect l="0" t="0" r="0" b="0"/>
              <a:pathLst>
                <a:path w="14" h="120000" extrusionOk="0">
                  <a:moveTo>
                    <a:pt x="14" y="0"/>
                  </a:moveTo>
                  <a:lnTo>
                    <a:pt x="14" y="0"/>
                  </a:lnTo>
                  <a:lnTo>
                    <a:pt x="0" y="0"/>
                  </a:lnTo>
                  <a:cubicBezTo>
                    <a:pt x="8" y="0"/>
                    <a:pt x="11" y="0"/>
                    <a:pt x="1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 name="Shape 69"/>
            <p:cNvSpPr/>
            <p:nvPr/>
          </p:nvSpPr>
          <p:spPr>
            <a:xfrm>
              <a:off x="8123238" y="2794000"/>
              <a:ext cx="31750" cy="1587"/>
            </a:xfrm>
            <a:custGeom>
              <a:avLst/>
              <a:gdLst/>
              <a:ahLst/>
              <a:cxnLst/>
              <a:rect l="0" t="0" r="0" b="0"/>
              <a:pathLst>
                <a:path w="16" h="1" extrusionOk="0">
                  <a:moveTo>
                    <a:pt x="0" y="1"/>
                  </a:moveTo>
                  <a:lnTo>
                    <a:pt x="0" y="1"/>
                  </a:lnTo>
                  <a:lnTo>
                    <a:pt x="16" y="0"/>
                  </a:lnTo>
                  <a:lnTo>
                    <a:pt x="0"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 name="Shape 70"/>
            <p:cNvSpPr/>
            <p:nvPr/>
          </p:nvSpPr>
          <p:spPr>
            <a:xfrm>
              <a:off x="3070225" y="2794000"/>
              <a:ext cx="101600" cy="4762"/>
            </a:xfrm>
            <a:custGeom>
              <a:avLst/>
              <a:gdLst/>
              <a:ahLst/>
              <a:cxnLst/>
              <a:rect l="0" t="0" r="0" b="0"/>
              <a:pathLst>
                <a:path w="53" h="2" extrusionOk="0">
                  <a:moveTo>
                    <a:pt x="0" y="0"/>
                  </a:moveTo>
                  <a:lnTo>
                    <a:pt x="0" y="0"/>
                  </a:lnTo>
                  <a:cubicBezTo>
                    <a:pt x="2" y="1"/>
                    <a:pt x="53" y="2"/>
                    <a:pt x="52" y="0"/>
                  </a:cubicBezTo>
                  <a:lnTo>
                    <a:pt x="6"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 name="Shape 71"/>
            <p:cNvSpPr/>
            <p:nvPr/>
          </p:nvSpPr>
          <p:spPr>
            <a:xfrm>
              <a:off x="9963150" y="2778125"/>
              <a:ext cx="41275" cy="0"/>
            </a:xfrm>
            <a:custGeom>
              <a:avLst/>
              <a:gdLst/>
              <a:ahLst/>
              <a:cxnLst/>
              <a:rect l="0" t="0" r="0" b="0"/>
              <a:pathLst>
                <a:path w="21" h="120000" extrusionOk="0">
                  <a:moveTo>
                    <a:pt x="21" y="0"/>
                  </a:moveTo>
                  <a:lnTo>
                    <a:pt x="21" y="0"/>
                  </a:lnTo>
                  <a:lnTo>
                    <a:pt x="3" y="0"/>
                  </a:lnTo>
                  <a:lnTo>
                    <a:pt x="0" y="0"/>
                  </a:lnTo>
                  <a:cubicBezTo>
                    <a:pt x="4" y="0"/>
                    <a:pt x="15"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 name="Shape 72"/>
            <p:cNvSpPr/>
            <p:nvPr/>
          </p:nvSpPr>
          <p:spPr>
            <a:xfrm>
              <a:off x="7523163" y="2773363"/>
              <a:ext cx="30163" cy="3175"/>
            </a:xfrm>
            <a:custGeom>
              <a:avLst/>
              <a:gdLst/>
              <a:ahLst/>
              <a:cxnLst/>
              <a:rect l="0" t="0" r="0" b="0"/>
              <a:pathLst>
                <a:path w="16" h="1" extrusionOk="0">
                  <a:moveTo>
                    <a:pt x="16" y="0"/>
                  </a:moveTo>
                  <a:lnTo>
                    <a:pt x="16" y="0"/>
                  </a:lnTo>
                  <a:cubicBezTo>
                    <a:pt x="6" y="0"/>
                    <a:pt x="2" y="1"/>
                    <a:pt x="0" y="1"/>
                  </a:cubicBezTo>
                  <a:cubicBezTo>
                    <a:pt x="6" y="1"/>
                    <a:pt x="12" y="1"/>
                    <a:pt x="16"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 name="Shape 73"/>
            <p:cNvSpPr/>
            <p:nvPr/>
          </p:nvSpPr>
          <p:spPr>
            <a:xfrm>
              <a:off x="10009188" y="2787650"/>
              <a:ext cx="115888" cy="3175"/>
            </a:xfrm>
            <a:custGeom>
              <a:avLst/>
              <a:gdLst/>
              <a:ahLst/>
              <a:cxnLst/>
              <a:rect l="0" t="0" r="0" b="0"/>
              <a:pathLst>
                <a:path w="60" h="2" extrusionOk="0">
                  <a:moveTo>
                    <a:pt x="0" y="0"/>
                  </a:moveTo>
                  <a:lnTo>
                    <a:pt x="0" y="0"/>
                  </a:lnTo>
                  <a:cubicBezTo>
                    <a:pt x="7" y="0"/>
                    <a:pt x="18" y="1"/>
                    <a:pt x="19" y="2"/>
                  </a:cubicBezTo>
                  <a:cubicBezTo>
                    <a:pt x="34" y="2"/>
                    <a:pt x="45" y="1"/>
                    <a:pt x="60" y="1"/>
                  </a:cubicBezTo>
                  <a:cubicBezTo>
                    <a:pt x="43" y="1"/>
                    <a:pt x="23" y="1"/>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 name="Shape 74"/>
            <p:cNvSpPr/>
            <p:nvPr/>
          </p:nvSpPr>
          <p:spPr>
            <a:xfrm>
              <a:off x="10125075" y="2789238"/>
              <a:ext cx="1588" cy="0"/>
            </a:xfrm>
            <a:custGeom>
              <a:avLst/>
              <a:gdLst/>
              <a:ahLst/>
              <a:cxnLst/>
              <a:rect l="0" t="0" r="0" b="0"/>
              <a:pathLst>
                <a:path w="1" h="120000" extrusionOk="0">
                  <a:moveTo>
                    <a:pt x="1" y="0"/>
                  </a:moveTo>
                  <a:lnTo>
                    <a:pt x="1" y="0"/>
                  </a:lnTo>
                  <a:lnTo>
                    <a:pt x="0" y="0"/>
                  </a:lnTo>
                  <a:lnTo>
                    <a:pt x="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 name="Shape 75"/>
            <p:cNvSpPr/>
            <p:nvPr/>
          </p:nvSpPr>
          <p:spPr>
            <a:xfrm>
              <a:off x="-4110038" y="2703513"/>
              <a:ext cx="16486189" cy="134937"/>
            </a:xfrm>
            <a:custGeom>
              <a:avLst/>
              <a:gdLst/>
              <a:ahLst/>
              <a:cxnLst/>
              <a:rect l="0" t="0" r="0" b="0"/>
              <a:pathLst>
                <a:path w="8594" h="60" extrusionOk="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 name="Shape 76"/>
            <p:cNvSpPr/>
            <p:nvPr/>
          </p:nvSpPr>
          <p:spPr>
            <a:xfrm>
              <a:off x="12117388" y="2779713"/>
              <a:ext cx="127000" cy="4762"/>
            </a:xfrm>
            <a:custGeom>
              <a:avLst/>
              <a:gdLst/>
              <a:ahLst/>
              <a:cxnLst/>
              <a:rect l="0" t="0" r="0" b="0"/>
              <a:pathLst>
                <a:path w="66" h="2" extrusionOk="0">
                  <a:moveTo>
                    <a:pt x="19" y="2"/>
                  </a:moveTo>
                  <a:lnTo>
                    <a:pt x="19" y="2"/>
                  </a:lnTo>
                  <a:cubicBezTo>
                    <a:pt x="33" y="2"/>
                    <a:pt x="66" y="2"/>
                    <a:pt x="60" y="0"/>
                  </a:cubicBezTo>
                  <a:cubicBezTo>
                    <a:pt x="60" y="2"/>
                    <a:pt x="0" y="0"/>
                    <a:pt x="19"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 name="Shape 77"/>
            <p:cNvSpPr/>
            <p:nvPr/>
          </p:nvSpPr>
          <p:spPr>
            <a:xfrm>
              <a:off x="12182475" y="2787650"/>
              <a:ext cx="79375" cy="1587"/>
            </a:xfrm>
            <a:custGeom>
              <a:avLst/>
              <a:gdLst/>
              <a:ahLst/>
              <a:cxnLst/>
              <a:rect l="0" t="0" r="0" b="0"/>
              <a:pathLst>
                <a:path w="41" h="1" extrusionOk="0">
                  <a:moveTo>
                    <a:pt x="25" y="1"/>
                  </a:moveTo>
                  <a:lnTo>
                    <a:pt x="25" y="1"/>
                  </a:lnTo>
                  <a:cubicBezTo>
                    <a:pt x="27" y="1"/>
                    <a:pt x="26" y="0"/>
                    <a:pt x="41" y="0"/>
                  </a:cubicBezTo>
                  <a:lnTo>
                    <a:pt x="0" y="0"/>
                  </a:lnTo>
                  <a:lnTo>
                    <a:pt x="2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8" name="Shape 78"/>
            <p:cNvSpPr/>
            <p:nvPr/>
          </p:nvSpPr>
          <p:spPr>
            <a:xfrm>
              <a:off x="12307888" y="2809875"/>
              <a:ext cx="249238" cy="15875"/>
            </a:xfrm>
            <a:custGeom>
              <a:avLst/>
              <a:gdLst/>
              <a:ahLst/>
              <a:cxnLst/>
              <a:rect l="0" t="0" r="0" b="0"/>
              <a:pathLst>
                <a:path w="130" h="7" extrusionOk="0">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 name="Shape 79"/>
            <p:cNvSpPr/>
            <p:nvPr/>
          </p:nvSpPr>
          <p:spPr>
            <a:xfrm>
              <a:off x="12252325" y="2825750"/>
              <a:ext cx="73025" cy="1587"/>
            </a:xfrm>
            <a:custGeom>
              <a:avLst/>
              <a:gdLst/>
              <a:ahLst/>
              <a:cxnLst/>
              <a:rect l="0" t="0" r="0" b="0"/>
              <a:pathLst>
                <a:path w="38" h="1" extrusionOk="0">
                  <a:moveTo>
                    <a:pt x="4" y="1"/>
                  </a:moveTo>
                  <a:lnTo>
                    <a:pt x="4" y="1"/>
                  </a:lnTo>
                  <a:lnTo>
                    <a:pt x="38" y="0"/>
                  </a:lnTo>
                  <a:lnTo>
                    <a:pt x="34" y="0"/>
                  </a:lnTo>
                  <a:lnTo>
                    <a:pt x="0" y="1"/>
                  </a:lnTo>
                  <a:lnTo>
                    <a:pt x="4"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 name="Shape 80"/>
            <p:cNvSpPr/>
            <p:nvPr/>
          </p:nvSpPr>
          <p:spPr>
            <a:xfrm>
              <a:off x="10779125" y="2733675"/>
              <a:ext cx="66675" cy="4762"/>
            </a:xfrm>
            <a:custGeom>
              <a:avLst/>
              <a:gdLst/>
              <a:ahLst/>
              <a:cxnLst/>
              <a:rect l="0" t="0" r="0" b="0"/>
              <a:pathLst>
                <a:path w="35" h="2" extrusionOk="0">
                  <a:moveTo>
                    <a:pt x="35" y="2"/>
                  </a:moveTo>
                  <a:lnTo>
                    <a:pt x="35" y="2"/>
                  </a:lnTo>
                  <a:cubicBezTo>
                    <a:pt x="32" y="0"/>
                    <a:pt x="11" y="1"/>
                    <a:pt x="0" y="2"/>
                  </a:cubicBezTo>
                  <a:cubicBezTo>
                    <a:pt x="9" y="2"/>
                    <a:pt x="22" y="2"/>
                    <a:pt x="35"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 name="Shape 81"/>
            <p:cNvSpPr/>
            <p:nvPr/>
          </p:nvSpPr>
          <p:spPr>
            <a:xfrm>
              <a:off x="-2471738" y="2738438"/>
              <a:ext cx="496888" cy="1587"/>
            </a:xfrm>
            <a:custGeom>
              <a:avLst/>
              <a:gdLst/>
              <a:ahLst/>
              <a:cxnLst/>
              <a:rect l="0" t="0" r="0" b="0"/>
              <a:pathLst>
                <a:path w="259" h="1" extrusionOk="0">
                  <a:moveTo>
                    <a:pt x="259" y="0"/>
                  </a:moveTo>
                  <a:lnTo>
                    <a:pt x="259" y="0"/>
                  </a:lnTo>
                  <a:lnTo>
                    <a:pt x="0" y="1"/>
                  </a:lnTo>
                  <a:lnTo>
                    <a:pt x="25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 name="Shape 82"/>
            <p:cNvSpPr/>
            <p:nvPr/>
          </p:nvSpPr>
          <p:spPr>
            <a:xfrm>
              <a:off x="9136063" y="2735263"/>
              <a:ext cx="387350" cy="14287"/>
            </a:xfrm>
            <a:custGeom>
              <a:avLst/>
              <a:gdLst/>
              <a:ahLst/>
              <a:cxnLst/>
              <a:rect l="0" t="0" r="0" b="0"/>
              <a:pathLst>
                <a:path w="202" h="6" extrusionOk="0">
                  <a:moveTo>
                    <a:pt x="30" y="6"/>
                  </a:moveTo>
                  <a:lnTo>
                    <a:pt x="30" y="6"/>
                  </a:lnTo>
                  <a:cubicBezTo>
                    <a:pt x="100" y="5"/>
                    <a:pt x="131" y="3"/>
                    <a:pt x="202" y="3"/>
                  </a:cubicBezTo>
                  <a:cubicBezTo>
                    <a:pt x="109" y="0"/>
                    <a:pt x="79" y="6"/>
                    <a:pt x="0" y="3"/>
                  </a:cubicBezTo>
                  <a:lnTo>
                    <a:pt x="30"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 name="Shape 83"/>
            <p:cNvSpPr/>
            <p:nvPr/>
          </p:nvSpPr>
          <p:spPr>
            <a:xfrm>
              <a:off x="9139238" y="2725738"/>
              <a:ext cx="142875" cy="9525"/>
            </a:xfrm>
            <a:custGeom>
              <a:avLst/>
              <a:gdLst/>
              <a:ahLst/>
              <a:cxnLst/>
              <a:rect l="0" t="0" r="0" b="0"/>
              <a:pathLst>
                <a:path w="75" h="4" extrusionOk="0">
                  <a:moveTo>
                    <a:pt x="54" y="0"/>
                  </a:moveTo>
                  <a:lnTo>
                    <a:pt x="54" y="0"/>
                  </a:lnTo>
                  <a:cubicBezTo>
                    <a:pt x="65" y="2"/>
                    <a:pt x="0" y="3"/>
                    <a:pt x="10" y="4"/>
                  </a:cubicBezTo>
                  <a:cubicBezTo>
                    <a:pt x="57" y="4"/>
                    <a:pt x="32" y="2"/>
                    <a:pt x="75" y="2"/>
                  </a:cubicBezTo>
                  <a:lnTo>
                    <a:pt x="5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 name="Shape 84"/>
            <p:cNvSpPr/>
            <p:nvPr/>
          </p:nvSpPr>
          <p:spPr>
            <a:xfrm>
              <a:off x="9805988" y="2817813"/>
              <a:ext cx="39688" cy="3175"/>
            </a:xfrm>
            <a:custGeom>
              <a:avLst/>
              <a:gdLst/>
              <a:ahLst/>
              <a:cxnLst/>
              <a:rect l="0" t="0" r="0" b="0"/>
              <a:pathLst>
                <a:path w="21" h="1" extrusionOk="0">
                  <a:moveTo>
                    <a:pt x="21" y="0"/>
                  </a:moveTo>
                  <a:lnTo>
                    <a:pt x="21" y="0"/>
                  </a:lnTo>
                  <a:lnTo>
                    <a:pt x="0" y="1"/>
                  </a:lnTo>
                  <a:lnTo>
                    <a:pt x="17" y="1"/>
                  </a:lnTo>
                  <a:lnTo>
                    <a:pt x="2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 name="Shape 85"/>
            <p:cNvSpPr/>
            <p:nvPr/>
          </p:nvSpPr>
          <p:spPr>
            <a:xfrm>
              <a:off x="8580438" y="2725738"/>
              <a:ext cx="66675" cy="3175"/>
            </a:xfrm>
            <a:custGeom>
              <a:avLst/>
              <a:gdLst/>
              <a:ahLst/>
              <a:cxnLst/>
              <a:rect l="0" t="0" r="0" b="0"/>
              <a:pathLst>
                <a:path w="35" h="1" extrusionOk="0">
                  <a:moveTo>
                    <a:pt x="27" y="1"/>
                  </a:moveTo>
                  <a:lnTo>
                    <a:pt x="27" y="1"/>
                  </a:lnTo>
                  <a:lnTo>
                    <a:pt x="35" y="1"/>
                  </a:lnTo>
                  <a:lnTo>
                    <a:pt x="0" y="0"/>
                  </a:lnTo>
                  <a:lnTo>
                    <a:pt x="27"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 name="Shape 86"/>
            <p:cNvSpPr/>
            <p:nvPr/>
          </p:nvSpPr>
          <p:spPr>
            <a:xfrm>
              <a:off x="8647113" y="2725738"/>
              <a:ext cx="15875" cy="3175"/>
            </a:xfrm>
            <a:custGeom>
              <a:avLst/>
              <a:gdLst/>
              <a:ahLst/>
              <a:cxnLst/>
              <a:rect l="0" t="0" r="0" b="0"/>
              <a:pathLst>
                <a:path w="8" h="1" extrusionOk="0">
                  <a:moveTo>
                    <a:pt x="8" y="0"/>
                  </a:moveTo>
                  <a:lnTo>
                    <a:pt x="8" y="0"/>
                  </a:lnTo>
                  <a:lnTo>
                    <a:pt x="0" y="1"/>
                  </a:lnTo>
                  <a:lnTo>
                    <a:pt x="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 name="Shape 87"/>
            <p:cNvSpPr/>
            <p:nvPr/>
          </p:nvSpPr>
          <p:spPr>
            <a:xfrm>
              <a:off x="9794875" y="2830513"/>
              <a:ext cx="90488" cy="1587"/>
            </a:xfrm>
            <a:custGeom>
              <a:avLst/>
              <a:gdLst/>
              <a:ahLst/>
              <a:cxnLst/>
              <a:rect l="0" t="0" r="0" b="0"/>
              <a:pathLst>
                <a:path w="47" h="1" extrusionOk="0">
                  <a:moveTo>
                    <a:pt x="0" y="0"/>
                  </a:moveTo>
                  <a:lnTo>
                    <a:pt x="0" y="0"/>
                  </a:lnTo>
                  <a:lnTo>
                    <a:pt x="32" y="1"/>
                  </a:lnTo>
                  <a:lnTo>
                    <a:pt x="47"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 name="Shape 88"/>
            <p:cNvSpPr/>
            <p:nvPr/>
          </p:nvSpPr>
          <p:spPr>
            <a:xfrm>
              <a:off x="9232900" y="2795588"/>
              <a:ext cx="84138" cy="3175"/>
            </a:xfrm>
            <a:custGeom>
              <a:avLst/>
              <a:gdLst/>
              <a:ahLst/>
              <a:cxnLst/>
              <a:rect l="0" t="0" r="0" b="0"/>
              <a:pathLst>
                <a:path w="44" h="1" extrusionOk="0">
                  <a:moveTo>
                    <a:pt x="16" y="1"/>
                  </a:moveTo>
                  <a:lnTo>
                    <a:pt x="16" y="1"/>
                  </a:lnTo>
                  <a:lnTo>
                    <a:pt x="44" y="1"/>
                  </a:lnTo>
                  <a:cubicBezTo>
                    <a:pt x="39" y="1"/>
                    <a:pt x="0" y="0"/>
                    <a:pt x="16"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 name="Shape 89"/>
            <p:cNvSpPr/>
            <p:nvPr/>
          </p:nvSpPr>
          <p:spPr>
            <a:xfrm>
              <a:off x="8158163" y="2725738"/>
              <a:ext cx="71438" cy="3175"/>
            </a:xfrm>
            <a:custGeom>
              <a:avLst/>
              <a:gdLst/>
              <a:ahLst/>
              <a:cxnLst/>
              <a:rect l="0" t="0" r="0" b="0"/>
              <a:pathLst>
                <a:path w="37" h="1" extrusionOk="0">
                  <a:moveTo>
                    <a:pt x="34" y="0"/>
                  </a:moveTo>
                  <a:lnTo>
                    <a:pt x="34" y="0"/>
                  </a:lnTo>
                  <a:lnTo>
                    <a:pt x="0" y="1"/>
                  </a:lnTo>
                  <a:lnTo>
                    <a:pt x="3" y="1"/>
                  </a:lnTo>
                  <a:lnTo>
                    <a:pt x="37" y="0"/>
                  </a:lnTo>
                  <a:lnTo>
                    <a:pt x="3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 name="Shape 90"/>
            <p:cNvSpPr/>
            <p:nvPr/>
          </p:nvSpPr>
          <p:spPr>
            <a:xfrm>
              <a:off x="8734425" y="2814638"/>
              <a:ext cx="144463" cy="3175"/>
            </a:xfrm>
            <a:custGeom>
              <a:avLst/>
              <a:gdLst/>
              <a:ahLst/>
              <a:cxnLst/>
              <a:rect l="0" t="0" r="0" b="0"/>
              <a:pathLst>
                <a:path w="76" h="2" extrusionOk="0">
                  <a:moveTo>
                    <a:pt x="56" y="0"/>
                  </a:moveTo>
                  <a:lnTo>
                    <a:pt x="56" y="0"/>
                  </a:lnTo>
                  <a:cubicBezTo>
                    <a:pt x="76" y="2"/>
                    <a:pt x="0" y="0"/>
                    <a:pt x="40" y="2"/>
                  </a:cubicBezTo>
                  <a:cubicBezTo>
                    <a:pt x="76" y="2"/>
                    <a:pt x="61" y="1"/>
                    <a:pt x="56"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 name="Shape 91"/>
            <p:cNvSpPr/>
            <p:nvPr/>
          </p:nvSpPr>
          <p:spPr>
            <a:xfrm>
              <a:off x="8023225" y="2782888"/>
              <a:ext cx="26988" cy="1587"/>
            </a:xfrm>
            <a:custGeom>
              <a:avLst/>
              <a:gdLst/>
              <a:ahLst/>
              <a:cxnLst/>
              <a:rect l="0" t="0" r="0" b="0"/>
              <a:pathLst>
                <a:path w="14" h="1" extrusionOk="0">
                  <a:moveTo>
                    <a:pt x="14" y="0"/>
                  </a:moveTo>
                  <a:lnTo>
                    <a:pt x="14" y="0"/>
                  </a:lnTo>
                  <a:cubicBezTo>
                    <a:pt x="9" y="0"/>
                    <a:pt x="5" y="0"/>
                    <a:pt x="0" y="1"/>
                  </a:cubicBezTo>
                  <a:lnTo>
                    <a:pt x="1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 name="Shape 92"/>
            <p:cNvSpPr/>
            <p:nvPr/>
          </p:nvSpPr>
          <p:spPr>
            <a:xfrm>
              <a:off x="8050213" y="2782888"/>
              <a:ext cx="77788" cy="1587"/>
            </a:xfrm>
            <a:custGeom>
              <a:avLst/>
              <a:gdLst/>
              <a:ahLst/>
              <a:cxnLst/>
              <a:rect l="0" t="0" r="0" b="0"/>
              <a:pathLst>
                <a:path w="40" h="1" extrusionOk="0">
                  <a:moveTo>
                    <a:pt x="0" y="0"/>
                  </a:moveTo>
                  <a:lnTo>
                    <a:pt x="0" y="0"/>
                  </a:lnTo>
                  <a:cubicBezTo>
                    <a:pt x="15" y="0"/>
                    <a:pt x="30" y="1"/>
                    <a:pt x="40" y="1"/>
                  </a:cubicBezTo>
                  <a:cubicBezTo>
                    <a:pt x="21" y="0"/>
                    <a:pt x="15"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 name="Shape 93"/>
            <p:cNvSpPr/>
            <p:nvPr/>
          </p:nvSpPr>
          <p:spPr>
            <a:xfrm>
              <a:off x="7715250" y="2779713"/>
              <a:ext cx="90488" cy="7937"/>
            </a:xfrm>
            <a:custGeom>
              <a:avLst/>
              <a:gdLst/>
              <a:ahLst/>
              <a:cxnLst/>
              <a:rect l="0" t="0" r="0" b="0"/>
              <a:pathLst>
                <a:path w="47" h="3" extrusionOk="0">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 name="Shape 94"/>
            <p:cNvSpPr/>
            <p:nvPr/>
          </p:nvSpPr>
          <p:spPr>
            <a:xfrm>
              <a:off x="6508750" y="2713038"/>
              <a:ext cx="247650" cy="6350"/>
            </a:xfrm>
            <a:custGeom>
              <a:avLst/>
              <a:gdLst/>
              <a:ahLst/>
              <a:cxnLst/>
              <a:rect l="0" t="0" r="0" b="0"/>
              <a:pathLst>
                <a:path w="129" h="3" extrusionOk="0">
                  <a:moveTo>
                    <a:pt x="0" y="0"/>
                  </a:moveTo>
                  <a:lnTo>
                    <a:pt x="0" y="0"/>
                  </a:lnTo>
                  <a:cubicBezTo>
                    <a:pt x="50" y="1"/>
                    <a:pt x="63" y="1"/>
                    <a:pt x="60" y="2"/>
                  </a:cubicBezTo>
                  <a:cubicBezTo>
                    <a:pt x="108" y="3"/>
                    <a:pt x="100" y="0"/>
                    <a:pt x="129"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 name="Shape 95"/>
            <p:cNvSpPr/>
            <p:nvPr/>
          </p:nvSpPr>
          <p:spPr>
            <a:xfrm>
              <a:off x="6756400" y="2713038"/>
              <a:ext cx="33338" cy="0"/>
            </a:xfrm>
            <a:custGeom>
              <a:avLst/>
              <a:gdLst/>
              <a:ahLst/>
              <a:cxnLst/>
              <a:rect l="0" t="0" r="0" b="0"/>
              <a:pathLst>
                <a:path w="18" h="120000" extrusionOk="0">
                  <a:moveTo>
                    <a:pt x="0" y="0"/>
                  </a:moveTo>
                  <a:lnTo>
                    <a:pt x="0" y="0"/>
                  </a:lnTo>
                  <a:lnTo>
                    <a:pt x="18"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 name="Shape 96"/>
            <p:cNvSpPr/>
            <p:nvPr/>
          </p:nvSpPr>
          <p:spPr>
            <a:xfrm>
              <a:off x="8047038" y="2820988"/>
              <a:ext cx="58738" cy="4762"/>
            </a:xfrm>
            <a:custGeom>
              <a:avLst/>
              <a:gdLst/>
              <a:ahLst/>
              <a:cxnLst/>
              <a:rect l="0" t="0" r="0" b="0"/>
              <a:pathLst>
                <a:path w="31" h="2" extrusionOk="0">
                  <a:moveTo>
                    <a:pt x="31" y="0"/>
                  </a:moveTo>
                  <a:lnTo>
                    <a:pt x="31" y="0"/>
                  </a:lnTo>
                  <a:lnTo>
                    <a:pt x="0" y="2"/>
                  </a:lnTo>
                  <a:lnTo>
                    <a:pt x="11" y="2"/>
                  </a:lnTo>
                  <a:lnTo>
                    <a:pt x="3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 name="Shape 97"/>
            <p:cNvSpPr/>
            <p:nvPr/>
          </p:nvSpPr>
          <p:spPr>
            <a:xfrm>
              <a:off x="6348413" y="2711451"/>
              <a:ext cx="82550" cy="1587"/>
            </a:xfrm>
            <a:custGeom>
              <a:avLst/>
              <a:gdLst/>
              <a:ahLst/>
              <a:cxnLst/>
              <a:rect l="0" t="0" r="0" b="0"/>
              <a:pathLst>
                <a:path w="43" h="1" extrusionOk="0">
                  <a:moveTo>
                    <a:pt x="9" y="1"/>
                  </a:moveTo>
                  <a:lnTo>
                    <a:pt x="9" y="1"/>
                  </a:lnTo>
                  <a:cubicBezTo>
                    <a:pt x="18" y="1"/>
                    <a:pt x="33" y="1"/>
                    <a:pt x="41" y="1"/>
                  </a:cubicBezTo>
                  <a:cubicBezTo>
                    <a:pt x="43" y="0"/>
                    <a:pt x="0" y="1"/>
                    <a:pt x="9"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 name="Shape 98"/>
            <p:cNvSpPr/>
            <p:nvPr/>
          </p:nvSpPr>
          <p:spPr>
            <a:xfrm>
              <a:off x="6734175" y="2771775"/>
              <a:ext cx="96838" cy="6350"/>
            </a:xfrm>
            <a:custGeom>
              <a:avLst/>
              <a:gdLst/>
              <a:ahLst/>
              <a:cxnLst/>
              <a:rect l="0" t="0" r="0" b="0"/>
              <a:pathLst>
                <a:path w="50" h="3" extrusionOk="0">
                  <a:moveTo>
                    <a:pt x="0" y="2"/>
                  </a:moveTo>
                  <a:lnTo>
                    <a:pt x="0" y="2"/>
                  </a:lnTo>
                  <a:cubicBezTo>
                    <a:pt x="6" y="3"/>
                    <a:pt x="37" y="2"/>
                    <a:pt x="50" y="3"/>
                  </a:cubicBezTo>
                  <a:cubicBezTo>
                    <a:pt x="32" y="2"/>
                    <a:pt x="17"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 name="Shape 99"/>
            <p:cNvSpPr/>
            <p:nvPr/>
          </p:nvSpPr>
          <p:spPr>
            <a:xfrm>
              <a:off x="6091238" y="2722563"/>
              <a:ext cx="95250" cy="7937"/>
            </a:xfrm>
            <a:custGeom>
              <a:avLst/>
              <a:gdLst/>
              <a:ahLst/>
              <a:cxnLst/>
              <a:rect l="0" t="0" r="0" b="0"/>
              <a:pathLst>
                <a:path w="49" h="4" extrusionOk="0">
                  <a:moveTo>
                    <a:pt x="0" y="1"/>
                  </a:moveTo>
                  <a:lnTo>
                    <a:pt x="0" y="1"/>
                  </a:lnTo>
                  <a:cubicBezTo>
                    <a:pt x="10" y="2"/>
                    <a:pt x="24" y="2"/>
                    <a:pt x="18" y="4"/>
                  </a:cubicBezTo>
                  <a:cubicBezTo>
                    <a:pt x="31" y="3"/>
                    <a:pt x="4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 name="Shape 100"/>
            <p:cNvSpPr/>
            <p:nvPr/>
          </p:nvSpPr>
          <p:spPr>
            <a:xfrm>
              <a:off x="6559550" y="2773363"/>
              <a:ext cx="80963" cy="3175"/>
            </a:xfrm>
            <a:custGeom>
              <a:avLst/>
              <a:gdLst/>
              <a:ahLst/>
              <a:cxnLst/>
              <a:rect l="0" t="0" r="0" b="0"/>
              <a:pathLst>
                <a:path w="42" h="1" extrusionOk="0">
                  <a:moveTo>
                    <a:pt x="0" y="1"/>
                  </a:moveTo>
                  <a:lnTo>
                    <a:pt x="0" y="1"/>
                  </a:lnTo>
                  <a:lnTo>
                    <a:pt x="8" y="1"/>
                  </a:lnTo>
                  <a:lnTo>
                    <a:pt x="42" y="0"/>
                  </a:lnTo>
                  <a:lnTo>
                    <a:pt x="0"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 name="Shape 101"/>
            <p:cNvSpPr/>
            <p:nvPr/>
          </p:nvSpPr>
          <p:spPr>
            <a:xfrm>
              <a:off x="6640513" y="2806700"/>
              <a:ext cx="227013" cy="15875"/>
            </a:xfrm>
            <a:custGeom>
              <a:avLst/>
              <a:gdLst/>
              <a:ahLst/>
              <a:cxnLst/>
              <a:rect l="0" t="0" r="0" b="0"/>
              <a:pathLst>
                <a:path w="118" h="7" extrusionOk="0">
                  <a:moveTo>
                    <a:pt x="80" y="7"/>
                  </a:moveTo>
                  <a:lnTo>
                    <a:pt x="80" y="7"/>
                  </a:lnTo>
                  <a:cubicBezTo>
                    <a:pt x="118" y="5"/>
                    <a:pt x="19" y="3"/>
                    <a:pt x="85" y="1"/>
                  </a:cubicBezTo>
                  <a:cubicBezTo>
                    <a:pt x="0" y="0"/>
                    <a:pt x="92" y="4"/>
                    <a:pt x="29" y="4"/>
                  </a:cubicBezTo>
                  <a:cubicBezTo>
                    <a:pt x="66" y="4"/>
                    <a:pt x="84" y="6"/>
                    <a:pt x="80"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 name="Shape 102"/>
            <p:cNvSpPr/>
            <p:nvPr/>
          </p:nvSpPr>
          <p:spPr>
            <a:xfrm>
              <a:off x="6661150" y="2814638"/>
              <a:ext cx="34925" cy="1587"/>
            </a:xfrm>
            <a:custGeom>
              <a:avLst/>
              <a:gdLst/>
              <a:ahLst/>
              <a:cxnLst/>
              <a:rect l="0" t="0" r="0" b="0"/>
              <a:pathLst>
                <a:path w="18" h="1" extrusionOk="0">
                  <a:moveTo>
                    <a:pt x="18" y="1"/>
                  </a:moveTo>
                  <a:lnTo>
                    <a:pt x="18" y="1"/>
                  </a:lnTo>
                  <a:lnTo>
                    <a:pt x="0" y="0"/>
                  </a:lnTo>
                  <a:lnTo>
                    <a:pt x="18"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 name="Shape 103"/>
            <p:cNvSpPr/>
            <p:nvPr/>
          </p:nvSpPr>
          <p:spPr>
            <a:xfrm>
              <a:off x="5661025" y="2789238"/>
              <a:ext cx="23813" cy="1587"/>
            </a:xfrm>
            <a:custGeom>
              <a:avLst/>
              <a:gdLst/>
              <a:ahLst/>
              <a:cxnLst/>
              <a:rect l="0" t="0" r="0" b="0"/>
              <a:pathLst>
                <a:path w="13" h="1" extrusionOk="0">
                  <a:moveTo>
                    <a:pt x="0" y="1"/>
                  </a:moveTo>
                  <a:lnTo>
                    <a:pt x="0" y="1"/>
                  </a:lnTo>
                  <a:lnTo>
                    <a:pt x="13" y="0"/>
                  </a:lnTo>
                  <a:lnTo>
                    <a:pt x="0"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 name="Shape 104"/>
            <p:cNvSpPr/>
            <p:nvPr/>
          </p:nvSpPr>
          <p:spPr>
            <a:xfrm>
              <a:off x="6162675" y="2814638"/>
              <a:ext cx="258763" cy="7937"/>
            </a:xfrm>
            <a:custGeom>
              <a:avLst/>
              <a:gdLst/>
              <a:ahLst/>
              <a:cxnLst/>
              <a:rect l="0" t="0" r="0" b="0"/>
              <a:pathLst>
                <a:path w="135" h="4" extrusionOk="0">
                  <a:moveTo>
                    <a:pt x="77" y="2"/>
                  </a:moveTo>
                  <a:lnTo>
                    <a:pt x="77" y="2"/>
                  </a:lnTo>
                  <a:lnTo>
                    <a:pt x="135" y="0"/>
                  </a:lnTo>
                  <a:cubicBezTo>
                    <a:pt x="96" y="1"/>
                    <a:pt x="0" y="1"/>
                    <a:pt x="6" y="4"/>
                  </a:cubicBezTo>
                  <a:cubicBezTo>
                    <a:pt x="37" y="4"/>
                    <a:pt x="75" y="4"/>
                    <a:pt x="90" y="3"/>
                  </a:cubicBezTo>
                  <a:lnTo>
                    <a:pt x="77"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 name="Shape 105"/>
            <p:cNvSpPr/>
            <p:nvPr/>
          </p:nvSpPr>
          <p:spPr>
            <a:xfrm>
              <a:off x="5019675" y="2713038"/>
              <a:ext cx="73025" cy="4762"/>
            </a:xfrm>
            <a:custGeom>
              <a:avLst/>
              <a:gdLst/>
              <a:ahLst/>
              <a:cxnLst/>
              <a:rect l="0" t="0" r="0" b="0"/>
              <a:pathLst>
                <a:path w="38" h="2" extrusionOk="0">
                  <a:moveTo>
                    <a:pt x="13" y="1"/>
                  </a:moveTo>
                  <a:lnTo>
                    <a:pt x="13" y="1"/>
                  </a:lnTo>
                  <a:lnTo>
                    <a:pt x="38" y="0"/>
                  </a:lnTo>
                  <a:lnTo>
                    <a:pt x="7" y="0"/>
                  </a:lnTo>
                  <a:cubicBezTo>
                    <a:pt x="16" y="0"/>
                    <a:pt x="0" y="2"/>
                    <a:pt x="13"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 name="Shape 106"/>
            <p:cNvSpPr/>
            <p:nvPr/>
          </p:nvSpPr>
          <p:spPr>
            <a:xfrm>
              <a:off x="5021263" y="2713038"/>
              <a:ext cx="11113" cy="0"/>
            </a:xfrm>
            <a:custGeom>
              <a:avLst/>
              <a:gdLst/>
              <a:ahLst/>
              <a:cxnLst/>
              <a:rect l="0" t="0" r="0" b="0"/>
              <a:pathLst>
                <a:path w="6" h="120000" extrusionOk="0">
                  <a:moveTo>
                    <a:pt x="0" y="0"/>
                  </a:moveTo>
                  <a:lnTo>
                    <a:pt x="0" y="0"/>
                  </a:lnTo>
                  <a:lnTo>
                    <a:pt x="6"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 name="Shape 107"/>
            <p:cNvSpPr/>
            <p:nvPr/>
          </p:nvSpPr>
          <p:spPr>
            <a:xfrm>
              <a:off x="5864225" y="2784475"/>
              <a:ext cx="101600" cy="4762"/>
            </a:xfrm>
            <a:custGeom>
              <a:avLst/>
              <a:gdLst/>
              <a:ahLst/>
              <a:cxnLst/>
              <a:rect l="0" t="0" r="0" b="0"/>
              <a:pathLst>
                <a:path w="53" h="2" extrusionOk="0">
                  <a:moveTo>
                    <a:pt x="3" y="2"/>
                  </a:moveTo>
                  <a:lnTo>
                    <a:pt x="3" y="2"/>
                  </a:lnTo>
                  <a:cubicBezTo>
                    <a:pt x="21" y="2"/>
                    <a:pt x="36" y="2"/>
                    <a:pt x="53" y="1"/>
                  </a:cubicBezTo>
                  <a:cubicBezTo>
                    <a:pt x="46" y="1"/>
                    <a:pt x="0" y="0"/>
                    <a:pt x="3"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 name="Shape 108"/>
            <p:cNvSpPr/>
            <p:nvPr/>
          </p:nvSpPr>
          <p:spPr>
            <a:xfrm>
              <a:off x="4703763" y="2722563"/>
              <a:ext cx="84138" cy="1587"/>
            </a:xfrm>
            <a:custGeom>
              <a:avLst/>
              <a:gdLst/>
              <a:ahLst/>
              <a:cxnLst/>
              <a:rect l="0" t="0" r="0" b="0"/>
              <a:pathLst>
                <a:path w="44" h="1" extrusionOk="0">
                  <a:moveTo>
                    <a:pt x="3" y="1"/>
                  </a:moveTo>
                  <a:lnTo>
                    <a:pt x="3" y="1"/>
                  </a:lnTo>
                  <a:lnTo>
                    <a:pt x="44" y="0"/>
                  </a:lnTo>
                  <a:lnTo>
                    <a:pt x="0" y="0"/>
                  </a:lnTo>
                  <a:lnTo>
                    <a:pt x="3"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 name="Shape 109"/>
            <p:cNvSpPr/>
            <p:nvPr/>
          </p:nvSpPr>
          <p:spPr>
            <a:xfrm>
              <a:off x="4264025" y="2713038"/>
              <a:ext cx="77788" cy="4762"/>
            </a:xfrm>
            <a:custGeom>
              <a:avLst/>
              <a:gdLst/>
              <a:ahLst/>
              <a:cxnLst/>
              <a:rect l="0" t="0" r="0" b="0"/>
              <a:pathLst>
                <a:path w="41" h="2" extrusionOk="0">
                  <a:moveTo>
                    <a:pt x="41" y="1"/>
                  </a:moveTo>
                  <a:lnTo>
                    <a:pt x="41" y="1"/>
                  </a:lnTo>
                  <a:lnTo>
                    <a:pt x="34" y="0"/>
                  </a:lnTo>
                  <a:lnTo>
                    <a:pt x="0" y="1"/>
                  </a:lnTo>
                  <a:lnTo>
                    <a:pt x="7" y="2"/>
                  </a:lnTo>
                  <a:lnTo>
                    <a:pt x="4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 name="Shape 110"/>
            <p:cNvSpPr/>
            <p:nvPr/>
          </p:nvSpPr>
          <p:spPr>
            <a:xfrm>
              <a:off x="4800600" y="2822575"/>
              <a:ext cx="117475" cy="7937"/>
            </a:xfrm>
            <a:custGeom>
              <a:avLst/>
              <a:gdLst/>
              <a:ahLst/>
              <a:cxnLst/>
              <a:rect l="0" t="0" r="0" b="0"/>
              <a:pathLst>
                <a:path w="61" h="3" extrusionOk="0">
                  <a:moveTo>
                    <a:pt x="11" y="2"/>
                  </a:moveTo>
                  <a:lnTo>
                    <a:pt x="11" y="2"/>
                  </a:lnTo>
                  <a:cubicBezTo>
                    <a:pt x="39" y="3"/>
                    <a:pt x="61" y="0"/>
                    <a:pt x="54" y="0"/>
                  </a:cubicBezTo>
                  <a:lnTo>
                    <a:pt x="0" y="0"/>
                  </a:lnTo>
                  <a:cubicBezTo>
                    <a:pt x="13" y="2"/>
                    <a:pt x="15" y="0"/>
                    <a:pt x="46" y="0"/>
                  </a:cubicBezTo>
                  <a:lnTo>
                    <a:pt x="11"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 name="Shape 111"/>
            <p:cNvSpPr/>
            <p:nvPr/>
          </p:nvSpPr>
          <p:spPr>
            <a:xfrm>
              <a:off x="187325" y="2714625"/>
              <a:ext cx="1925638" cy="31750"/>
            </a:xfrm>
            <a:custGeom>
              <a:avLst/>
              <a:gdLst/>
              <a:ahLst/>
              <a:cxnLst/>
              <a:rect l="0" t="0" r="0" b="0"/>
              <a:pathLst>
                <a:path w="1004" h="14" extrusionOk="0">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 name="Shape 112"/>
            <p:cNvSpPr/>
            <p:nvPr/>
          </p:nvSpPr>
          <p:spPr>
            <a:xfrm>
              <a:off x="1947862" y="2735263"/>
              <a:ext cx="47625" cy="0"/>
            </a:xfrm>
            <a:custGeom>
              <a:avLst/>
              <a:gdLst/>
              <a:ahLst/>
              <a:cxnLst/>
              <a:rect l="0" t="0" r="0" b="0"/>
              <a:pathLst>
                <a:path w="25" h="120000" extrusionOk="0">
                  <a:moveTo>
                    <a:pt x="0" y="0"/>
                  </a:moveTo>
                  <a:lnTo>
                    <a:pt x="0" y="0"/>
                  </a:lnTo>
                  <a:lnTo>
                    <a:pt x="25"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 name="Shape 113"/>
            <p:cNvSpPr/>
            <p:nvPr/>
          </p:nvSpPr>
          <p:spPr>
            <a:xfrm>
              <a:off x="112712" y="2724150"/>
              <a:ext cx="74613" cy="0"/>
            </a:xfrm>
            <a:custGeom>
              <a:avLst/>
              <a:gdLst/>
              <a:ahLst/>
              <a:cxnLst/>
              <a:rect l="0" t="0" r="0" b="0"/>
              <a:pathLst>
                <a:path w="39" h="120000" extrusionOk="0">
                  <a:moveTo>
                    <a:pt x="0" y="0"/>
                  </a:moveTo>
                  <a:lnTo>
                    <a:pt x="0" y="0"/>
                  </a:lnTo>
                  <a:lnTo>
                    <a:pt x="39" y="0"/>
                  </a:lnTo>
                  <a:cubicBezTo>
                    <a:pt x="27" y="0"/>
                    <a:pt x="14"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 name="Shape 114"/>
            <p:cNvSpPr/>
            <p:nvPr/>
          </p:nvSpPr>
          <p:spPr>
            <a:xfrm>
              <a:off x="2187575" y="2717800"/>
              <a:ext cx="176213" cy="6350"/>
            </a:xfrm>
            <a:custGeom>
              <a:avLst/>
              <a:gdLst/>
              <a:ahLst/>
              <a:cxnLst/>
              <a:rect l="0" t="0" r="0" b="0"/>
              <a:pathLst>
                <a:path w="92" h="3" extrusionOk="0">
                  <a:moveTo>
                    <a:pt x="71" y="3"/>
                  </a:moveTo>
                  <a:lnTo>
                    <a:pt x="71" y="3"/>
                  </a:lnTo>
                  <a:cubicBezTo>
                    <a:pt x="47" y="2"/>
                    <a:pt x="88" y="1"/>
                    <a:pt x="92" y="0"/>
                  </a:cubicBezTo>
                  <a:lnTo>
                    <a:pt x="8" y="1"/>
                  </a:lnTo>
                  <a:cubicBezTo>
                    <a:pt x="8" y="1"/>
                    <a:pt x="0" y="2"/>
                    <a:pt x="2" y="3"/>
                  </a:cubicBezTo>
                  <a:lnTo>
                    <a:pt x="71"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 name="Shape 115"/>
            <p:cNvSpPr/>
            <p:nvPr/>
          </p:nvSpPr>
          <p:spPr>
            <a:xfrm>
              <a:off x="2112962" y="2714625"/>
              <a:ext cx="90488" cy="4762"/>
            </a:xfrm>
            <a:custGeom>
              <a:avLst/>
              <a:gdLst/>
              <a:ahLst/>
              <a:cxnLst/>
              <a:rect l="0" t="0" r="0" b="0"/>
              <a:pathLst>
                <a:path w="47" h="2" extrusionOk="0">
                  <a:moveTo>
                    <a:pt x="22" y="0"/>
                  </a:moveTo>
                  <a:lnTo>
                    <a:pt x="22" y="0"/>
                  </a:lnTo>
                  <a:cubicBezTo>
                    <a:pt x="19" y="1"/>
                    <a:pt x="11" y="1"/>
                    <a:pt x="0" y="2"/>
                  </a:cubicBezTo>
                  <a:lnTo>
                    <a:pt x="47" y="2"/>
                  </a:lnTo>
                  <a:cubicBezTo>
                    <a:pt x="47" y="1"/>
                    <a:pt x="41" y="0"/>
                    <a:pt x="2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 name="Shape 116"/>
            <p:cNvSpPr/>
            <p:nvPr/>
          </p:nvSpPr>
          <p:spPr>
            <a:xfrm>
              <a:off x="2101850" y="2811463"/>
              <a:ext cx="71438" cy="3175"/>
            </a:xfrm>
            <a:custGeom>
              <a:avLst/>
              <a:gdLst/>
              <a:ahLst/>
              <a:cxnLst/>
              <a:rect l="0" t="0" r="0" b="0"/>
              <a:pathLst>
                <a:path w="37" h="1" extrusionOk="0">
                  <a:moveTo>
                    <a:pt x="37" y="0"/>
                  </a:moveTo>
                  <a:lnTo>
                    <a:pt x="37" y="0"/>
                  </a:lnTo>
                  <a:lnTo>
                    <a:pt x="22" y="1"/>
                  </a:lnTo>
                  <a:lnTo>
                    <a:pt x="0" y="1"/>
                  </a:lnTo>
                  <a:lnTo>
                    <a:pt x="3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 name="Shape 117"/>
            <p:cNvSpPr/>
            <p:nvPr/>
          </p:nvSpPr>
          <p:spPr>
            <a:xfrm>
              <a:off x="1724025" y="2805113"/>
              <a:ext cx="120650" cy="4762"/>
            </a:xfrm>
            <a:custGeom>
              <a:avLst/>
              <a:gdLst/>
              <a:ahLst/>
              <a:cxnLst/>
              <a:rect l="0" t="0" r="0" b="0"/>
              <a:pathLst>
                <a:path w="63" h="2" extrusionOk="0">
                  <a:moveTo>
                    <a:pt x="0" y="0"/>
                  </a:moveTo>
                  <a:lnTo>
                    <a:pt x="0" y="0"/>
                  </a:lnTo>
                  <a:cubicBezTo>
                    <a:pt x="18" y="2"/>
                    <a:pt x="52" y="1"/>
                    <a:pt x="63" y="0"/>
                  </a:cubicBezTo>
                  <a:cubicBezTo>
                    <a:pt x="24" y="0"/>
                    <a:pt x="41"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 name="Shape 118"/>
            <p:cNvSpPr/>
            <p:nvPr/>
          </p:nvSpPr>
          <p:spPr>
            <a:xfrm>
              <a:off x="1744662" y="2833688"/>
              <a:ext cx="73025" cy="3175"/>
            </a:xfrm>
            <a:custGeom>
              <a:avLst/>
              <a:gdLst/>
              <a:ahLst/>
              <a:cxnLst/>
              <a:rect l="0" t="0" r="0" b="0"/>
              <a:pathLst>
                <a:path w="38" h="1" extrusionOk="0">
                  <a:moveTo>
                    <a:pt x="38" y="0"/>
                  </a:moveTo>
                  <a:lnTo>
                    <a:pt x="38" y="0"/>
                  </a:lnTo>
                  <a:lnTo>
                    <a:pt x="0" y="1"/>
                  </a:lnTo>
                  <a:lnTo>
                    <a:pt x="3" y="1"/>
                  </a:lnTo>
                  <a:lnTo>
                    <a:pt x="3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 name="Shape 119"/>
            <p:cNvSpPr/>
            <p:nvPr/>
          </p:nvSpPr>
          <p:spPr>
            <a:xfrm>
              <a:off x="-474663" y="2741613"/>
              <a:ext cx="34925" cy="0"/>
            </a:xfrm>
            <a:custGeom>
              <a:avLst/>
              <a:gdLst/>
              <a:ahLst/>
              <a:cxnLst/>
              <a:rect l="0" t="0" r="0" b="0"/>
              <a:pathLst>
                <a:path w="18" h="120000" extrusionOk="0">
                  <a:moveTo>
                    <a:pt x="18" y="0"/>
                  </a:moveTo>
                  <a:lnTo>
                    <a:pt x="18" y="0"/>
                  </a:lnTo>
                  <a:lnTo>
                    <a:pt x="0" y="0"/>
                  </a:lnTo>
                  <a:lnTo>
                    <a:pt x="1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 name="Shape 120"/>
            <p:cNvSpPr/>
            <p:nvPr/>
          </p:nvSpPr>
          <p:spPr>
            <a:xfrm>
              <a:off x="-947738" y="2725738"/>
              <a:ext cx="1239838" cy="19050"/>
            </a:xfrm>
            <a:custGeom>
              <a:avLst/>
              <a:gdLst/>
              <a:ahLst/>
              <a:cxnLst/>
              <a:rect l="0" t="0" r="0" b="0"/>
              <a:pathLst>
                <a:path w="647" h="8" extrusionOk="0">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 name="Shape 121"/>
            <p:cNvSpPr/>
            <p:nvPr/>
          </p:nvSpPr>
          <p:spPr>
            <a:xfrm>
              <a:off x="-1944688" y="2741613"/>
              <a:ext cx="4763" cy="0"/>
            </a:xfrm>
            <a:custGeom>
              <a:avLst/>
              <a:gdLst/>
              <a:ahLst/>
              <a:cxnLst/>
              <a:rect l="0" t="0" r="0" b="0"/>
              <a:pathLst>
                <a:path w="2" h="120000" extrusionOk="0">
                  <a:moveTo>
                    <a:pt x="1" y="0"/>
                  </a:moveTo>
                  <a:lnTo>
                    <a:pt x="1" y="0"/>
                  </a:lnTo>
                  <a:lnTo>
                    <a:pt x="2" y="0"/>
                  </a:lnTo>
                  <a:cubicBezTo>
                    <a:pt x="0" y="0"/>
                    <a:pt x="0"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 name="Shape 122"/>
            <p:cNvSpPr/>
            <p:nvPr/>
          </p:nvSpPr>
          <p:spPr>
            <a:xfrm>
              <a:off x="-1939925" y="2735263"/>
              <a:ext cx="173038" cy="6350"/>
            </a:xfrm>
            <a:custGeom>
              <a:avLst/>
              <a:gdLst/>
              <a:ahLst/>
              <a:cxnLst/>
              <a:rect l="0" t="0" r="0" b="0"/>
              <a:pathLst>
                <a:path w="90" h="3" extrusionOk="0">
                  <a:moveTo>
                    <a:pt x="36" y="3"/>
                  </a:moveTo>
                  <a:lnTo>
                    <a:pt x="36" y="3"/>
                  </a:lnTo>
                  <a:lnTo>
                    <a:pt x="90" y="0"/>
                  </a:lnTo>
                  <a:lnTo>
                    <a:pt x="6" y="1"/>
                  </a:lnTo>
                  <a:lnTo>
                    <a:pt x="0" y="3"/>
                  </a:lnTo>
                  <a:cubicBezTo>
                    <a:pt x="8" y="2"/>
                    <a:pt x="37" y="1"/>
                    <a:pt x="48" y="2"/>
                  </a:cubicBezTo>
                  <a:lnTo>
                    <a:pt x="36"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 name="Shape 123"/>
            <p:cNvSpPr/>
            <p:nvPr/>
          </p:nvSpPr>
          <p:spPr>
            <a:xfrm>
              <a:off x="-1773238" y="2733675"/>
              <a:ext cx="123825" cy="12700"/>
            </a:xfrm>
            <a:custGeom>
              <a:avLst/>
              <a:gdLst/>
              <a:ahLst/>
              <a:cxnLst/>
              <a:rect l="0" t="0" r="0" b="0"/>
              <a:pathLst>
                <a:path w="65" h="6" extrusionOk="0">
                  <a:moveTo>
                    <a:pt x="65" y="0"/>
                  </a:moveTo>
                  <a:lnTo>
                    <a:pt x="65" y="0"/>
                  </a:lnTo>
                  <a:cubicBezTo>
                    <a:pt x="22" y="1"/>
                    <a:pt x="25" y="3"/>
                    <a:pt x="48" y="4"/>
                  </a:cubicBezTo>
                  <a:cubicBezTo>
                    <a:pt x="8" y="5"/>
                    <a:pt x="27" y="1"/>
                    <a:pt x="0" y="4"/>
                  </a:cubicBezTo>
                  <a:cubicBezTo>
                    <a:pt x="1" y="6"/>
                    <a:pt x="50" y="5"/>
                    <a:pt x="61" y="4"/>
                  </a:cubicBezTo>
                  <a:lnTo>
                    <a:pt x="6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 name="Shape 124"/>
            <p:cNvSpPr/>
            <p:nvPr/>
          </p:nvSpPr>
          <p:spPr>
            <a:xfrm>
              <a:off x="-1057275" y="2735263"/>
              <a:ext cx="57150" cy="3175"/>
            </a:xfrm>
            <a:custGeom>
              <a:avLst/>
              <a:gdLst/>
              <a:ahLst/>
              <a:cxnLst/>
              <a:rect l="0" t="0" r="0" b="0"/>
              <a:pathLst>
                <a:path w="30" h="1" extrusionOk="0">
                  <a:moveTo>
                    <a:pt x="12" y="0"/>
                  </a:moveTo>
                  <a:lnTo>
                    <a:pt x="12" y="0"/>
                  </a:lnTo>
                  <a:lnTo>
                    <a:pt x="0" y="1"/>
                  </a:lnTo>
                  <a:lnTo>
                    <a:pt x="30" y="1"/>
                  </a:lnTo>
                  <a:lnTo>
                    <a:pt x="1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5" name="Shape 125"/>
            <p:cNvSpPr/>
            <p:nvPr/>
          </p:nvSpPr>
          <p:spPr>
            <a:xfrm>
              <a:off x="-1116013" y="2738438"/>
              <a:ext cx="58738" cy="3175"/>
            </a:xfrm>
            <a:custGeom>
              <a:avLst/>
              <a:gdLst/>
              <a:ahLst/>
              <a:cxnLst/>
              <a:rect l="0" t="0" r="0" b="0"/>
              <a:pathLst>
                <a:path w="30" h="2" extrusionOk="0">
                  <a:moveTo>
                    <a:pt x="30" y="0"/>
                  </a:moveTo>
                  <a:lnTo>
                    <a:pt x="30" y="0"/>
                  </a:lnTo>
                  <a:lnTo>
                    <a:pt x="0" y="0"/>
                  </a:lnTo>
                  <a:cubicBezTo>
                    <a:pt x="2" y="0"/>
                    <a:pt x="4" y="1"/>
                    <a:pt x="9" y="2"/>
                  </a:cubicBezTo>
                  <a:lnTo>
                    <a:pt x="3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6" name="Shape 126"/>
            <p:cNvSpPr/>
            <p:nvPr/>
          </p:nvSpPr>
          <p:spPr>
            <a:xfrm>
              <a:off x="-1349375" y="2735263"/>
              <a:ext cx="84138" cy="0"/>
            </a:xfrm>
            <a:custGeom>
              <a:avLst/>
              <a:gdLst/>
              <a:ahLst/>
              <a:cxnLst/>
              <a:rect l="0" t="0" r="0" b="0"/>
              <a:pathLst>
                <a:path w="44" h="120000" extrusionOk="0">
                  <a:moveTo>
                    <a:pt x="44" y="0"/>
                  </a:moveTo>
                  <a:lnTo>
                    <a:pt x="44" y="0"/>
                  </a:lnTo>
                  <a:lnTo>
                    <a:pt x="0" y="0"/>
                  </a:lnTo>
                  <a:lnTo>
                    <a:pt x="4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7" name="Shape 127"/>
            <p:cNvSpPr/>
            <p:nvPr/>
          </p:nvSpPr>
          <p:spPr>
            <a:xfrm>
              <a:off x="-1265238" y="2735263"/>
              <a:ext cx="65088" cy="3175"/>
            </a:xfrm>
            <a:custGeom>
              <a:avLst/>
              <a:gdLst/>
              <a:ahLst/>
              <a:cxnLst/>
              <a:rect l="0" t="0" r="0" b="0"/>
              <a:pathLst>
                <a:path w="34" h="1" extrusionOk="0">
                  <a:moveTo>
                    <a:pt x="34" y="1"/>
                  </a:moveTo>
                  <a:lnTo>
                    <a:pt x="34" y="1"/>
                  </a:lnTo>
                  <a:lnTo>
                    <a:pt x="33" y="0"/>
                  </a:lnTo>
                  <a:lnTo>
                    <a:pt x="0" y="0"/>
                  </a:lnTo>
                  <a:lnTo>
                    <a:pt x="34"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8" name="Shape 128"/>
            <p:cNvSpPr/>
            <p:nvPr/>
          </p:nvSpPr>
          <p:spPr>
            <a:xfrm>
              <a:off x="-1219200" y="2728913"/>
              <a:ext cx="103188" cy="9525"/>
            </a:xfrm>
            <a:custGeom>
              <a:avLst/>
              <a:gdLst/>
              <a:ahLst/>
              <a:cxnLst/>
              <a:rect l="0" t="0" r="0" b="0"/>
              <a:pathLst>
                <a:path w="54" h="4" extrusionOk="0">
                  <a:moveTo>
                    <a:pt x="54" y="4"/>
                  </a:moveTo>
                  <a:lnTo>
                    <a:pt x="54" y="4"/>
                  </a:lnTo>
                  <a:cubicBezTo>
                    <a:pt x="49" y="2"/>
                    <a:pt x="43" y="0"/>
                    <a:pt x="0" y="1"/>
                  </a:cubicBezTo>
                  <a:lnTo>
                    <a:pt x="9" y="3"/>
                  </a:lnTo>
                  <a:lnTo>
                    <a:pt x="54"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9" name="Shape 129"/>
            <p:cNvSpPr/>
            <p:nvPr/>
          </p:nvSpPr>
          <p:spPr>
            <a:xfrm>
              <a:off x="1225550" y="2830513"/>
              <a:ext cx="73025" cy="3175"/>
            </a:xfrm>
            <a:custGeom>
              <a:avLst/>
              <a:gdLst/>
              <a:ahLst/>
              <a:cxnLst/>
              <a:rect l="0" t="0" r="0" b="0"/>
              <a:pathLst>
                <a:path w="38" h="2" extrusionOk="0">
                  <a:moveTo>
                    <a:pt x="34" y="0"/>
                  </a:moveTo>
                  <a:lnTo>
                    <a:pt x="34" y="0"/>
                  </a:lnTo>
                  <a:lnTo>
                    <a:pt x="0" y="1"/>
                  </a:lnTo>
                  <a:lnTo>
                    <a:pt x="4" y="2"/>
                  </a:lnTo>
                  <a:lnTo>
                    <a:pt x="38" y="1"/>
                  </a:lnTo>
                  <a:lnTo>
                    <a:pt x="3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0" name="Shape 130"/>
            <p:cNvSpPr/>
            <p:nvPr/>
          </p:nvSpPr>
          <p:spPr>
            <a:xfrm>
              <a:off x="874712" y="2827338"/>
              <a:ext cx="39688" cy="3175"/>
            </a:xfrm>
            <a:custGeom>
              <a:avLst/>
              <a:gdLst/>
              <a:ahLst/>
              <a:cxnLst/>
              <a:rect l="0" t="0" r="0" b="0"/>
              <a:pathLst>
                <a:path w="21" h="1" extrusionOk="0">
                  <a:moveTo>
                    <a:pt x="21" y="0"/>
                  </a:moveTo>
                  <a:lnTo>
                    <a:pt x="21" y="0"/>
                  </a:lnTo>
                  <a:lnTo>
                    <a:pt x="0" y="1"/>
                  </a:lnTo>
                  <a:cubicBezTo>
                    <a:pt x="9" y="1"/>
                    <a:pt x="16" y="1"/>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1" name="Shape 131"/>
            <p:cNvSpPr/>
            <p:nvPr/>
          </p:nvSpPr>
          <p:spPr>
            <a:xfrm>
              <a:off x="417512" y="2827338"/>
              <a:ext cx="457200" cy="31750"/>
            </a:xfrm>
            <a:custGeom>
              <a:avLst/>
              <a:gdLst/>
              <a:ahLst/>
              <a:cxnLst/>
              <a:rect l="0" t="0" r="0" b="0"/>
              <a:pathLst>
                <a:path w="238" h="14" extrusionOk="0">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2" name="Shape 132"/>
            <p:cNvSpPr/>
            <p:nvPr/>
          </p:nvSpPr>
          <p:spPr>
            <a:xfrm>
              <a:off x="755650" y="2859087"/>
              <a:ext cx="68263" cy="4762"/>
            </a:xfrm>
            <a:custGeom>
              <a:avLst/>
              <a:gdLst/>
              <a:ahLst/>
              <a:cxnLst/>
              <a:rect l="0" t="0" r="0" b="0"/>
              <a:pathLst>
                <a:path w="36" h="2" extrusionOk="0">
                  <a:moveTo>
                    <a:pt x="0" y="1"/>
                  </a:moveTo>
                  <a:lnTo>
                    <a:pt x="0" y="1"/>
                  </a:lnTo>
                  <a:cubicBezTo>
                    <a:pt x="19" y="2"/>
                    <a:pt x="24" y="1"/>
                    <a:pt x="36" y="1"/>
                  </a:cubicBezTo>
                  <a:cubicBezTo>
                    <a:pt x="33" y="0"/>
                    <a:pt x="15" y="1"/>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3" name="Shape 133"/>
            <p:cNvSpPr/>
            <p:nvPr/>
          </p:nvSpPr>
          <p:spPr>
            <a:xfrm>
              <a:off x="-133350" y="2798763"/>
              <a:ext cx="111125" cy="4762"/>
            </a:xfrm>
            <a:custGeom>
              <a:avLst/>
              <a:gdLst/>
              <a:ahLst/>
              <a:cxnLst/>
              <a:rect l="0" t="0" r="0" b="0"/>
              <a:pathLst>
                <a:path w="58" h="2" extrusionOk="0">
                  <a:moveTo>
                    <a:pt x="37" y="0"/>
                  </a:moveTo>
                  <a:lnTo>
                    <a:pt x="37" y="0"/>
                  </a:lnTo>
                  <a:cubicBezTo>
                    <a:pt x="34" y="1"/>
                    <a:pt x="0" y="1"/>
                    <a:pt x="7" y="2"/>
                  </a:cubicBezTo>
                  <a:lnTo>
                    <a:pt x="58" y="2"/>
                  </a:lnTo>
                  <a:cubicBezTo>
                    <a:pt x="46" y="2"/>
                    <a:pt x="42" y="1"/>
                    <a:pt x="3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4" name="Shape 134"/>
            <p:cNvSpPr/>
            <p:nvPr/>
          </p:nvSpPr>
          <p:spPr>
            <a:xfrm>
              <a:off x="-22225" y="2800350"/>
              <a:ext cx="44450" cy="3175"/>
            </a:xfrm>
            <a:custGeom>
              <a:avLst/>
              <a:gdLst/>
              <a:ahLst/>
              <a:cxnLst/>
              <a:rect l="0" t="0" r="0" b="0"/>
              <a:pathLst>
                <a:path w="23" h="1" extrusionOk="0">
                  <a:moveTo>
                    <a:pt x="23" y="0"/>
                  </a:moveTo>
                  <a:lnTo>
                    <a:pt x="23" y="0"/>
                  </a:lnTo>
                  <a:lnTo>
                    <a:pt x="0" y="1"/>
                  </a:lnTo>
                  <a:cubicBezTo>
                    <a:pt x="6" y="1"/>
                    <a:pt x="13"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5" name="Shape 135"/>
            <p:cNvSpPr/>
            <p:nvPr/>
          </p:nvSpPr>
          <p:spPr>
            <a:xfrm>
              <a:off x="-66675" y="2798763"/>
              <a:ext cx="6350" cy="0"/>
            </a:xfrm>
            <a:custGeom>
              <a:avLst/>
              <a:gdLst/>
              <a:ahLst/>
              <a:cxnLst/>
              <a:rect l="0" t="0" r="0" b="0"/>
              <a:pathLst>
                <a:path w="3" h="120000" extrusionOk="0">
                  <a:moveTo>
                    <a:pt x="0" y="0"/>
                  </a:moveTo>
                  <a:lnTo>
                    <a:pt x="0" y="0"/>
                  </a:lnTo>
                  <a:lnTo>
                    <a:pt x="2" y="0"/>
                  </a:lnTo>
                  <a:cubicBezTo>
                    <a:pt x="3" y="0"/>
                    <a:pt x="3"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6" name="Shape 136"/>
            <p:cNvSpPr/>
            <p:nvPr/>
          </p:nvSpPr>
          <p:spPr>
            <a:xfrm>
              <a:off x="-1566863" y="2730500"/>
              <a:ext cx="65088" cy="3175"/>
            </a:xfrm>
            <a:custGeom>
              <a:avLst/>
              <a:gdLst/>
              <a:ahLst/>
              <a:cxnLst/>
              <a:rect l="0" t="0" r="0" b="0"/>
              <a:pathLst>
                <a:path w="34" h="1" extrusionOk="0">
                  <a:moveTo>
                    <a:pt x="33" y="1"/>
                  </a:moveTo>
                  <a:lnTo>
                    <a:pt x="33" y="1"/>
                  </a:lnTo>
                  <a:cubicBezTo>
                    <a:pt x="34" y="0"/>
                    <a:pt x="12" y="1"/>
                    <a:pt x="0" y="1"/>
                  </a:cubicBezTo>
                  <a:cubicBezTo>
                    <a:pt x="9" y="1"/>
                    <a:pt x="22" y="1"/>
                    <a:pt x="33"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7" name="Shape 137"/>
            <p:cNvSpPr/>
            <p:nvPr/>
          </p:nvSpPr>
          <p:spPr>
            <a:xfrm>
              <a:off x="-3175000" y="2740025"/>
              <a:ext cx="38100" cy="0"/>
            </a:xfrm>
            <a:custGeom>
              <a:avLst/>
              <a:gdLst/>
              <a:ahLst/>
              <a:cxnLst/>
              <a:rect l="0" t="0" r="0" b="0"/>
              <a:pathLst>
                <a:path w="20" h="120000" extrusionOk="0">
                  <a:moveTo>
                    <a:pt x="20" y="0"/>
                  </a:moveTo>
                  <a:lnTo>
                    <a:pt x="20" y="0"/>
                  </a:lnTo>
                  <a:lnTo>
                    <a:pt x="0" y="0"/>
                  </a:lnTo>
                  <a:cubicBezTo>
                    <a:pt x="7" y="0"/>
                    <a:pt x="11" y="0"/>
                    <a:pt x="2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8" name="Shape 138"/>
            <p:cNvSpPr/>
            <p:nvPr/>
          </p:nvSpPr>
          <p:spPr>
            <a:xfrm>
              <a:off x="-3735388" y="2803525"/>
              <a:ext cx="6350" cy="1587"/>
            </a:xfrm>
            <a:custGeom>
              <a:avLst/>
              <a:gdLst/>
              <a:ahLst/>
              <a:cxnLst/>
              <a:rect l="0" t="0" r="0" b="0"/>
              <a:pathLst>
                <a:path w="4" h="1" extrusionOk="0">
                  <a:moveTo>
                    <a:pt x="4" y="0"/>
                  </a:moveTo>
                  <a:lnTo>
                    <a:pt x="4" y="0"/>
                  </a:lnTo>
                  <a:cubicBezTo>
                    <a:pt x="3" y="0"/>
                    <a:pt x="2" y="1"/>
                    <a:pt x="0" y="1"/>
                  </a:cubicBezTo>
                  <a:cubicBezTo>
                    <a:pt x="2" y="1"/>
                    <a:pt x="3" y="1"/>
                    <a:pt x="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39" name="Shape 139"/>
            <p:cNvSpPr/>
            <p:nvPr/>
          </p:nvSpPr>
          <p:spPr>
            <a:xfrm>
              <a:off x="-3924300" y="2803525"/>
              <a:ext cx="188913" cy="3175"/>
            </a:xfrm>
            <a:custGeom>
              <a:avLst/>
              <a:gdLst/>
              <a:ahLst/>
              <a:cxnLst/>
              <a:rect l="0" t="0" r="0" b="0"/>
              <a:pathLst>
                <a:path w="98" h="2" extrusionOk="0">
                  <a:moveTo>
                    <a:pt x="98" y="1"/>
                  </a:moveTo>
                  <a:lnTo>
                    <a:pt x="98" y="1"/>
                  </a:lnTo>
                  <a:cubicBezTo>
                    <a:pt x="84" y="2"/>
                    <a:pt x="42" y="0"/>
                    <a:pt x="26" y="1"/>
                  </a:cubicBezTo>
                  <a:lnTo>
                    <a:pt x="28" y="1"/>
                  </a:lnTo>
                  <a:lnTo>
                    <a:pt x="0" y="2"/>
                  </a:lnTo>
                  <a:cubicBezTo>
                    <a:pt x="27" y="2"/>
                    <a:pt x="82" y="2"/>
                    <a:pt x="9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140" name="Shape 140"/>
          <p:cNvSpPr txBox="1">
            <a:spLocks noGrp="1"/>
          </p:cNvSpPr>
          <p:nvPr>
            <p:ph type="subTitle" idx="1"/>
          </p:nvPr>
        </p:nvSpPr>
        <p:spPr>
          <a:xfrm>
            <a:off x="1522413" y="5105400"/>
            <a:ext cx="9143999" cy="1066800"/>
          </a:xfrm>
          <a:prstGeom prst="rect">
            <a:avLst/>
          </a:prstGeom>
          <a:noFill/>
          <a:ln>
            <a:noFill/>
          </a:ln>
        </p:spPr>
        <p:txBody>
          <a:bodyPr spcFirstLastPara="1" wrap="square" lIns="91425" tIns="91425" rIns="91425" bIns="91425" anchor="t" anchorCtr="0"/>
          <a:lstStyle>
            <a:lvl1pPr marR="0" lvl="0" algn="l" rtl="0">
              <a:lnSpc>
                <a:spcPct val="90000"/>
              </a:lnSpc>
              <a:spcBef>
                <a:spcPts val="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R="0" lvl="1" algn="ctr" rtl="0">
              <a:lnSpc>
                <a:spcPct val="90000"/>
              </a:lnSpc>
              <a:spcBef>
                <a:spcPts val="600"/>
              </a:spcBef>
              <a:spcAft>
                <a:spcPts val="0"/>
              </a:spcAft>
              <a:buClr>
                <a:schemeClr val="dk2"/>
              </a:buClr>
              <a:buSzPts val="2000"/>
              <a:buFont typeface="Noto Sans Symbols"/>
              <a:buNone/>
              <a:defRPr sz="2000" b="0" i="0" u="none" strike="noStrike" cap="none">
                <a:solidFill>
                  <a:srgbClr val="888888"/>
                </a:solidFill>
                <a:latin typeface="Century Gothic"/>
                <a:ea typeface="Century Gothic"/>
                <a:cs typeface="Century Gothic"/>
                <a:sym typeface="Century Gothic"/>
              </a:defRPr>
            </a:lvl2pPr>
            <a:lvl3pPr marR="0" lvl="2" algn="ctr" rtl="0">
              <a:lnSpc>
                <a:spcPct val="90000"/>
              </a:lnSpc>
              <a:spcBef>
                <a:spcPts val="600"/>
              </a:spcBef>
              <a:spcAft>
                <a:spcPts val="0"/>
              </a:spcAft>
              <a:buClr>
                <a:schemeClr val="dk2"/>
              </a:buClr>
              <a:buSzPts val="144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90000"/>
              </a:lnSpc>
              <a:spcBef>
                <a:spcPts val="600"/>
              </a:spcBef>
              <a:spcAft>
                <a:spcPts val="0"/>
              </a:spcAft>
              <a:buClr>
                <a:schemeClr val="dk2"/>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4pPr>
            <a:lvl5pPr marR="0" lvl="4" algn="ctr" rtl="0">
              <a:lnSpc>
                <a:spcPct val="90000"/>
              </a:lnSpc>
              <a:spcBef>
                <a:spcPts val="600"/>
              </a:spcBef>
              <a:spcAft>
                <a:spcPts val="0"/>
              </a:spcAft>
              <a:buClr>
                <a:schemeClr val="dk2"/>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5pPr>
            <a:lvl6pPr marR="0" lvl="5" algn="ctr" rtl="0">
              <a:lnSpc>
                <a:spcPct val="90000"/>
              </a:lnSpc>
              <a:spcBef>
                <a:spcPts val="600"/>
              </a:spcBef>
              <a:spcAft>
                <a:spcPts val="0"/>
              </a:spcAft>
              <a:buClr>
                <a:schemeClr val="dk2"/>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6pPr>
            <a:lvl7pPr marR="0" lvl="6" algn="ctr" rtl="0">
              <a:lnSpc>
                <a:spcPct val="90000"/>
              </a:lnSpc>
              <a:spcBef>
                <a:spcPts val="600"/>
              </a:spcBef>
              <a:spcAft>
                <a:spcPts val="0"/>
              </a:spcAft>
              <a:buClr>
                <a:schemeClr val="dk2"/>
              </a:buClr>
              <a:buSzPts val="1280"/>
              <a:buFont typeface="Noto Sans Symbols"/>
              <a:buNone/>
              <a:defRPr sz="1600" b="0" i="0" u="none" strike="noStrike" cap="none">
                <a:solidFill>
                  <a:srgbClr val="888888"/>
                </a:solidFill>
                <a:latin typeface="Century Gothic"/>
                <a:ea typeface="Century Gothic"/>
                <a:cs typeface="Century Gothic"/>
                <a:sym typeface="Century Gothic"/>
              </a:defRPr>
            </a:lvl7pPr>
            <a:lvl8pPr marR="0" lvl="7" algn="ctr" rtl="0">
              <a:lnSpc>
                <a:spcPct val="90000"/>
              </a:lnSpc>
              <a:spcBef>
                <a:spcPts val="600"/>
              </a:spcBef>
              <a:spcAft>
                <a:spcPts val="0"/>
              </a:spcAft>
              <a:buClr>
                <a:schemeClr val="dk2"/>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8pPr>
            <a:lvl9pPr marR="0" lvl="8" algn="ctr" rtl="0">
              <a:lnSpc>
                <a:spcPct val="90000"/>
              </a:lnSpc>
              <a:spcBef>
                <a:spcPts val="600"/>
              </a:spcBef>
              <a:spcAft>
                <a:spcPts val="0"/>
              </a:spcAft>
              <a:buClr>
                <a:schemeClr val="dk2"/>
              </a:buClr>
              <a:buSzPts val="1280"/>
              <a:buFont typeface="Noto Sans Symbols"/>
              <a:buNone/>
              <a:defRPr sz="1600" b="0" i="0" u="none" strike="noStrike" cap="none">
                <a:solidFill>
                  <a:srgbClr val="888888"/>
                </a:solidFill>
                <a:latin typeface="Century Gothic"/>
                <a:ea typeface="Century Gothic"/>
                <a:cs typeface="Century Gothic"/>
                <a:sym typeface="Century Gothic"/>
              </a:defRPr>
            </a:lvl9pPr>
          </a:lstStyle>
          <a:p>
            <a:endParaRPr/>
          </a:p>
        </p:txBody>
      </p:sp>
      <p:sp>
        <p:nvSpPr>
          <p:cNvPr id="141" name="Shape 141"/>
          <p:cNvSpPr txBox="1">
            <a:spLocks noGrp="1"/>
          </p:cNvSpPr>
          <p:nvPr>
            <p:ph type="ctrTitle"/>
          </p:nvPr>
        </p:nvSpPr>
        <p:spPr>
          <a:xfrm>
            <a:off x="1522413" y="1905000"/>
            <a:ext cx="9144000" cy="26670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5400"/>
              <a:buFont typeface="Century Gothic"/>
              <a:buNone/>
              <a:defRPr sz="5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38285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142"/>
        <p:cNvGrpSpPr/>
        <p:nvPr/>
      </p:nvGrpSpPr>
      <p:grpSpPr>
        <a:xfrm>
          <a:off x="0" y="0"/>
          <a:ext cx="0" cy="0"/>
          <a:chOff x="0" y="0"/>
          <a:chExt cx="0" cy="0"/>
        </a:xfrm>
      </p:grpSpPr>
      <p:grpSp>
        <p:nvGrpSpPr>
          <p:cNvPr id="143" name="Shape 143"/>
          <p:cNvGrpSpPr/>
          <p:nvPr/>
        </p:nvGrpSpPr>
        <p:grpSpPr>
          <a:xfrm>
            <a:off x="1522413" y="1514475"/>
            <a:ext cx="10569575" cy="64008"/>
            <a:chOff x="1522413" y="1514475"/>
            <a:chExt cx="10569575" cy="64008"/>
          </a:xfrm>
        </p:grpSpPr>
        <p:sp>
          <p:nvSpPr>
            <p:cNvPr id="144" name="Shape 144"/>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5" name="Shape 145"/>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6" name="Shape 146"/>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7" name="Shape 147"/>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8" name="Shape 148"/>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49" name="Shape 149"/>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0" name="Shape 150"/>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1" name="Shape 151"/>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2" name="Shape 152"/>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3" name="Shape 153"/>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4" name="Shape 154"/>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5" name="Shape 155"/>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6" name="Shape 156"/>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7" name="Shape 157"/>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8" name="Shape 158"/>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9" name="Shape 159"/>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0" name="Shape 160"/>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1" name="Shape 161"/>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2" name="Shape 162"/>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3" name="Shape 163"/>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4" name="Shape 164"/>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5" name="Shape 165"/>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6" name="Shape 166"/>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7" name="Shape 167"/>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8" name="Shape 168"/>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69" name="Shape 169"/>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0" name="Shape 170"/>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1" name="Shape 171"/>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2" name="Shape 172"/>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3" name="Shape 173"/>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4" name="Shape 174"/>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5" name="Shape 175"/>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6" name="Shape 176"/>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7" name="Shape 177"/>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8" name="Shape 178"/>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9" name="Shape 179"/>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0" name="Shape 180"/>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1" name="Shape 181"/>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2" name="Shape 182"/>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3" name="Shape 183"/>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4" name="Shape 184"/>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5" name="Shape 185"/>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6" name="Shape 186"/>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7" name="Shape 187"/>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8" name="Shape 188"/>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9" name="Shape 189"/>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0" name="Shape 190"/>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1" name="Shape 191"/>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2" name="Shape 192"/>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3" name="Shape 193"/>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4" name="Shape 194"/>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5" name="Shape 195"/>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6" name="Shape 196"/>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7" name="Shape 197"/>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8" name="Shape 198"/>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99" name="Shape 199"/>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0" name="Shape 200"/>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1" name="Shape 201"/>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2" name="Shape 202"/>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3" name="Shape 203"/>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4" name="Shape 204"/>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5" name="Shape 205"/>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6" name="Shape 206"/>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7" name="Shape 207"/>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8" name="Shape 208"/>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09" name="Shape 209"/>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0" name="Shape 210"/>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1" name="Shape 211"/>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2" name="Shape 212"/>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3" name="Shape 213"/>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4" name="Shape 214"/>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5" name="Shape 215"/>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6" name="Shape 216"/>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17" name="Shape 217"/>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218" name="Shape 218"/>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19" name="Shape 219"/>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20" name="Shape 220"/>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221" name="Shape 221"/>
          <p:cNvSpPr txBox="1">
            <a:spLocks noGrp="1"/>
          </p:cNvSpPr>
          <p:nvPr>
            <p:ph type="body" idx="1"/>
          </p:nvPr>
        </p:nvSpPr>
        <p:spPr>
          <a:xfrm>
            <a:off x="6246815" y="1905000"/>
            <a:ext cx="4419598"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222" name="Shape 222"/>
          <p:cNvSpPr txBox="1">
            <a:spLocks noGrp="1"/>
          </p:cNvSpPr>
          <p:nvPr>
            <p:ph type="body" idx="2"/>
          </p:nvPr>
        </p:nvSpPr>
        <p:spPr>
          <a:xfrm>
            <a:off x="1522413" y="1905000"/>
            <a:ext cx="4419599"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223" name="Shape 223"/>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134299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224"/>
        <p:cNvGrpSpPr/>
        <p:nvPr/>
      </p:nvGrpSpPr>
      <p:grpSpPr>
        <a:xfrm>
          <a:off x="0" y="0"/>
          <a:ext cx="0" cy="0"/>
          <a:chOff x="0" y="0"/>
          <a:chExt cx="0" cy="0"/>
        </a:xfrm>
      </p:grpSpPr>
      <p:grpSp>
        <p:nvGrpSpPr>
          <p:cNvPr id="225" name="Shape 225"/>
          <p:cNvGrpSpPr/>
          <p:nvPr/>
        </p:nvGrpSpPr>
        <p:grpSpPr>
          <a:xfrm>
            <a:off x="1522413" y="1514475"/>
            <a:ext cx="10569575" cy="64008"/>
            <a:chOff x="1522413" y="1514475"/>
            <a:chExt cx="10569575" cy="64008"/>
          </a:xfrm>
        </p:grpSpPr>
        <p:sp>
          <p:nvSpPr>
            <p:cNvPr id="226" name="Shape 226"/>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7" name="Shape 227"/>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8" name="Shape 228"/>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9" name="Shape 229"/>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0" name="Shape 230"/>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1" name="Shape 231"/>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2" name="Shape 232"/>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3" name="Shape 233"/>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4" name="Shape 234"/>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5" name="Shape 235"/>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6" name="Shape 236"/>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7" name="Shape 237"/>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8" name="Shape 238"/>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9" name="Shape 239"/>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0" name="Shape 240"/>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1" name="Shape 241"/>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2" name="Shape 242"/>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3" name="Shape 243"/>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4" name="Shape 244"/>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5" name="Shape 245"/>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6" name="Shape 246"/>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7" name="Shape 247"/>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8" name="Shape 248"/>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9" name="Shape 249"/>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0" name="Shape 250"/>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1" name="Shape 251"/>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2" name="Shape 252"/>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3" name="Shape 253"/>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4" name="Shape 254"/>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5" name="Shape 255"/>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6" name="Shape 256"/>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7" name="Shape 257"/>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8" name="Shape 258"/>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9" name="Shape 259"/>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0" name="Shape 260"/>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1" name="Shape 261"/>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2" name="Shape 262"/>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3" name="Shape 263"/>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4" name="Shape 264"/>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5" name="Shape 265"/>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6" name="Shape 266"/>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7" name="Shape 267"/>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8" name="Shape 268"/>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9" name="Shape 269"/>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0" name="Shape 270"/>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1" name="Shape 271"/>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2" name="Shape 272"/>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3" name="Shape 273"/>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4" name="Shape 274"/>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5" name="Shape 275"/>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6" name="Shape 276"/>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7" name="Shape 277"/>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8" name="Shape 278"/>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9" name="Shape 279"/>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0" name="Shape 280"/>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1" name="Shape 281"/>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2" name="Shape 282"/>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3" name="Shape 283"/>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4" name="Shape 284"/>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5" name="Shape 285"/>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6" name="Shape 286"/>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7" name="Shape 287"/>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8" name="Shape 288"/>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9" name="Shape 289"/>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0" name="Shape 290"/>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1" name="Shape 291"/>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2" name="Shape 292"/>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3" name="Shape 293"/>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4" name="Shape 294"/>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5" name="Shape 295"/>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6" name="Shape 296"/>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7" name="Shape 297"/>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8" name="Shape 298"/>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9" name="Shape 299"/>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300" name="Shape 30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01" name="Shape 30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02" name="Shape 30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303" name="Shape 303"/>
          <p:cNvSpPr txBox="1">
            <a:spLocks noGrp="1"/>
          </p:cNvSpPr>
          <p:nvPr>
            <p:ph type="body" idx="1"/>
          </p:nvPr>
        </p:nvSpPr>
        <p:spPr>
          <a:xfrm>
            <a:off x="6249860" y="2819399"/>
            <a:ext cx="4416552" cy="3352801"/>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304" name="Shape 304"/>
          <p:cNvSpPr txBox="1">
            <a:spLocks noGrp="1"/>
          </p:cNvSpPr>
          <p:nvPr>
            <p:ph type="body" idx="2"/>
          </p:nvPr>
        </p:nvSpPr>
        <p:spPr>
          <a:xfrm>
            <a:off x="6249860" y="1905000"/>
            <a:ext cx="4416552" cy="762000"/>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20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305" name="Shape 305"/>
          <p:cNvSpPr txBox="1">
            <a:spLocks noGrp="1"/>
          </p:cNvSpPr>
          <p:nvPr>
            <p:ph type="body" idx="3"/>
          </p:nvPr>
        </p:nvSpPr>
        <p:spPr>
          <a:xfrm>
            <a:off x="1522413" y="2819399"/>
            <a:ext cx="4416552" cy="3352801"/>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306" name="Shape 306"/>
          <p:cNvSpPr txBox="1">
            <a:spLocks noGrp="1"/>
          </p:cNvSpPr>
          <p:nvPr>
            <p:ph type="body" idx="4"/>
          </p:nvPr>
        </p:nvSpPr>
        <p:spPr>
          <a:xfrm>
            <a:off x="1522413" y="1905000"/>
            <a:ext cx="4416552" cy="762000"/>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20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307" name="Shape 307"/>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106149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308"/>
        <p:cNvGrpSpPr/>
        <p:nvPr/>
      </p:nvGrpSpPr>
      <p:grpSpPr>
        <a:xfrm>
          <a:off x="0" y="0"/>
          <a:ext cx="0" cy="0"/>
          <a:chOff x="0" y="0"/>
          <a:chExt cx="0" cy="0"/>
        </a:xfrm>
      </p:grpSpPr>
      <p:grpSp>
        <p:nvGrpSpPr>
          <p:cNvPr id="309" name="Shape 309"/>
          <p:cNvGrpSpPr/>
          <p:nvPr/>
        </p:nvGrpSpPr>
        <p:grpSpPr>
          <a:xfrm>
            <a:off x="4417839" y="1630821"/>
            <a:ext cx="6291028" cy="4575885"/>
            <a:chOff x="4417839" y="1630821"/>
            <a:chExt cx="6291028" cy="4575885"/>
          </a:xfrm>
        </p:grpSpPr>
        <p:grpSp>
          <p:nvGrpSpPr>
            <p:cNvPr id="310" name="Shape 310"/>
            <p:cNvGrpSpPr/>
            <p:nvPr/>
          </p:nvGrpSpPr>
          <p:grpSpPr>
            <a:xfrm>
              <a:off x="5414491" y="1630821"/>
              <a:ext cx="5294376" cy="4114800"/>
              <a:chOff x="3310555" y="716546"/>
              <a:chExt cx="5294376" cy="4114800"/>
            </a:xfrm>
          </p:grpSpPr>
          <p:grpSp>
            <p:nvGrpSpPr>
              <p:cNvPr id="311" name="Shape 311"/>
              <p:cNvGrpSpPr/>
              <p:nvPr/>
            </p:nvGrpSpPr>
            <p:grpSpPr>
              <a:xfrm flipH="1">
                <a:off x="3310555" y="737968"/>
                <a:ext cx="5294376" cy="54864"/>
                <a:chOff x="1522413" y="1514475"/>
                <a:chExt cx="10569575" cy="64008"/>
              </a:xfrm>
            </p:grpSpPr>
            <p:sp>
              <p:nvSpPr>
                <p:cNvPr id="312" name="Shape 312"/>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3" name="Shape 313"/>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4" name="Shape 314"/>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5" name="Shape 315"/>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6" name="Shape 316"/>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7" name="Shape 317"/>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8" name="Shape 318"/>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9" name="Shape 319"/>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0" name="Shape 320"/>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1" name="Shape 321"/>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2" name="Shape 322"/>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3" name="Shape 323"/>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4" name="Shape 324"/>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5" name="Shape 325"/>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6" name="Shape 326"/>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7" name="Shape 327"/>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8" name="Shape 328"/>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9" name="Shape 329"/>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0" name="Shape 330"/>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1" name="Shape 331"/>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2" name="Shape 332"/>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3" name="Shape 333"/>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4" name="Shape 334"/>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5" name="Shape 335"/>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6" name="Shape 336"/>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7" name="Shape 337"/>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8" name="Shape 338"/>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9" name="Shape 339"/>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0" name="Shape 340"/>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1" name="Shape 341"/>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2" name="Shape 342"/>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3" name="Shape 343"/>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4" name="Shape 344"/>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5" name="Shape 345"/>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6" name="Shape 346"/>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7" name="Shape 347"/>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8" name="Shape 348"/>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9" name="Shape 349"/>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0" name="Shape 350"/>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1" name="Shape 351"/>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2" name="Shape 352"/>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3" name="Shape 353"/>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4" name="Shape 354"/>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5" name="Shape 355"/>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6" name="Shape 356"/>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7" name="Shape 357"/>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8" name="Shape 358"/>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9" name="Shape 359"/>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0" name="Shape 360"/>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1" name="Shape 361"/>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2" name="Shape 362"/>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3" name="Shape 363"/>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4" name="Shape 364"/>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5" name="Shape 365"/>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6" name="Shape 366"/>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7" name="Shape 367"/>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8" name="Shape 368"/>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9" name="Shape 369"/>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0" name="Shape 370"/>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1" name="Shape 371"/>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2" name="Shape 372"/>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3" name="Shape 373"/>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4" name="Shape 374"/>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5" name="Shape 375"/>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6" name="Shape 376"/>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7" name="Shape 377"/>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8" name="Shape 378"/>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9" name="Shape 379"/>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0" name="Shape 380"/>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1" name="Shape 381"/>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2" name="Shape 382"/>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3" name="Shape 383"/>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4" name="Shape 384"/>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5" name="Shape 385"/>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386" name="Shape 386"/>
              <p:cNvGrpSpPr/>
              <p:nvPr/>
            </p:nvGrpSpPr>
            <p:grpSpPr>
              <a:xfrm rot="-5400000" flipH="1">
                <a:off x="6492229" y="2755658"/>
                <a:ext cx="4114800" cy="36576"/>
                <a:chOff x="1522413" y="1514475"/>
                <a:chExt cx="10569575" cy="64008"/>
              </a:xfrm>
            </p:grpSpPr>
            <p:sp>
              <p:nvSpPr>
                <p:cNvPr id="387" name="Shape 387"/>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8" name="Shape 388"/>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9" name="Shape 389"/>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0" name="Shape 390"/>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1" name="Shape 391"/>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2" name="Shape 392"/>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3" name="Shape 393"/>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4" name="Shape 394"/>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5" name="Shape 395"/>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6" name="Shape 396"/>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7" name="Shape 397"/>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8" name="Shape 398"/>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9" name="Shape 399"/>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0" name="Shape 400"/>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1" name="Shape 401"/>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2" name="Shape 402"/>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3" name="Shape 403"/>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4" name="Shape 404"/>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5" name="Shape 405"/>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6" name="Shape 406"/>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7" name="Shape 407"/>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8" name="Shape 408"/>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9" name="Shape 409"/>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0" name="Shape 410"/>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1" name="Shape 411"/>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2" name="Shape 412"/>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3" name="Shape 413"/>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4" name="Shape 414"/>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5" name="Shape 415"/>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6" name="Shape 416"/>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7" name="Shape 417"/>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8" name="Shape 418"/>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9" name="Shape 419"/>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0" name="Shape 420"/>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1" name="Shape 421"/>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2" name="Shape 422"/>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3" name="Shape 423"/>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4" name="Shape 424"/>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5" name="Shape 425"/>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6" name="Shape 426"/>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7" name="Shape 427"/>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8" name="Shape 428"/>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9" name="Shape 429"/>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0" name="Shape 430"/>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1" name="Shape 431"/>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2" name="Shape 432"/>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3" name="Shape 433"/>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4" name="Shape 434"/>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5" name="Shape 435"/>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6" name="Shape 436"/>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7" name="Shape 437"/>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8" name="Shape 438"/>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9" name="Shape 439"/>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0" name="Shape 440"/>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1" name="Shape 441"/>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2" name="Shape 442"/>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3" name="Shape 443"/>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4" name="Shape 444"/>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5" name="Shape 445"/>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6" name="Shape 446"/>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7" name="Shape 447"/>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8" name="Shape 448"/>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9" name="Shape 449"/>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0" name="Shape 450"/>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1" name="Shape 451"/>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2" name="Shape 452"/>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3" name="Shape 453"/>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4" name="Shape 454"/>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5" name="Shape 455"/>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6" name="Shape 456"/>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7" name="Shape 457"/>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8" name="Shape 458"/>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9" name="Shape 459"/>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0" name="Shape 460"/>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grpSp>
          <p:nvGrpSpPr>
            <p:cNvPr id="461" name="Shape 461"/>
            <p:cNvGrpSpPr/>
            <p:nvPr/>
          </p:nvGrpSpPr>
          <p:grpSpPr>
            <a:xfrm rot="10800000">
              <a:off x="4417839" y="2091906"/>
              <a:ext cx="5294376" cy="4114800"/>
              <a:chOff x="3310555" y="716546"/>
              <a:chExt cx="5294376" cy="4114800"/>
            </a:xfrm>
          </p:grpSpPr>
          <p:grpSp>
            <p:nvGrpSpPr>
              <p:cNvPr id="462" name="Shape 462"/>
              <p:cNvGrpSpPr/>
              <p:nvPr/>
            </p:nvGrpSpPr>
            <p:grpSpPr>
              <a:xfrm flipH="1">
                <a:off x="3310555" y="737968"/>
                <a:ext cx="5294376" cy="54864"/>
                <a:chOff x="1522413" y="1514475"/>
                <a:chExt cx="10569575" cy="64008"/>
              </a:xfrm>
            </p:grpSpPr>
            <p:sp>
              <p:nvSpPr>
                <p:cNvPr id="463" name="Shape 463"/>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4" name="Shape 464"/>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5" name="Shape 465"/>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6" name="Shape 466"/>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7" name="Shape 467"/>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8" name="Shape 468"/>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9" name="Shape 469"/>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0" name="Shape 470"/>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1" name="Shape 471"/>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2" name="Shape 472"/>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3" name="Shape 473"/>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4" name="Shape 474"/>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5" name="Shape 475"/>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6" name="Shape 476"/>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7" name="Shape 477"/>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8" name="Shape 478"/>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9" name="Shape 479"/>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0" name="Shape 480"/>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1" name="Shape 481"/>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2" name="Shape 482"/>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3" name="Shape 483"/>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4" name="Shape 484"/>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5" name="Shape 485"/>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6" name="Shape 486"/>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7" name="Shape 487"/>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8" name="Shape 488"/>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9" name="Shape 489"/>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0" name="Shape 490"/>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1" name="Shape 491"/>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2" name="Shape 492"/>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3" name="Shape 493"/>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4" name="Shape 494"/>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5" name="Shape 495"/>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6" name="Shape 496"/>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7" name="Shape 497"/>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8" name="Shape 498"/>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9" name="Shape 499"/>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0" name="Shape 500"/>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1" name="Shape 501"/>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2" name="Shape 502"/>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3" name="Shape 503"/>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4" name="Shape 504"/>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5" name="Shape 505"/>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6" name="Shape 506"/>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7" name="Shape 507"/>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8" name="Shape 508"/>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9" name="Shape 509"/>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0" name="Shape 510"/>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1" name="Shape 511"/>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2" name="Shape 512"/>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3" name="Shape 513"/>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4" name="Shape 514"/>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5" name="Shape 515"/>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6" name="Shape 516"/>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7" name="Shape 517"/>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8" name="Shape 518"/>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9" name="Shape 519"/>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0" name="Shape 520"/>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1" name="Shape 521"/>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2" name="Shape 522"/>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3" name="Shape 523"/>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4" name="Shape 524"/>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5" name="Shape 525"/>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6" name="Shape 526"/>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7" name="Shape 527"/>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8" name="Shape 528"/>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9" name="Shape 529"/>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0" name="Shape 530"/>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1" name="Shape 531"/>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2" name="Shape 532"/>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3" name="Shape 533"/>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4" name="Shape 534"/>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5" name="Shape 535"/>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6" name="Shape 536"/>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537" name="Shape 537"/>
              <p:cNvGrpSpPr/>
              <p:nvPr/>
            </p:nvGrpSpPr>
            <p:grpSpPr>
              <a:xfrm rot="-5400000" flipH="1">
                <a:off x="6492229" y="2755658"/>
                <a:ext cx="4114800" cy="36576"/>
                <a:chOff x="1522413" y="1514475"/>
                <a:chExt cx="10569575" cy="64008"/>
              </a:xfrm>
            </p:grpSpPr>
            <p:sp>
              <p:nvSpPr>
                <p:cNvPr id="538" name="Shape 538"/>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9" name="Shape 539"/>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0" name="Shape 540"/>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1" name="Shape 541"/>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2" name="Shape 542"/>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3" name="Shape 543"/>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4" name="Shape 544"/>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5" name="Shape 545"/>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6" name="Shape 546"/>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7" name="Shape 547"/>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8" name="Shape 548"/>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9" name="Shape 549"/>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0" name="Shape 550"/>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1" name="Shape 551"/>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2" name="Shape 552"/>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3" name="Shape 553"/>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4" name="Shape 554"/>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5" name="Shape 555"/>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6" name="Shape 556"/>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7" name="Shape 557"/>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8" name="Shape 558"/>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9" name="Shape 559"/>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0" name="Shape 560"/>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1" name="Shape 561"/>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2" name="Shape 562"/>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3" name="Shape 563"/>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4" name="Shape 564"/>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5" name="Shape 565"/>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6" name="Shape 566"/>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7" name="Shape 567"/>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8" name="Shape 568"/>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9" name="Shape 569"/>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0" name="Shape 570"/>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1" name="Shape 571"/>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2" name="Shape 572"/>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3" name="Shape 573"/>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4" name="Shape 574"/>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5" name="Shape 575"/>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6" name="Shape 576"/>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7" name="Shape 577"/>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8" name="Shape 578"/>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9" name="Shape 579"/>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0" name="Shape 580"/>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1" name="Shape 581"/>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2" name="Shape 582"/>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3" name="Shape 583"/>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4" name="Shape 584"/>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5" name="Shape 585"/>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6" name="Shape 586"/>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7" name="Shape 587"/>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8" name="Shape 588"/>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9" name="Shape 589"/>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0" name="Shape 590"/>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1" name="Shape 591"/>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2" name="Shape 592"/>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3" name="Shape 593"/>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4" name="Shape 594"/>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5" name="Shape 595"/>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6" name="Shape 596"/>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7" name="Shape 597"/>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8" name="Shape 598"/>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9" name="Shape 599"/>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0" name="Shape 600"/>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1" name="Shape 601"/>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2" name="Shape 602"/>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3" name="Shape 603"/>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4" name="Shape 604"/>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5" name="Shape 605"/>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6" name="Shape 606"/>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7" name="Shape 607"/>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8" name="Shape 608"/>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9" name="Shape 609"/>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10" name="Shape 610"/>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11" name="Shape 611"/>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grpSp>
      <p:sp>
        <p:nvSpPr>
          <p:cNvPr id="612" name="Shape 612"/>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13" name="Shape 613"/>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14" name="Shape 614"/>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615" name="Shape 615"/>
          <p:cNvSpPr txBox="1">
            <a:spLocks noGrp="1"/>
          </p:cNvSpPr>
          <p:nvPr>
            <p:ph type="body" idx="1"/>
          </p:nvPr>
        </p:nvSpPr>
        <p:spPr>
          <a:xfrm>
            <a:off x="4710022" y="1905000"/>
            <a:ext cx="5669280" cy="40386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616" name="Shape 616"/>
          <p:cNvSpPr txBox="1">
            <a:spLocks noGrp="1"/>
          </p:cNvSpPr>
          <p:nvPr>
            <p:ph type="body" idx="2"/>
          </p:nvPr>
        </p:nvSpPr>
        <p:spPr>
          <a:xfrm>
            <a:off x="1522413" y="3429000"/>
            <a:ext cx="2743200" cy="2743200"/>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200"/>
              </a:spcBef>
              <a:spcAft>
                <a:spcPts val="0"/>
              </a:spcAft>
              <a:buClr>
                <a:schemeClr val="dk2"/>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617" name="Shape 617"/>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29134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18"/>
        <p:cNvGrpSpPr/>
        <p:nvPr/>
      </p:nvGrpSpPr>
      <p:grpSpPr>
        <a:xfrm>
          <a:off x="0" y="0"/>
          <a:ext cx="0" cy="0"/>
          <a:chOff x="0" y="0"/>
          <a:chExt cx="0" cy="0"/>
        </a:xfrm>
      </p:grpSpPr>
      <p:grpSp>
        <p:nvGrpSpPr>
          <p:cNvPr id="619" name="Shape 619"/>
          <p:cNvGrpSpPr/>
          <p:nvPr/>
        </p:nvGrpSpPr>
        <p:grpSpPr>
          <a:xfrm>
            <a:off x="1522413" y="1514475"/>
            <a:ext cx="10569575" cy="64008"/>
            <a:chOff x="1522413" y="1514475"/>
            <a:chExt cx="10569575" cy="64008"/>
          </a:xfrm>
        </p:grpSpPr>
        <p:sp>
          <p:nvSpPr>
            <p:cNvPr id="620" name="Shape 620"/>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1" name="Shape 621"/>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2" name="Shape 622"/>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3" name="Shape 623"/>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4" name="Shape 624"/>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5" name="Shape 625"/>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6" name="Shape 626"/>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7" name="Shape 627"/>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8" name="Shape 628"/>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9" name="Shape 629"/>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0" name="Shape 630"/>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1" name="Shape 631"/>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2" name="Shape 632"/>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3" name="Shape 633"/>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4" name="Shape 634"/>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5" name="Shape 635"/>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6" name="Shape 636"/>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7" name="Shape 637"/>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8" name="Shape 638"/>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9" name="Shape 639"/>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0" name="Shape 640"/>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1" name="Shape 641"/>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2" name="Shape 642"/>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3" name="Shape 643"/>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4" name="Shape 644"/>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5" name="Shape 645"/>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6" name="Shape 646"/>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7" name="Shape 647"/>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8" name="Shape 648"/>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9" name="Shape 649"/>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0" name="Shape 650"/>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1" name="Shape 651"/>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2" name="Shape 652"/>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3" name="Shape 653"/>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4" name="Shape 654"/>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5" name="Shape 655"/>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6" name="Shape 656"/>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7" name="Shape 657"/>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8" name="Shape 658"/>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9" name="Shape 659"/>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0" name="Shape 660"/>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1" name="Shape 661"/>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2" name="Shape 662"/>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3" name="Shape 663"/>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4" name="Shape 664"/>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5" name="Shape 665"/>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6" name="Shape 666"/>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7" name="Shape 667"/>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8" name="Shape 668"/>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9" name="Shape 669"/>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0" name="Shape 670"/>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1" name="Shape 671"/>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2" name="Shape 672"/>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3" name="Shape 673"/>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4" name="Shape 674"/>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5" name="Shape 675"/>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6" name="Shape 676"/>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7" name="Shape 677"/>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8" name="Shape 678"/>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9" name="Shape 679"/>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0" name="Shape 680"/>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1" name="Shape 681"/>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2" name="Shape 682"/>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3" name="Shape 683"/>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4" name="Shape 684"/>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5" name="Shape 685"/>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6" name="Shape 686"/>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7" name="Shape 687"/>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8" name="Shape 688"/>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9" name="Shape 689"/>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0" name="Shape 690"/>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1" name="Shape 691"/>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2" name="Shape 692"/>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3" name="Shape 693"/>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694" name="Shape 694"/>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95" name="Shape 695"/>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96" name="Shape 696"/>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697" name="Shape 697"/>
          <p:cNvSpPr txBox="1">
            <a:spLocks noGrp="1"/>
          </p:cNvSpPr>
          <p:nvPr>
            <p:ph type="body" idx="1"/>
          </p:nvPr>
        </p:nvSpPr>
        <p:spPr>
          <a:xfrm>
            <a:off x="1522414" y="1905000"/>
            <a:ext cx="9144000"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698" name="Shape 698"/>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15889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9"/>
        <p:cNvGrpSpPr/>
        <p:nvPr/>
      </p:nvGrpSpPr>
      <p:grpSpPr>
        <a:xfrm>
          <a:off x="0" y="0"/>
          <a:ext cx="0" cy="0"/>
          <a:chOff x="0" y="0"/>
          <a:chExt cx="0" cy="0"/>
        </a:xfrm>
      </p:grpSpPr>
      <p:sp>
        <p:nvSpPr>
          <p:cNvPr id="700" name="Shape 70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01" name="Shape 70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02" name="Shape 70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9891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03"/>
        <p:cNvGrpSpPr/>
        <p:nvPr/>
      </p:nvGrpSpPr>
      <p:grpSpPr>
        <a:xfrm>
          <a:off x="0" y="0"/>
          <a:ext cx="0" cy="0"/>
          <a:chOff x="0" y="0"/>
          <a:chExt cx="0" cy="0"/>
        </a:xfrm>
      </p:grpSpPr>
      <p:grpSp>
        <p:nvGrpSpPr>
          <p:cNvPr id="704" name="Shape 704"/>
          <p:cNvGrpSpPr/>
          <p:nvPr/>
        </p:nvGrpSpPr>
        <p:grpSpPr>
          <a:xfrm>
            <a:off x="1522413" y="1514475"/>
            <a:ext cx="10569575" cy="64008"/>
            <a:chOff x="1522413" y="1514475"/>
            <a:chExt cx="10569575" cy="64008"/>
          </a:xfrm>
        </p:grpSpPr>
        <p:sp>
          <p:nvSpPr>
            <p:cNvPr id="705" name="Shape 705"/>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6" name="Shape 706"/>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7" name="Shape 707"/>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8" name="Shape 708"/>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9" name="Shape 709"/>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0" name="Shape 710"/>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1" name="Shape 711"/>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2" name="Shape 712"/>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3" name="Shape 713"/>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4" name="Shape 714"/>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5" name="Shape 715"/>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6" name="Shape 716"/>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7" name="Shape 717"/>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8" name="Shape 718"/>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9" name="Shape 719"/>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0" name="Shape 720"/>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1" name="Shape 721"/>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2" name="Shape 722"/>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3" name="Shape 723"/>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4" name="Shape 724"/>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5" name="Shape 725"/>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6" name="Shape 726"/>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7" name="Shape 727"/>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8" name="Shape 728"/>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9" name="Shape 729"/>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0" name="Shape 730"/>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1" name="Shape 731"/>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2" name="Shape 732"/>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3" name="Shape 733"/>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4" name="Shape 734"/>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5" name="Shape 735"/>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6" name="Shape 736"/>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7" name="Shape 737"/>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8" name="Shape 738"/>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9" name="Shape 739"/>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0" name="Shape 740"/>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1" name="Shape 741"/>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2" name="Shape 742"/>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3" name="Shape 743"/>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4" name="Shape 744"/>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5" name="Shape 745"/>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6" name="Shape 746"/>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7" name="Shape 747"/>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8" name="Shape 748"/>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9" name="Shape 749"/>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0" name="Shape 750"/>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1" name="Shape 751"/>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2" name="Shape 752"/>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3" name="Shape 753"/>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4" name="Shape 754"/>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5" name="Shape 755"/>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6" name="Shape 756"/>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7" name="Shape 757"/>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8" name="Shape 758"/>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9" name="Shape 759"/>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0" name="Shape 760"/>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1" name="Shape 761"/>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2" name="Shape 762"/>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3" name="Shape 763"/>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4" name="Shape 764"/>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5" name="Shape 765"/>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6" name="Shape 766"/>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7" name="Shape 767"/>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8" name="Shape 768"/>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9" name="Shape 769"/>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0" name="Shape 770"/>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1" name="Shape 771"/>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2" name="Shape 772"/>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3" name="Shape 773"/>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4" name="Shape 774"/>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5" name="Shape 775"/>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6" name="Shape 776"/>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7" name="Shape 777"/>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8" name="Shape 778"/>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779" name="Shape 779"/>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80" name="Shape 780"/>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81" name="Shape 781"/>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782" name="Shape 782"/>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68776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83"/>
        <p:cNvGrpSpPr/>
        <p:nvPr/>
      </p:nvGrpSpPr>
      <p:grpSpPr>
        <a:xfrm>
          <a:off x="0" y="0"/>
          <a:ext cx="0" cy="0"/>
          <a:chOff x="0" y="0"/>
          <a:chExt cx="0" cy="0"/>
        </a:xfrm>
      </p:grpSpPr>
      <p:grpSp>
        <p:nvGrpSpPr>
          <p:cNvPr id="784" name="Shape 784"/>
          <p:cNvGrpSpPr/>
          <p:nvPr/>
        </p:nvGrpSpPr>
        <p:grpSpPr>
          <a:xfrm flipH="1">
            <a:off x="1447500" y="1630821"/>
            <a:ext cx="6291028" cy="4575885"/>
            <a:chOff x="4417839" y="1630821"/>
            <a:chExt cx="6291028" cy="4575885"/>
          </a:xfrm>
        </p:grpSpPr>
        <p:grpSp>
          <p:nvGrpSpPr>
            <p:cNvPr id="785" name="Shape 785"/>
            <p:cNvGrpSpPr/>
            <p:nvPr/>
          </p:nvGrpSpPr>
          <p:grpSpPr>
            <a:xfrm>
              <a:off x="5414491" y="1630821"/>
              <a:ext cx="5294376" cy="4114800"/>
              <a:chOff x="3310555" y="716546"/>
              <a:chExt cx="5294376" cy="4114800"/>
            </a:xfrm>
          </p:grpSpPr>
          <p:grpSp>
            <p:nvGrpSpPr>
              <p:cNvPr id="786" name="Shape 786"/>
              <p:cNvGrpSpPr/>
              <p:nvPr/>
            </p:nvGrpSpPr>
            <p:grpSpPr>
              <a:xfrm flipH="1">
                <a:off x="3310555" y="737968"/>
                <a:ext cx="5294376" cy="54864"/>
                <a:chOff x="1522413" y="1514475"/>
                <a:chExt cx="10569575" cy="64008"/>
              </a:xfrm>
            </p:grpSpPr>
            <p:sp>
              <p:nvSpPr>
                <p:cNvPr id="787" name="Shape 787"/>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88" name="Shape 788"/>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89" name="Shape 789"/>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0" name="Shape 790"/>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1" name="Shape 791"/>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2" name="Shape 792"/>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3" name="Shape 793"/>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4" name="Shape 794"/>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5" name="Shape 795"/>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6" name="Shape 796"/>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7" name="Shape 797"/>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8" name="Shape 798"/>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9" name="Shape 799"/>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0" name="Shape 800"/>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1" name="Shape 801"/>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2" name="Shape 802"/>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3" name="Shape 803"/>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4" name="Shape 804"/>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5" name="Shape 805"/>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6" name="Shape 806"/>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7" name="Shape 807"/>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8" name="Shape 808"/>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9" name="Shape 809"/>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0" name="Shape 810"/>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1" name="Shape 811"/>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2" name="Shape 812"/>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3" name="Shape 813"/>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4" name="Shape 814"/>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5" name="Shape 815"/>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6" name="Shape 816"/>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7" name="Shape 817"/>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8" name="Shape 818"/>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9" name="Shape 819"/>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0" name="Shape 820"/>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1" name="Shape 821"/>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2" name="Shape 822"/>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3" name="Shape 823"/>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4" name="Shape 824"/>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5" name="Shape 825"/>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6" name="Shape 826"/>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7" name="Shape 827"/>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8" name="Shape 828"/>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9" name="Shape 829"/>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0" name="Shape 830"/>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1" name="Shape 831"/>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2" name="Shape 832"/>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3" name="Shape 833"/>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4" name="Shape 834"/>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5" name="Shape 835"/>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6" name="Shape 836"/>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7" name="Shape 837"/>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8" name="Shape 838"/>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9" name="Shape 839"/>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0" name="Shape 840"/>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1" name="Shape 841"/>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2" name="Shape 842"/>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3" name="Shape 843"/>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4" name="Shape 844"/>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5" name="Shape 845"/>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6" name="Shape 846"/>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7" name="Shape 847"/>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8" name="Shape 848"/>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9" name="Shape 849"/>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0" name="Shape 850"/>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1" name="Shape 851"/>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2" name="Shape 852"/>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3" name="Shape 853"/>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4" name="Shape 854"/>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5" name="Shape 855"/>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6" name="Shape 856"/>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7" name="Shape 857"/>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8" name="Shape 858"/>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9" name="Shape 859"/>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0" name="Shape 860"/>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861" name="Shape 861"/>
              <p:cNvGrpSpPr/>
              <p:nvPr/>
            </p:nvGrpSpPr>
            <p:grpSpPr>
              <a:xfrm rot="-5400000" flipH="1">
                <a:off x="6492229" y="2755658"/>
                <a:ext cx="4114800" cy="36576"/>
                <a:chOff x="1522413" y="1514475"/>
                <a:chExt cx="10569575" cy="64008"/>
              </a:xfrm>
            </p:grpSpPr>
            <p:sp>
              <p:nvSpPr>
                <p:cNvPr id="862" name="Shape 862"/>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3" name="Shape 863"/>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4" name="Shape 864"/>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5" name="Shape 865"/>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6" name="Shape 866"/>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7" name="Shape 867"/>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8" name="Shape 868"/>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9" name="Shape 869"/>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0" name="Shape 870"/>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1" name="Shape 871"/>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2" name="Shape 872"/>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3" name="Shape 873"/>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4" name="Shape 874"/>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5" name="Shape 875"/>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6" name="Shape 876"/>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7" name="Shape 877"/>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8" name="Shape 878"/>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9" name="Shape 879"/>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0" name="Shape 880"/>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1" name="Shape 881"/>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2" name="Shape 882"/>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3" name="Shape 883"/>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4" name="Shape 884"/>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5" name="Shape 885"/>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6" name="Shape 886"/>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7" name="Shape 887"/>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8" name="Shape 888"/>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9" name="Shape 889"/>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0" name="Shape 890"/>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1" name="Shape 891"/>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2" name="Shape 892"/>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3" name="Shape 893"/>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4" name="Shape 894"/>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5" name="Shape 895"/>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6" name="Shape 896"/>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7" name="Shape 897"/>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8" name="Shape 898"/>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9" name="Shape 899"/>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0" name="Shape 900"/>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1" name="Shape 901"/>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2" name="Shape 902"/>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3" name="Shape 903"/>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4" name="Shape 904"/>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5" name="Shape 905"/>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6" name="Shape 906"/>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7" name="Shape 907"/>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8" name="Shape 908"/>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9" name="Shape 909"/>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0" name="Shape 910"/>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1" name="Shape 911"/>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2" name="Shape 912"/>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3" name="Shape 913"/>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4" name="Shape 914"/>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5" name="Shape 915"/>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6" name="Shape 916"/>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7" name="Shape 917"/>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8" name="Shape 918"/>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9" name="Shape 919"/>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0" name="Shape 920"/>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1" name="Shape 921"/>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2" name="Shape 922"/>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3" name="Shape 923"/>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4" name="Shape 924"/>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5" name="Shape 925"/>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6" name="Shape 926"/>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7" name="Shape 927"/>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8" name="Shape 928"/>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9" name="Shape 929"/>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0" name="Shape 930"/>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1" name="Shape 931"/>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2" name="Shape 932"/>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3" name="Shape 933"/>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4" name="Shape 934"/>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5" name="Shape 935"/>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grpSp>
          <p:nvGrpSpPr>
            <p:cNvPr id="936" name="Shape 936"/>
            <p:cNvGrpSpPr/>
            <p:nvPr/>
          </p:nvGrpSpPr>
          <p:grpSpPr>
            <a:xfrm rot="10800000">
              <a:off x="4417839" y="2091906"/>
              <a:ext cx="5294376" cy="4114800"/>
              <a:chOff x="3310555" y="716546"/>
              <a:chExt cx="5294376" cy="4114800"/>
            </a:xfrm>
          </p:grpSpPr>
          <p:grpSp>
            <p:nvGrpSpPr>
              <p:cNvPr id="937" name="Shape 937"/>
              <p:cNvGrpSpPr/>
              <p:nvPr/>
            </p:nvGrpSpPr>
            <p:grpSpPr>
              <a:xfrm flipH="1">
                <a:off x="3310555" y="737968"/>
                <a:ext cx="5294376" cy="54864"/>
                <a:chOff x="1522413" y="1514475"/>
                <a:chExt cx="10569575" cy="64008"/>
              </a:xfrm>
            </p:grpSpPr>
            <p:sp>
              <p:nvSpPr>
                <p:cNvPr id="938" name="Shape 938"/>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9" name="Shape 939"/>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0" name="Shape 940"/>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1" name="Shape 941"/>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2" name="Shape 942"/>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3" name="Shape 943"/>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4" name="Shape 944"/>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5" name="Shape 945"/>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6" name="Shape 946"/>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7" name="Shape 947"/>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8" name="Shape 948"/>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9" name="Shape 949"/>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0" name="Shape 950"/>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1" name="Shape 951"/>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2" name="Shape 952"/>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3" name="Shape 953"/>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4" name="Shape 954"/>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5" name="Shape 955"/>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6" name="Shape 956"/>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7" name="Shape 957"/>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8" name="Shape 958"/>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9" name="Shape 959"/>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0" name="Shape 960"/>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1" name="Shape 961"/>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2" name="Shape 962"/>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3" name="Shape 963"/>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4" name="Shape 964"/>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5" name="Shape 965"/>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6" name="Shape 966"/>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7" name="Shape 967"/>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8" name="Shape 968"/>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9" name="Shape 969"/>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0" name="Shape 970"/>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1" name="Shape 971"/>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2" name="Shape 972"/>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3" name="Shape 973"/>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4" name="Shape 974"/>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5" name="Shape 975"/>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6" name="Shape 976"/>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7" name="Shape 977"/>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8" name="Shape 978"/>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9" name="Shape 979"/>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0" name="Shape 980"/>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1" name="Shape 981"/>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2" name="Shape 982"/>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3" name="Shape 983"/>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4" name="Shape 984"/>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5" name="Shape 985"/>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6" name="Shape 986"/>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7" name="Shape 987"/>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8" name="Shape 988"/>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9" name="Shape 989"/>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0" name="Shape 990"/>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1" name="Shape 991"/>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2" name="Shape 992"/>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3" name="Shape 993"/>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4" name="Shape 994"/>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5" name="Shape 995"/>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6" name="Shape 996"/>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7" name="Shape 997"/>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8" name="Shape 998"/>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9" name="Shape 999"/>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0" name="Shape 1000"/>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1" name="Shape 1001"/>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2" name="Shape 1002"/>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3" name="Shape 1003"/>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4" name="Shape 1004"/>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5" name="Shape 1005"/>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6" name="Shape 1006"/>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7" name="Shape 1007"/>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8" name="Shape 1008"/>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9" name="Shape 1009"/>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0" name="Shape 1010"/>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1" name="Shape 1011"/>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1012" name="Shape 1012"/>
              <p:cNvGrpSpPr/>
              <p:nvPr/>
            </p:nvGrpSpPr>
            <p:grpSpPr>
              <a:xfrm rot="-5400000" flipH="1">
                <a:off x="6492229" y="2755658"/>
                <a:ext cx="4114800" cy="36576"/>
                <a:chOff x="1522413" y="1514475"/>
                <a:chExt cx="10569575" cy="64008"/>
              </a:xfrm>
            </p:grpSpPr>
            <p:sp>
              <p:nvSpPr>
                <p:cNvPr id="1013" name="Shape 1013"/>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4" name="Shape 1014"/>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5" name="Shape 1015"/>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6" name="Shape 1016"/>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7" name="Shape 1017"/>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8" name="Shape 1018"/>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9" name="Shape 1019"/>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0" name="Shape 1020"/>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1" name="Shape 1021"/>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2" name="Shape 1022"/>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3" name="Shape 1023"/>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4" name="Shape 1024"/>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5" name="Shape 1025"/>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6" name="Shape 1026"/>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7" name="Shape 1027"/>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8" name="Shape 1028"/>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9" name="Shape 1029"/>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0" name="Shape 1030"/>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1" name="Shape 1031"/>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2" name="Shape 1032"/>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3" name="Shape 1033"/>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4" name="Shape 1034"/>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5" name="Shape 1035"/>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6" name="Shape 1036"/>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7" name="Shape 1037"/>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8" name="Shape 1038"/>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9" name="Shape 1039"/>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0" name="Shape 1040"/>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1" name="Shape 1041"/>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2" name="Shape 1042"/>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3" name="Shape 1043"/>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4" name="Shape 1044"/>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5" name="Shape 1045"/>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6" name="Shape 1046"/>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7" name="Shape 1047"/>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8" name="Shape 1048"/>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9" name="Shape 1049"/>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0" name="Shape 1050"/>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1" name="Shape 1051"/>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2" name="Shape 1052"/>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3" name="Shape 1053"/>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4" name="Shape 1054"/>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5" name="Shape 1055"/>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6" name="Shape 1056"/>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7" name="Shape 1057"/>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8" name="Shape 1058"/>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9" name="Shape 1059"/>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0" name="Shape 1060"/>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1" name="Shape 1061"/>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2" name="Shape 1062"/>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3" name="Shape 1063"/>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4" name="Shape 1064"/>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5" name="Shape 1065"/>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6" name="Shape 1066"/>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7" name="Shape 1067"/>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8" name="Shape 1068"/>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9" name="Shape 1069"/>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0" name="Shape 1070"/>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1" name="Shape 1071"/>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2" name="Shape 1072"/>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3" name="Shape 1073"/>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4" name="Shape 1074"/>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5" name="Shape 1075"/>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6" name="Shape 1076"/>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7" name="Shape 1077"/>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8" name="Shape 1078"/>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9" name="Shape 1079"/>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0" name="Shape 1080"/>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1" name="Shape 1081"/>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2" name="Shape 1082"/>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3" name="Shape 1083"/>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4" name="Shape 1084"/>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5" name="Shape 1085"/>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6" name="Shape 1086"/>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grpSp>
      <p:sp>
        <p:nvSpPr>
          <p:cNvPr id="1087" name="Shape 1087"/>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88" name="Shape 1088"/>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89" name="Shape 1089"/>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1090" name="Shape 1090"/>
          <p:cNvSpPr>
            <a:spLocks noGrp="1"/>
          </p:cNvSpPr>
          <p:nvPr>
            <p:ph type="pic" idx="2"/>
          </p:nvPr>
        </p:nvSpPr>
        <p:spPr>
          <a:xfrm>
            <a:off x="1745838" y="1884311"/>
            <a:ext cx="5669280" cy="4041648"/>
          </a:xfrm>
          <a:prstGeom prst="rect">
            <a:avLst/>
          </a:prstGeom>
          <a:solidFill>
            <a:schemeClr val="lt1"/>
          </a:solidFill>
          <a:ln>
            <a:noFill/>
          </a:ln>
        </p:spPr>
        <p:txBody>
          <a:bodyPr spcFirstLastPara="1" wrap="square" lIns="91425" tIns="91425" rIns="91425" bIns="91425" anchor="t" anchorCtr="0"/>
          <a:lstStyle>
            <a:lvl1pPr marR="0" lvl="0" algn="ctr" rtl="0">
              <a:lnSpc>
                <a:spcPct val="90000"/>
              </a:lnSpc>
              <a:spcBef>
                <a:spcPts val="180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600"/>
              </a:spcBef>
              <a:spcAft>
                <a:spcPts val="0"/>
              </a:spcAft>
              <a:buClr>
                <a:schemeClr val="dk2"/>
              </a:buClr>
              <a:buSzPts val="2800"/>
              <a:buFont typeface="Noto Sans Symbols"/>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60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600"/>
              </a:spcBef>
              <a:spcAft>
                <a:spcPts val="0"/>
              </a:spcAft>
              <a:buClr>
                <a:schemeClr val="dk2"/>
              </a:buClr>
              <a:buSzPts val="2000"/>
              <a:buFont typeface="Noto Sans Symbols"/>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600"/>
              </a:spcBef>
              <a:spcAft>
                <a:spcPts val="0"/>
              </a:spcAft>
              <a:buClr>
                <a:schemeClr val="dk2"/>
              </a:buClr>
              <a:buSzPts val="2000"/>
              <a:buFont typeface="Noto Sans Symbols"/>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600"/>
              </a:spcBef>
              <a:spcAft>
                <a:spcPts val="0"/>
              </a:spcAft>
              <a:buClr>
                <a:schemeClr val="dk2"/>
              </a:buClr>
              <a:buSzPts val="2000"/>
              <a:buFont typeface="Noto Sans Symbols"/>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600"/>
              </a:spcBef>
              <a:spcAft>
                <a:spcPts val="0"/>
              </a:spcAft>
              <a:buClr>
                <a:schemeClr val="dk2"/>
              </a:buClr>
              <a:buSzPts val="1600"/>
              <a:buFont typeface="Noto Sans Symbols"/>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600"/>
              </a:spcBef>
              <a:spcAft>
                <a:spcPts val="0"/>
              </a:spcAft>
              <a:buClr>
                <a:schemeClr val="dk2"/>
              </a:buClr>
              <a:buSzPts val="2000"/>
              <a:buFont typeface="Noto Sans Symbols"/>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600"/>
              </a:spcBef>
              <a:spcAft>
                <a:spcPts val="0"/>
              </a:spcAft>
              <a:buClr>
                <a:schemeClr val="dk2"/>
              </a:buClr>
              <a:buSzPts val="1600"/>
              <a:buFont typeface="Noto Sans Symbols"/>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1091" name="Shape 1091"/>
          <p:cNvSpPr txBox="1">
            <a:spLocks noGrp="1"/>
          </p:cNvSpPr>
          <p:nvPr>
            <p:ph type="body" idx="1"/>
          </p:nvPr>
        </p:nvSpPr>
        <p:spPr>
          <a:xfrm>
            <a:off x="7905959" y="3411748"/>
            <a:ext cx="2743200" cy="2743200"/>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200"/>
              </a:spcBef>
              <a:spcAft>
                <a:spcPts val="0"/>
              </a:spcAft>
              <a:buClr>
                <a:schemeClr val="dk2"/>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092" name="Shape 1092"/>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82596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093"/>
        <p:cNvGrpSpPr/>
        <p:nvPr/>
      </p:nvGrpSpPr>
      <p:grpSpPr>
        <a:xfrm>
          <a:off x="0" y="0"/>
          <a:ext cx="0" cy="0"/>
          <a:chOff x="0" y="0"/>
          <a:chExt cx="0" cy="0"/>
        </a:xfrm>
      </p:grpSpPr>
      <p:grpSp>
        <p:nvGrpSpPr>
          <p:cNvPr id="1094" name="Shape 1094"/>
          <p:cNvGrpSpPr/>
          <p:nvPr/>
        </p:nvGrpSpPr>
        <p:grpSpPr>
          <a:xfrm>
            <a:off x="1522413" y="1514475"/>
            <a:ext cx="10569575" cy="64008"/>
            <a:chOff x="1522413" y="1514475"/>
            <a:chExt cx="10569575" cy="64008"/>
          </a:xfrm>
        </p:grpSpPr>
        <p:sp>
          <p:nvSpPr>
            <p:cNvPr id="1095" name="Shape 1095"/>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6" name="Shape 1096"/>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7" name="Shape 1097"/>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8" name="Shape 1098"/>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9" name="Shape 1099"/>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0" name="Shape 1100"/>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1" name="Shape 1101"/>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2" name="Shape 1102"/>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3" name="Shape 1103"/>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4" name="Shape 1104"/>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5" name="Shape 1105"/>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6" name="Shape 1106"/>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7" name="Shape 1107"/>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8" name="Shape 1108"/>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9" name="Shape 1109"/>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0" name="Shape 1110"/>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1" name="Shape 1111"/>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2" name="Shape 1112"/>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3" name="Shape 1113"/>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4" name="Shape 1114"/>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5" name="Shape 1115"/>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6" name="Shape 1116"/>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7" name="Shape 1117"/>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8" name="Shape 1118"/>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9" name="Shape 1119"/>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0" name="Shape 1120"/>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1" name="Shape 1121"/>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2" name="Shape 1122"/>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3" name="Shape 1123"/>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4" name="Shape 1124"/>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5" name="Shape 1125"/>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6" name="Shape 1126"/>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7" name="Shape 1127"/>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8" name="Shape 1128"/>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9" name="Shape 1129"/>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0" name="Shape 1130"/>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1" name="Shape 1131"/>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2" name="Shape 1132"/>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3" name="Shape 1133"/>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4" name="Shape 1134"/>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5" name="Shape 1135"/>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6" name="Shape 1136"/>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7" name="Shape 1137"/>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8" name="Shape 1138"/>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9" name="Shape 1139"/>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0" name="Shape 1140"/>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1" name="Shape 1141"/>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2" name="Shape 1142"/>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3" name="Shape 1143"/>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4" name="Shape 1144"/>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5" name="Shape 1145"/>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6" name="Shape 1146"/>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7" name="Shape 1147"/>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8" name="Shape 1148"/>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9" name="Shape 1149"/>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0" name="Shape 1150"/>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1" name="Shape 1151"/>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2" name="Shape 1152"/>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3" name="Shape 1153"/>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4" name="Shape 1154"/>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5" name="Shape 1155"/>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6" name="Shape 1156"/>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7" name="Shape 1157"/>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8" name="Shape 1158"/>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9" name="Shape 1159"/>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0" name="Shape 1160"/>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1" name="Shape 1161"/>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2" name="Shape 1162"/>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3" name="Shape 1163"/>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4" name="Shape 1164"/>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5" name="Shape 1165"/>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6" name="Shape 1166"/>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7" name="Shape 1167"/>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8" name="Shape 1168"/>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1169" name="Shape 1169"/>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70" name="Shape 1170"/>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71" name="Shape 1171"/>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1172" name="Shape 1172"/>
          <p:cNvSpPr txBox="1">
            <a:spLocks noGrp="1"/>
          </p:cNvSpPr>
          <p:nvPr>
            <p:ph type="body" idx="1"/>
          </p:nvPr>
        </p:nvSpPr>
        <p:spPr>
          <a:xfrm rot="5400000">
            <a:off x="3960814" y="-533400"/>
            <a:ext cx="4267200" cy="91440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3" name="Shape 1173"/>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48368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224"/>
        <p:cNvGrpSpPr/>
        <p:nvPr/>
      </p:nvGrpSpPr>
      <p:grpSpPr>
        <a:xfrm>
          <a:off x="0" y="0"/>
          <a:ext cx="0" cy="0"/>
          <a:chOff x="0" y="0"/>
          <a:chExt cx="0" cy="0"/>
        </a:xfrm>
      </p:grpSpPr>
      <p:grpSp>
        <p:nvGrpSpPr>
          <p:cNvPr id="225" name="Shape 225"/>
          <p:cNvGrpSpPr/>
          <p:nvPr/>
        </p:nvGrpSpPr>
        <p:grpSpPr>
          <a:xfrm>
            <a:off x="1522413" y="1514475"/>
            <a:ext cx="10569575" cy="64008"/>
            <a:chOff x="1522413" y="1514475"/>
            <a:chExt cx="10569575" cy="64008"/>
          </a:xfrm>
        </p:grpSpPr>
        <p:sp>
          <p:nvSpPr>
            <p:cNvPr id="226" name="Shape 226"/>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7" name="Shape 227"/>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8" name="Shape 228"/>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29" name="Shape 229"/>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0" name="Shape 230"/>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1" name="Shape 231"/>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2" name="Shape 232"/>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3" name="Shape 233"/>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4" name="Shape 234"/>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5" name="Shape 235"/>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6" name="Shape 236"/>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7" name="Shape 237"/>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8" name="Shape 238"/>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39" name="Shape 239"/>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0" name="Shape 240"/>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1" name="Shape 241"/>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2" name="Shape 242"/>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3" name="Shape 243"/>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4" name="Shape 244"/>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5" name="Shape 245"/>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6" name="Shape 246"/>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7" name="Shape 247"/>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8" name="Shape 248"/>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49" name="Shape 249"/>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0" name="Shape 250"/>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1" name="Shape 251"/>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2" name="Shape 252"/>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3" name="Shape 253"/>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4" name="Shape 254"/>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5" name="Shape 255"/>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6" name="Shape 256"/>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7" name="Shape 257"/>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8" name="Shape 258"/>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59" name="Shape 259"/>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0" name="Shape 260"/>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1" name="Shape 261"/>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2" name="Shape 262"/>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3" name="Shape 263"/>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4" name="Shape 264"/>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5" name="Shape 265"/>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6" name="Shape 266"/>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7" name="Shape 267"/>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8" name="Shape 268"/>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69" name="Shape 269"/>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0" name="Shape 270"/>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1" name="Shape 271"/>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2" name="Shape 272"/>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3" name="Shape 273"/>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4" name="Shape 274"/>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5" name="Shape 275"/>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6" name="Shape 276"/>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7" name="Shape 277"/>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8" name="Shape 278"/>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79" name="Shape 279"/>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0" name="Shape 280"/>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1" name="Shape 281"/>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2" name="Shape 282"/>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3" name="Shape 283"/>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4" name="Shape 284"/>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5" name="Shape 285"/>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6" name="Shape 286"/>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7" name="Shape 287"/>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8" name="Shape 288"/>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89" name="Shape 289"/>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0" name="Shape 290"/>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1" name="Shape 291"/>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2" name="Shape 292"/>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3" name="Shape 293"/>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4" name="Shape 294"/>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5" name="Shape 295"/>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6" name="Shape 296"/>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7" name="Shape 297"/>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8" name="Shape 298"/>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299" name="Shape 299"/>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300" name="Shape 30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01-May-18</a:t>
            </a:fld>
            <a:endParaRPr lang="en-US"/>
          </a:p>
        </p:txBody>
      </p:sp>
      <p:sp>
        <p:nvSpPr>
          <p:cNvPr id="301" name="Shape 30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302" name="Shape 30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
        <p:nvSpPr>
          <p:cNvPr id="303" name="Shape 303"/>
          <p:cNvSpPr txBox="1">
            <a:spLocks noGrp="1"/>
          </p:cNvSpPr>
          <p:nvPr>
            <p:ph type="body" idx="1"/>
          </p:nvPr>
        </p:nvSpPr>
        <p:spPr>
          <a:xfrm>
            <a:off x="6249860" y="2819399"/>
            <a:ext cx="4416552" cy="3352801"/>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304" name="Shape 304"/>
          <p:cNvSpPr txBox="1">
            <a:spLocks noGrp="1"/>
          </p:cNvSpPr>
          <p:nvPr>
            <p:ph type="body" idx="2"/>
          </p:nvPr>
        </p:nvSpPr>
        <p:spPr>
          <a:xfrm>
            <a:off x="6249860" y="1905000"/>
            <a:ext cx="4416552" cy="762000"/>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20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305" name="Shape 305"/>
          <p:cNvSpPr txBox="1">
            <a:spLocks noGrp="1"/>
          </p:cNvSpPr>
          <p:nvPr>
            <p:ph type="body" idx="3"/>
          </p:nvPr>
        </p:nvSpPr>
        <p:spPr>
          <a:xfrm>
            <a:off x="1522413" y="2819399"/>
            <a:ext cx="4416552" cy="3352801"/>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306" name="Shape 306"/>
          <p:cNvSpPr txBox="1">
            <a:spLocks noGrp="1"/>
          </p:cNvSpPr>
          <p:nvPr>
            <p:ph type="body" idx="4"/>
          </p:nvPr>
        </p:nvSpPr>
        <p:spPr>
          <a:xfrm>
            <a:off x="1522413" y="1905000"/>
            <a:ext cx="4416552" cy="762000"/>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2000"/>
              <a:buFont typeface="Noto Sans Symbols"/>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1440"/>
              <a:buFont typeface="Noto Sans Symbols"/>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1600"/>
              <a:buFont typeface="Noto Sans Symbols"/>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1280"/>
              <a:buFont typeface="Noto Sans Symbols"/>
              <a:buNone/>
              <a:defRPr sz="1600" b="1"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307" name="Shape 307"/>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96017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74"/>
        <p:cNvGrpSpPr/>
        <p:nvPr/>
      </p:nvGrpSpPr>
      <p:grpSpPr>
        <a:xfrm>
          <a:off x="0" y="0"/>
          <a:ext cx="0" cy="0"/>
          <a:chOff x="0" y="0"/>
          <a:chExt cx="0" cy="0"/>
        </a:xfrm>
      </p:grpSpPr>
      <p:grpSp>
        <p:nvGrpSpPr>
          <p:cNvPr id="1175" name="Shape 1175"/>
          <p:cNvGrpSpPr/>
          <p:nvPr/>
        </p:nvGrpSpPr>
        <p:grpSpPr>
          <a:xfrm rot="5400000">
            <a:off x="6864412" y="3472598"/>
            <a:ext cx="6492240" cy="64008"/>
            <a:chOff x="1522413" y="1514475"/>
            <a:chExt cx="10569575" cy="64008"/>
          </a:xfrm>
        </p:grpSpPr>
        <p:sp>
          <p:nvSpPr>
            <p:cNvPr id="1176" name="Shape 1176"/>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7" name="Shape 1177"/>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8" name="Shape 1178"/>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9" name="Shape 1179"/>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0" name="Shape 1180"/>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1" name="Shape 1181"/>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2" name="Shape 1182"/>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3" name="Shape 1183"/>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4" name="Shape 1184"/>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5" name="Shape 1185"/>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6" name="Shape 1186"/>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7" name="Shape 1187"/>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8" name="Shape 1188"/>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9" name="Shape 1189"/>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0" name="Shape 1190"/>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1" name="Shape 1191"/>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2" name="Shape 1192"/>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3" name="Shape 1193"/>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4" name="Shape 1194"/>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5" name="Shape 1195"/>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6" name="Shape 1196"/>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7" name="Shape 1197"/>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8" name="Shape 1198"/>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9" name="Shape 1199"/>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0" name="Shape 1200"/>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1" name="Shape 1201"/>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2" name="Shape 1202"/>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3" name="Shape 1203"/>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4" name="Shape 1204"/>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5" name="Shape 1205"/>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6" name="Shape 1206"/>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7" name="Shape 1207"/>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8" name="Shape 1208"/>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9" name="Shape 1209"/>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0" name="Shape 1210"/>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1" name="Shape 1211"/>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2" name="Shape 1212"/>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3" name="Shape 1213"/>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4" name="Shape 1214"/>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5" name="Shape 1215"/>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6" name="Shape 1216"/>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7" name="Shape 1217"/>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8" name="Shape 1218"/>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9" name="Shape 1219"/>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0" name="Shape 1220"/>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1" name="Shape 1221"/>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2" name="Shape 1222"/>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3" name="Shape 1223"/>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4" name="Shape 1224"/>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5" name="Shape 1225"/>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6" name="Shape 1226"/>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7" name="Shape 1227"/>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8" name="Shape 1228"/>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9" name="Shape 1229"/>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0" name="Shape 1230"/>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1" name="Shape 1231"/>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2" name="Shape 1232"/>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3" name="Shape 1233"/>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4" name="Shape 1234"/>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5" name="Shape 1235"/>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6" name="Shape 1236"/>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7" name="Shape 1237"/>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8" name="Shape 1238"/>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9" name="Shape 1239"/>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0" name="Shape 1240"/>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1" name="Shape 1241"/>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2" name="Shape 1242"/>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3" name="Shape 1243"/>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4" name="Shape 1244"/>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5" name="Shape 1245"/>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6" name="Shape 1246"/>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7" name="Shape 1247"/>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8" name="Shape 1248"/>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9" name="Shape 1249"/>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1250" name="Shape 125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51" name="Shape 125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52" name="Shape 125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1253" name="Shape 1253"/>
          <p:cNvSpPr txBox="1">
            <a:spLocks noGrp="1"/>
          </p:cNvSpPr>
          <p:nvPr>
            <p:ph type="body" idx="1"/>
          </p:nvPr>
        </p:nvSpPr>
        <p:spPr>
          <a:xfrm rot="5400000">
            <a:off x="2230726" y="-1344901"/>
            <a:ext cx="5898573" cy="9144001"/>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54" name="Shape 1254"/>
          <p:cNvSpPr txBox="1">
            <a:spLocks noGrp="1"/>
          </p:cNvSpPr>
          <p:nvPr>
            <p:ph type="title"/>
          </p:nvPr>
        </p:nvSpPr>
        <p:spPr>
          <a:xfrm rot="5400000">
            <a:off x="8096538" y="2539713"/>
            <a:ext cx="5901747" cy="13716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9708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308"/>
        <p:cNvGrpSpPr/>
        <p:nvPr/>
      </p:nvGrpSpPr>
      <p:grpSpPr>
        <a:xfrm>
          <a:off x="0" y="0"/>
          <a:ext cx="0" cy="0"/>
          <a:chOff x="0" y="0"/>
          <a:chExt cx="0" cy="0"/>
        </a:xfrm>
      </p:grpSpPr>
      <p:grpSp>
        <p:nvGrpSpPr>
          <p:cNvPr id="309" name="Shape 309"/>
          <p:cNvGrpSpPr/>
          <p:nvPr/>
        </p:nvGrpSpPr>
        <p:grpSpPr>
          <a:xfrm>
            <a:off x="4417839" y="1630821"/>
            <a:ext cx="6291028" cy="4575885"/>
            <a:chOff x="4417839" y="1630821"/>
            <a:chExt cx="6291028" cy="4575885"/>
          </a:xfrm>
        </p:grpSpPr>
        <p:grpSp>
          <p:nvGrpSpPr>
            <p:cNvPr id="310" name="Shape 310"/>
            <p:cNvGrpSpPr/>
            <p:nvPr/>
          </p:nvGrpSpPr>
          <p:grpSpPr>
            <a:xfrm>
              <a:off x="5414491" y="1630821"/>
              <a:ext cx="5294376" cy="4114800"/>
              <a:chOff x="3310555" y="716546"/>
              <a:chExt cx="5294376" cy="4114800"/>
            </a:xfrm>
          </p:grpSpPr>
          <p:grpSp>
            <p:nvGrpSpPr>
              <p:cNvPr id="311" name="Shape 311"/>
              <p:cNvGrpSpPr/>
              <p:nvPr/>
            </p:nvGrpSpPr>
            <p:grpSpPr>
              <a:xfrm flipH="1">
                <a:off x="3310555" y="737968"/>
                <a:ext cx="5294376" cy="54864"/>
                <a:chOff x="1522413" y="1514475"/>
                <a:chExt cx="10569575" cy="64008"/>
              </a:xfrm>
            </p:grpSpPr>
            <p:sp>
              <p:nvSpPr>
                <p:cNvPr id="312" name="Shape 312"/>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3" name="Shape 313"/>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4" name="Shape 314"/>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5" name="Shape 315"/>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6" name="Shape 316"/>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7" name="Shape 317"/>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8" name="Shape 318"/>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19" name="Shape 319"/>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0" name="Shape 320"/>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1" name="Shape 321"/>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2" name="Shape 322"/>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3" name="Shape 323"/>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4" name="Shape 324"/>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5" name="Shape 325"/>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6" name="Shape 326"/>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7" name="Shape 327"/>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8" name="Shape 328"/>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29" name="Shape 329"/>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0" name="Shape 330"/>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1" name="Shape 331"/>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2" name="Shape 332"/>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3" name="Shape 333"/>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4" name="Shape 334"/>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5" name="Shape 335"/>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6" name="Shape 336"/>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7" name="Shape 337"/>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8" name="Shape 338"/>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39" name="Shape 339"/>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0" name="Shape 340"/>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1" name="Shape 341"/>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2" name="Shape 342"/>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3" name="Shape 343"/>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4" name="Shape 344"/>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5" name="Shape 345"/>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6" name="Shape 346"/>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7" name="Shape 347"/>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8" name="Shape 348"/>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49" name="Shape 349"/>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0" name="Shape 350"/>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1" name="Shape 351"/>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2" name="Shape 352"/>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3" name="Shape 353"/>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4" name="Shape 354"/>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5" name="Shape 355"/>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6" name="Shape 356"/>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7" name="Shape 357"/>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8" name="Shape 358"/>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59" name="Shape 359"/>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0" name="Shape 360"/>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1" name="Shape 361"/>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2" name="Shape 362"/>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3" name="Shape 363"/>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4" name="Shape 364"/>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5" name="Shape 365"/>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6" name="Shape 366"/>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7" name="Shape 367"/>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8" name="Shape 368"/>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69" name="Shape 369"/>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0" name="Shape 370"/>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1" name="Shape 371"/>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2" name="Shape 372"/>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3" name="Shape 373"/>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4" name="Shape 374"/>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5" name="Shape 375"/>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6" name="Shape 376"/>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7" name="Shape 377"/>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8" name="Shape 378"/>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79" name="Shape 379"/>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0" name="Shape 380"/>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1" name="Shape 381"/>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2" name="Shape 382"/>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3" name="Shape 383"/>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4" name="Shape 384"/>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5" name="Shape 385"/>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386" name="Shape 386"/>
              <p:cNvGrpSpPr/>
              <p:nvPr/>
            </p:nvGrpSpPr>
            <p:grpSpPr>
              <a:xfrm rot="-5400000" flipH="1">
                <a:off x="6492229" y="2755658"/>
                <a:ext cx="4114800" cy="36576"/>
                <a:chOff x="1522413" y="1514475"/>
                <a:chExt cx="10569575" cy="64008"/>
              </a:xfrm>
            </p:grpSpPr>
            <p:sp>
              <p:nvSpPr>
                <p:cNvPr id="387" name="Shape 387"/>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8" name="Shape 388"/>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89" name="Shape 389"/>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0" name="Shape 390"/>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1" name="Shape 391"/>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2" name="Shape 392"/>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3" name="Shape 393"/>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4" name="Shape 394"/>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5" name="Shape 395"/>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6" name="Shape 396"/>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7" name="Shape 397"/>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8" name="Shape 398"/>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399" name="Shape 399"/>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0" name="Shape 400"/>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1" name="Shape 401"/>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2" name="Shape 402"/>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3" name="Shape 403"/>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4" name="Shape 404"/>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5" name="Shape 405"/>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6" name="Shape 406"/>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7" name="Shape 407"/>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8" name="Shape 408"/>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09" name="Shape 409"/>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0" name="Shape 410"/>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1" name="Shape 411"/>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2" name="Shape 412"/>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3" name="Shape 413"/>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4" name="Shape 414"/>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5" name="Shape 415"/>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6" name="Shape 416"/>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7" name="Shape 417"/>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8" name="Shape 418"/>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9" name="Shape 419"/>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0" name="Shape 420"/>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1" name="Shape 421"/>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2" name="Shape 422"/>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3" name="Shape 423"/>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4" name="Shape 424"/>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5" name="Shape 425"/>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6" name="Shape 426"/>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7" name="Shape 427"/>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8" name="Shape 428"/>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29" name="Shape 429"/>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0" name="Shape 430"/>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1" name="Shape 431"/>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2" name="Shape 432"/>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3" name="Shape 433"/>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4" name="Shape 434"/>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5" name="Shape 435"/>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6" name="Shape 436"/>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7" name="Shape 437"/>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8" name="Shape 438"/>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39" name="Shape 439"/>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0" name="Shape 440"/>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1" name="Shape 441"/>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2" name="Shape 442"/>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3" name="Shape 443"/>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4" name="Shape 444"/>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5" name="Shape 445"/>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6" name="Shape 446"/>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7" name="Shape 447"/>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8" name="Shape 448"/>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49" name="Shape 449"/>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0" name="Shape 450"/>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1" name="Shape 451"/>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2" name="Shape 452"/>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3" name="Shape 453"/>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4" name="Shape 454"/>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5" name="Shape 455"/>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6" name="Shape 456"/>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7" name="Shape 457"/>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8" name="Shape 458"/>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59" name="Shape 459"/>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0" name="Shape 460"/>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grpSp>
          <p:nvGrpSpPr>
            <p:cNvPr id="461" name="Shape 461"/>
            <p:cNvGrpSpPr/>
            <p:nvPr/>
          </p:nvGrpSpPr>
          <p:grpSpPr>
            <a:xfrm rot="10800000">
              <a:off x="4417839" y="2091906"/>
              <a:ext cx="5294376" cy="4114800"/>
              <a:chOff x="3310555" y="716546"/>
              <a:chExt cx="5294376" cy="4114800"/>
            </a:xfrm>
          </p:grpSpPr>
          <p:grpSp>
            <p:nvGrpSpPr>
              <p:cNvPr id="462" name="Shape 462"/>
              <p:cNvGrpSpPr/>
              <p:nvPr/>
            </p:nvGrpSpPr>
            <p:grpSpPr>
              <a:xfrm flipH="1">
                <a:off x="3310555" y="737968"/>
                <a:ext cx="5294376" cy="54864"/>
                <a:chOff x="1522413" y="1514475"/>
                <a:chExt cx="10569575" cy="64008"/>
              </a:xfrm>
            </p:grpSpPr>
            <p:sp>
              <p:nvSpPr>
                <p:cNvPr id="463" name="Shape 463"/>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4" name="Shape 464"/>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5" name="Shape 465"/>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6" name="Shape 466"/>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7" name="Shape 467"/>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8" name="Shape 468"/>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69" name="Shape 469"/>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0" name="Shape 470"/>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1" name="Shape 471"/>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2" name="Shape 472"/>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3" name="Shape 473"/>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4" name="Shape 474"/>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5" name="Shape 475"/>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6" name="Shape 476"/>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7" name="Shape 477"/>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8" name="Shape 478"/>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79" name="Shape 479"/>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0" name="Shape 480"/>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1" name="Shape 481"/>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2" name="Shape 482"/>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3" name="Shape 483"/>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4" name="Shape 484"/>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5" name="Shape 485"/>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6" name="Shape 486"/>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7" name="Shape 487"/>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8" name="Shape 488"/>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89" name="Shape 489"/>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0" name="Shape 490"/>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1" name="Shape 491"/>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2" name="Shape 492"/>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3" name="Shape 493"/>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4" name="Shape 494"/>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5" name="Shape 495"/>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6" name="Shape 496"/>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7" name="Shape 497"/>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8" name="Shape 498"/>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99" name="Shape 499"/>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0" name="Shape 500"/>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1" name="Shape 501"/>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2" name="Shape 502"/>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3" name="Shape 503"/>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4" name="Shape 504"/>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5" name="Shape 505"/>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6" name="Shape 506"/>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7" name="Shape 507"/>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8" name="Shape 508"/>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09" name="Shape 509"/>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0" name="Shape 510"/>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1" name="Shape 511"/>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2" name="Shape 512"/>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3" name="Shape 513"/>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4" name="Shape 514"/>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5" name="Shape 515"/>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6" name="Shape 516"/>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7" name="Shape 517"/>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8" name="Shape 518"/>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19" name="Shape 519"/>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0" name="Shape 520"/>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1" name="Shape 521"/>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2" name="Shape 522"/>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3" name="Shape 523"/>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4" name="Shape 524"/>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5" name="Shape 525"/>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6" name="Shape 526"/>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7" name="Shape 527"/>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8" name="Shape 528"/>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29" name="Shape 529"/>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0" name="Shape 530"/>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1" name="Shape 531"/>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2" name="Shape 532"/>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3" name="Shape 533"/>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4" name="Shape 534"/>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5" name="Shape 535"/>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6" name="Shape 536"/>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537" name="Shape 537"/>
              <p:cNvGrpSpPr/>
              <p:nvPr/>
            </p:nvGrpSpPr>
            <p:grpSpPr>
              <a:xfrm rot="-5400000" flipH="1">
                <a:off x="6492229" y="2755658"/>
                <a:ext cx="4114800" cy="36576"/>
                <a:chOff x="1522413" y="1514475"/>
                <a:chExt cx="10569575" cy="64008"/>
              </a:xfrm>
            </p:grpSpPr>
            <p:sp>
              <p:nvSpPr>
                <p:cNvPr id="538" name="Shape 538"/>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39" name="Shape 539"/>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0" name="Shape 540"/>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1" name="Shape 541"/>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2" name="Shape 542"/>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3" name="Shape 543"/>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4" name="Shape 544"/>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5" name="Shape 545"/>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6" name="Shape 546"/>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7" name="Shape 547"/>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8" name="Shape 548"/>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49" name="Shape 549"/>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0" name="Shape 550"/>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1" name="Shape 551"/>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2" name="Shape 552"/>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3" name="Shape 553"/>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4" name="Shape 554"/>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5" name="Shape 555"/>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6" name="Shape 556"/>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7" name="Shape 557"/>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8" name="Shape 558"/>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59" name="Shape 559"/>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0" name="Shape 560"/>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1" name="Shape 561"/>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2" name="Shape 562"/>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3" name="Shape 563"/>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4" name="Shape 564"/>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5" name="Shape 565"/>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6" name="Shape 566"/>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7" name="Shape 567"/>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8" name="Shape 568"/>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69" name="Shape 569"/>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0" name="Shape 570"/>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1" name="Shape 571"/>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2" name="Shape 572"/>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3" name="Shape 573"/>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4" name="Shape 574"/>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5" name="Shape 575"/>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6" name="Shape 576"/>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7" name="Shape 577"/>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8" name="Shape 578"/>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79" name="Shape 579"/>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0" name="Shape 580"/>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1" name="Shape 581"/>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2" name="Shape 582"/>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3" name="Shape 583"/>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4" name="Shape 584"/>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5" name="Shape 585"/>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6" name="Shape 586"/>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7" name="Shape 587"/>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8" name="Shape 588"/>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89" name="Shape 589"/>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0" name="Shape 590"/>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1" name="Shape 591"/>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2" name="Shape 592"/>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3" name="Shape 593"/>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4" name="Shape 594"/>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5" name="Shape 595"/>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6" name="Shape 596"/>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7" name="Shape 597"/>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8" name="Shape 598"/>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599" name="Shape 599"/>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0" name="Shape 600"/>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1" name="Shape 601"/>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2" name="Shape 602"/>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3" name="Shape 603"/>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4" name="Shape 604"/>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5" name="Shape 605"/>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6" name="Shape 606"/>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7" name="Shape 607"/>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8" name="Shape 608"/>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09" name="Shape 609"/>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10" name="Shape 610"/>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11" name="Shape 611"/>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grpSp>
      <p:sp>
        <p:nvSpPr>
          <p:cNvPr id="612" name="Shape 612"/>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01-May-18</a:t>
            </a:fld>
            <a:endParaRPr lang="en-US"/>
          </a:p>
        </p:txBody>
      </p:sp>
      <p:sp>
        <p:nvSpPr>
          <p:cNvPr id="613" name="Shape 613"/>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614" name="Shape 614"/>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
        <p:nvSpPr>
          <p:cNvPr id="615" name="Shape 615"/>
          <p:cNvSpPr txBox="1">
            <a:spLocks noGrp="1"/>
          </p:cNvSpPr>
          <p:nvPr>
            <p:ph type="body" idx="1"/>
          </p:nvPr>
        </p:nvSpPr>
        <p:spPr>
          <a:xfrm>
            <a:off x="4710022" y="1905000"/>
            <a:ext cx="5669280" cy="40386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616" name="Shape 616"/>
          <p:cNvSpPr txBox="1">
            <a:spLocks noGrp="1"/>
          </p:cNvSpPr>
          <p:nvPr>
            <p:ph type="body" idx="2"/>
          </p:nvPr>
        </p:nvSpPr>
        <p:spPr>
          <a:xfrm>
            <a:off x="1522413" y="3429000"/>
            <a:ext cx="2743200" cy="2743200"/>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200"/>
              </a:spcBef>
              <a:spcAft>
                <a:spcPts val="0"/>
              </a:spcAft>
              <a:buClr>
                <a:schemeClr val="dk2"/>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617" name="Shape 617"/>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226730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18"/>
        <p:cNvGrpSpPr/>
        <p:nvPr/>
      </p:nvGrpSpPr>
      <p:grpSpPr>
        <a:xfrm>
          <a:off x="0" y="0"/>
          <a:ext cx="0" cy="0"/>
          <a:chOff x="0" y="0"/>
          <a:chExt cx="0" cy="0"/>
        </a:xfrm>
      </p:grpSpPr>
      <p:grpSp>
        <p:nvGrpSpPr>
          <p:cNvPr id="619" name="Shape 619"/>
          <p:cNvGrpSpPr/>
          <p:nvPr/>
        </p:nvGrpSpPr>
        <p:grpSpPr>
          <a:xfrm>
            <a:off x="1522413" y="1514475"/>
            <a:ext cx="10569575" cy="64008"/>
            <a:chOff x="1522413" y="1514475"/>
            <a:chExt cx="10569575" cy="64008"/>
          </a:xfrm>
        </p:grpSpPr>
        <p:sp>
          <p:nvSpPr>
            <p:cNvPr id="620" name="Shape 620"/>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1" name="Shape 621"/>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2" name="Shape 622"/>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3" name="Shape 623"/>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4" name="Shape 624"/>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5" name="Shape 625"/>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6" name="Shape 626"/>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7" name="Shape 627"/>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8" name="Shape 628"/>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29" name="Shape 629"/>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0" name="Shape 630"/>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1" name="Shape 631"/>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2" name="Shape 632"/>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3" name="Shape 633"/>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4" name="Shape 634"/>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5" name="Shape 635"/>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6" name="Shape 636"/>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7" name="Shape 637"/>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8" name="Shape 638"/>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39" name="Shape 639"/>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0" name="Shape 640"/>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1" name="Shape 641"/>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2" name="Shape 642"/>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3" name="Shape 643"/>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4" name="Shape 644"/>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5" name="Shape 645"/>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6" name="Shape 646"/>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7" name="Shape 647"/>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8" name="Shape 648"/>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49" name="Shape 649"/>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0" name="Shape 650"/>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1" name="Shape 651"/>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2" name="Shape 652"/>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3" name="Shape 653"/>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4" name="Shape 654"/>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5" name="Shape 655"/>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6" name="Shape 656"/>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7" name="Shape 657"/>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8" name="Shape 658"/>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59" name="Shape 659"/>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0" name="Shape 660"/>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1" name="Shape 661"/>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2" name="Shape 662"/>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3" name="Shape 663"/>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4" name="Shape 664"/>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5" name="Shape 665"/>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6" name="Shape 666"/>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7" name="Shape 667"/>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8" name="Shape 668"/>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69" name="Shape 669"/>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0" name="Shape 670"/>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1" name="Shape 671"/>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2" name="Shape 672"/>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3" name="Shape 673"/>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4" name="Shape 674"/>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5" name="Shape 675"/>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6" name="Shape 676"/>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7" name="Shape 677"/>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8" name="Shape 678"/>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79" name="Shape 679"/>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0" name="Shape 680"/>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1" name="Shape 681"/>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2" name="Shape 682"/>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3" name="Shape 683"/>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4" name="Shape 684"/>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5" name="Shape 685"/>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6" name="Shape 686"/>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7" name="Shape 687"/>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8" name="Shape 688"/>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89" name="Shape 689"/>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0" name="Shape 690"/>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1" name="Shape 691"/>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2" name="Shape 692"/>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693" name="Shape 693"/>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694" name="Shape 694"/>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01-May-18</a:t>
            </a:fld>
            <a:endParaRPr lang="en-US"/>
          </a:p>
        </p:txBody>
      </p:sp>
      <p:sp>
        <p:nvSpPr>
          <p:cNvPr id="695" name="Shape 695"/>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dirty="0"/>
          </a:p>
        </p:txBody>
      </p:sp>
      <p:sp>
        <p:nvSpPr>
          <p:cNvPr id="696" name="Shape 696"/>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dirty="0"/>
          </a:p>
        </p:txBody>
      </p:sp>
      <p:sp>
        <p:nvSpPr>
          <p:cNvPr id="697" name="Shape 697"/>
          <p:cNvSpPr txBox="1">
            <a:spLocks noGrp="1"/>
          </p:cNvSpPr>
          <p:nvPr>
            <p:ph type="body" idx="1"/>
          </p:nvPr>
        </p:nvSpPr>
        <p:spPr>
          <a:xfrm>
            <a:off x="1522414" y="1905000"/>
            <a:ext cx="9144000"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698" name="Shape 698"/>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54002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9"/>
        <p:cNvGrpSpPr/>
        <p:nvPr/>
      </p:nvGrpSpPr>
      <p:grpSpPr>
        <a:xfrm>
          <a:off x="0" y="0"/>
          <a:ext cx="0" cy="0"/>
          <a:chOff x="0" y="0"/>
          <a:chExt cx="0" cy="0"/>
        </a:xfrm>
      </p:grpSpPr>
      <p:sp>
        <p:nvSpPr>
          <p:cNvPr id="700" name="Shape 70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01-May-18</a:t>
            </a:fld>
            <a:endParaRPr lang="en-US"/>
          </a:p>
        </p:txBody>
      </p:sp>
      <p:sp>
        <p:nvSpPr>
          <p:cNvPr id="701" name="Shape 70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702" name="Shape 70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Tree>
    <p:extLst>
      <p:ext uri="{BB962C8B-B14F-4D97-AF65-F5344CB8AC3E}">
        <p14:creationId xmlns:p14="http://schemas.microsoft.com/office/powerpoint/2010/main" val="24550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03"/>
        <p:cNvGrpSpPr/>
        <p:nvPr/>
      </p:nvGrpSpPr>
      <p:grpSpPr>
        <a:xfrm>
          <a:off x="0" y="0"/>
          <a:ext cx="0" cy="0"/>
          <a:chOff x="0" y="0"/>
          <a:chExt cx="0" cy="0"/>
        </a:xfrm>
      </p:grpSpPr>
      <p:grpSp>
        <p:nvGrpSpPr>
          <p:cNvPr id="704" name="Shape 704"/>
          <p:cNvGrpSpPr/>
          <p:nvPr/>
        </p:nvGrpSpPr>
        <p:grpSpPr>
          <a:xfrm>
            <a:off x="1522413" y="1514475"/>
            <a:ext cx="10569575" cy="64008"/>
            <a:chOff x="1522413" y="1514475"/>
            <a:chExt cx="10569575" cy="64008"/>
          </a:xfrm>
        </p:grpSpPr>
        <p:sp>
          <p:nvSpPr>
            <p:cNvPr id="705" name="Shape 705"/>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6" name="Shape 706"/>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7" name="Shape 707"/>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8" name="Shape 708"/>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09" name="Shape 709"/>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0" name="Shape 710"/>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1" name="Shape 711"/>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2" name="Shape 712"/>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3" name="Shape 713"/>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4" name="Shape 714"/>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5" name="Shape 715"/>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6" name="Shape 716"/>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7" name="Shape 717"/>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8" name="Shape 718"/>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19" name="Shape 719"/>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0" name="Shape 720"/>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1" name="Shape 721"/>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2" name="Shape 722"/>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3" name="Shape 723"/>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4" name="Shape 724"/>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5" name="Shape 725"/>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6" name="Shape 726"/>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7" name="Shape 727"/>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8" name="Shape 728"/>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29" name="Shape 729"/>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0" name="Shape 730"/>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1" name="Shape 731"/>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2" name="Shape 732"/>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3" name="Shape 733"/>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4" name="Shape 734"/>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5" name="Shape 735"/>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6" name="Shape 736"/>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7" name="Shape 737"/>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8" name="Shape 738"/>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39" name="Shape 739"/>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0" name="Shape 740"/>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1" name="Shape 741"/>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2" name="Shape 742"/>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3" name="Shape 743"/>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4" name="Shape 744"/>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5" name="Shape 745"/>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6" name="Shape 746"/>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7" name="Shape 747"/>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8" name="Shape 748"/>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49" name="Shape 749"/>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0" name="Shape 750"/>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1" name="Shape 751"/>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2" name="Shape 752"/>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3" name="Shape 753"/>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4" name="Shape 754"/>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5" name="Shape 755"/>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6" name="Shape 756"/>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7" name="Shape 757"/>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8" name="Shape 758"/>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59" name="Shape 759"/>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0" name="Shape 760"/>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1" name="Shape 761"/>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2" name="Shape 762"/>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3" name="Shape 763"/>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4" name="Shape 764"/>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5" name="Shape 765"/>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6" name="Shape 766"/>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7" name="Shape 767"/>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8" name="Shape 768"/>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69" name="Shape 769"/>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0" name="Shape 770"/>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1" name="Shape 771"/>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2" name="Shape 772"/>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3" name="Shape 773"/>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4" name="Shape 774"/>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5" name="Shape 775"/>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6" name="Shape 776"/>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7" name="Shape 777"/>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78" name="Shape 778"/>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779" name="Shape 779"/>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01-May-18</a:t>
            </a:fld>
            <a:endParaRPr lang="en-US"/>
          </a:p>
        </p:txBody>
      </p:sp>
      <p:sp>
        <p:nvSpPr>
          <p:cNvPr id="780" name="Shape 780"/>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781" name="Shape 781"/>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
        <p:nvSpPr>
          <p:cNvPr id="782" name="Shape 782"/>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873299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83"/>
        <p:cNvGrpSpPr/>
        <p:nvPr/>
      </p:nvGrpSpPr>
      <p:grpSpPr>
        <a:xfrm>
          <a:off x="0" y="0"/>
          <a:ext cx="0" cy="0"/>
          <a:chOff x="0" y="0"/>
          <a:chExt cx="0" cy="0"/>
        </a:xfrm>
      </p:grpSpPr>
      <p:grpSp>
        <p:nvGrpSpPr>
          <p:cNvPr id="784" name="Shape 784"/>
          <p:cNvGrpSpPr/>
          <p:nvPr/>
        </p:nvGrpSpPr>
        <p:grpSpPr>
          <a:xfrm flipH="1">
            <a:off x="1447500" y="1630821"/>
            <a:ext cx="6291028" cy="4575885"/>
            <a:chOff x="4417839" y="1630821"/>
            <a:chExt cx="6291028" cy="4575885"/>
          </a:xfrm>
        </p:grpSpPr>
        <p:grpSp>
          <p:nvGrpSpPr>
            <p:cNvPr id="785" name="Shape 785"/>
            <p:cNvGrpSpPr/>
            <p:nvPr/>
          </p:nvGrpSpPr>
          <p:grpSpPr>
            <a:xfrm>
              <a:off x="5414491" y="1630821"/>
              <a:ext cx="5294376" cy="4114800"/>
              <a:chOff x="3310555" y="716546"/>
              <a:chExt cx="5294376" cy="4114800"/>
            </a:xfrm>
          </p:grpSpPr>
          <p:grpSp>
            <p:nvGrpSpPr>
              <p:cNvPr id="786" name="Shape 786"/>
              <p:cNvGrpSpPr/>
              <p:nvPr/>
            </p:nvGrpSpPr>
            <p:grpSpPr>
              <a:xfrm flipH="1">
                <a:off x="3310555" y="737968"/>
                <a:ext cx="5294376" cy="54864"/>
                <a:chOff x="1522413" y="1514475"/>
                <a:chExt cx="10569575" cy="64008"/>
              </a:xfrm>
            </p:grpSpPr>
            <p:sp>
              <p:nvSpPr>
                <p:cNvPr id="787" name="Shape 787"/>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88" name="Shape 788"/>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89" name="Shape 789"/>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0" name="Shape 790"/>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1" name="Shape 791"/>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2" name="Shape 792"/>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3" name="Shape 793"/>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4" name="Shape 794"/>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5" name="Shape 795"/>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6" name="Shape 796"/>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7" name="Shape 797"/>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8" name="Shape 798"/>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799" name="Shape 799"/>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0" name="Shape 800"/>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1" name="Shape 801"/>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2" name="Shape 802"/>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3" name="Shape 803"/>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4" name="Shape 804"/>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5" name="Shape 805"/>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6" name="Shape 806"/>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7" name="Shape 807"/>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8" name="Shape 808"/>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09" name="Shape 809"/>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0" name="Shape 810"/>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1" name="Shape 811"/>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2" name="Shape 812"/>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3" name="Shape 813"/>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4" name="Shape 814"/>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5" name="Shape 815"/>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6" name="Shape 816"/>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7" name="Shape 817"/>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8" name="Shape 818"/>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19" name="Shape 819"/>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0" name="Shape 820"/>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1" name="Shape 821"/>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2" name="Shape 822"/>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3" name="Shape 823"/>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4" name="Shape 824"/>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5" name="Shape 825"/>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6" name="Shape 826"/>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7" name="Shape 827"/>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8" name="Shape 828"/>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29" name="Shape 829"/>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0" name="Shape 830"/>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1" name="Shape 831"/>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2" name="Shape 832"/>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3" name="Shape 833"/>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4" name="Shape 834"/>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5" name="Shape 835"/>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6" name="Shape 836"/>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7" name="Shape 837"/>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8" name="Shape 838"/>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39" name="Shape 839"/>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0" name="Shape 840"/>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1" name="Shape 841"/>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2" name="Shape 842"/>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3" name="Shape 843"/>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4" name="Shape 844"/>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5" name="Shape 845"/>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6" name="Shape 846"/>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7" name="Shape 847"/>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8" name="Shape 848"/>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49" name="Shape 849"/>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0" name="Shape 850"/>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1" name="Shape 851"/>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2" name="Shape 852"/>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3" name="Shape 853"/>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4" name="Shape 854"/>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5" name="Shape 855"/>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6" name="Shape 856"/>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7" name="Shape 857"/>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8" name="Shape 858"/>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59" name="Shape 859"/>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0" name="Shape 860"/>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861" name="Shape 861"/>
              <p:cNvGrpSpPr/>
              <p:nvPr/>
            </p:nvGrpSpPr>
            <p:grpSpPr>
              <a:xfrm rot="-5400000" flipH="1">
                <a:off x="6492229" y="2755658"/>
                <a:ext cx="4114800" cy="36576"/>
                <a:chOff x="1522413" y="1514475"/>
                <a:chExt cx="10569575" cy="64008"/>
              </a:xfrm>
            </p:grpSpPr>
            <p:sp>
              <p:nvSpPr>
                <p:cNvPr id="862" name="Shape 862"/>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3" name="Shape 863"/>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4" name="Shape 864"/>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5" name="Shape 865"/>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6" name="Shape 866"/>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7" name="Shape 867"/>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8" name="Shape 868"/>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69" name="Shape 869"/>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0" name="Shape 870"/>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1" name="Shape 871"/>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2" name="Shape 872"/>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3" name="Shape 873"/>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4" name="Shape 874"/>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5" name="Shape 875"/>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6" name="Shape 876"/>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7" name="Shape 877"/>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8" name="Shape 878"/>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79" name="Shape 879"/>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0" name="Shape 880"/>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1" name="Shape 881"/>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2" name="Shape 882"/>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3" name="Shape 883"/>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4" name="Shape 884"/>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5" name="Shape 885"/>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6" name="Shape 886"/>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7" name="Shape 887"/>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8" name="Shape 888"/>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89" name="Shape 889"/>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0" name="Shape 890"/>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1" name="Shape 891"/>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2" name="Shape 892"/>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3" name="Shape 893"/>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4" name="Shape 894"/>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5" name="Shape 895"/>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6" name="Shape 896"/>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7" name="Shape 897"/>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8" name="Shape 898"/>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899" name="Shape 899"/>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0" name="Shape 900"/>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1" name="Shape 901"/>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2" name="Shape 902"/>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3" name="Shape 903"/>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4" name="Shape 904"/>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5" name="Shape 905"/>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6" name="Shape 906"/>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7" name="Shape 907"/>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8" name="Shape 908"/>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09" name="Shape 909"/>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0" name="Shape 910"/>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1" name="Shape 911"/>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2" name="Shape 912"/>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3" name="Shape 913"/>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4" name="Shape 914"/>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5" name="Shape 915"/>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6" name="Shape 916"/>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7" name="Shape 917"/>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8" name="Shape 918"/>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19" name="Shape 919"/>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0" name="Shape 920"/>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1" name="Shape 921"/>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2" name="Shape 922"/>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3" name="Shape 923"/>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4" name="Shape 924"/>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5" name="Shape 925"/>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6" name="Shape 926"/>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7" name="Shape 927"/>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8" name="Shape 928"/>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29" name="Shape 929"/>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0" name="Shape 930"/>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1" name="Shape 931"/>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2" name="Shape 932"/>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3" name="Shape 933"/>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4" name="Shape 934"/>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5" name="Shape 935"/>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grpSp>
          <p:nvGrpSpPr>
            <p:cNvPr id="936" name="Shape 936"/>
            <p:cNvGrpSpPr/>
            <p:nvPr/>
          </p:nvGrpSpPr>
          <p:grpSpPr>
            <a:xfrm rot="10800000">
              <a:off x="4417839" y="2091906"/>
              <a:ext cx="5294376" cy="4114800"/>
              <a:chOff x="3310555" y="716546"/>
              <a:chExt cx="5294376" cy="4114800"/>
            </a:xfrm>
          </p:grpSpPr>
          <p:grpSp>
            <p:nvGrpSpPr>
              <p:cNvPr id="937" name="Shape 937"/>
              <p:cNvGrpSpPr/>
              <p:nvPr/>
            </p:nvGrpSpPr>
            <p:grpSpPr>
              <a:xfrm flipH="1">
                <a:off x="3310555" y="737968"/>
                <a:ext cx="5294376" cy="54864"/>
                <a:chOff x="1522413" y="1514475"/>
                <a:chExt cx="10569575" cy="64008"/>
              </a:xfrm>
            </p:grpSpPr>
            <p:sp>
              <p:nvSpPr>
                <p:cNvPr id="938" name="Shape 938"/>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39" name="Shape 939"/>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0" name="Shape 940"/>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1" name="Shape 941"/>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2" name="Shape 942"/>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3" name="Shape 943"/>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4" name="Shape 944"/>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5" name="Shape 945"/>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6" name="Shape 946"/>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7" name="Shape 947"/>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8" name="Shape 948"/>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49" name="Shape 949"/>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0" name="Shape 950"/>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1" name="Shape 951"/>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2" name="Shape 952"/>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3" name="Shape 953"/>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4" name="Shape 954"/>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5" name="Shape 955"/>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6" name="Shape 956"/>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7" name="Shape 957"/>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8" name="Shape 958"/>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59" name="Shape 959"/>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0" name="Shape 960"/>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1" name="Shape 961"/>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2" name="Shape 962"/>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3" name="Shape 963"/>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4" name="Shape 964"/>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5" name="Shape 965"/>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6" name="Shape 966"/>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7" name="Shape 967"/>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8" name="Shape 968"/>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69" name="Shape 969"/>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0" name="Shape 970"/>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1" name="Shape 971"/>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2" name="Shape 972"/>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3" name="Shape 973"/>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4" name="Shape 974"/>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5" name="Shape 975"/>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6" name="Shape 976"/>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7" name="Shape 977"/>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8" name="Shape 978"/>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79" name="Shape 979"/>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0" name="Shape 980"/>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1" name="Shape 981"/>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2" name="Shape 982"/>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3" name="Shape 983"/>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4" name="Shape 984"/>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5" name="Shape 985"/>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6" name="Shape 986"/>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7" name="Shape 987"/>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8" name="Shape 988"/>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89" name="Shape 989"/>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0" name="Shape 990"/>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1" name="Shape 991"/>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2" name="Shape 992"/>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3" name="Shape 993"/>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4" name="Shape 994"/>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5" name="Shape 995"/>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6" name="Shape 996"/>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7" name="Shape 997"/>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8" name="Shape 998"/>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999" name="Shape 999"/>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0" name="Shape 1000"/>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1" name="Shape 1001"/>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2" name="Shape 1002"/>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3" name="Shape 1003"/>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4" name="Shape 1004"/>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5" name="Shape 1005"/>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6" name="Shape 1006"/>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7" name="Shape 1007"/>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8" name="Shape 1008"/>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09" name="Shape 1009"/>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0" name="Shape 1010"/>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1" name="Shape 1011"/>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nvGrpSpPr>
              <p:cNvPr id="1012" name="Shape 1012"/>
              <p:cNvGrpSpPr/>
              <p:nvPr/>
            </p:nvGrpSpPr>
            <p:grpSpPr>
              <a:xfrm rot="-5400000" flipH="1">
                <a:off x="6492229" y="2755658"/>
                <a:ext cx="4114800" cy="36576"/>
                <a:chOff x="1522413" y="1514475"/>
                <a:chExt cx="10569575" cy="64008"/>
              </a:xfrm>
            </p:grpSpPr>
            <p:sp>
              <p:nvSpPr>
                <p:cNvPr id="1013" name="Shape 1013"/>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4" name="Shape 1014"/>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5" name="Shape 1015"/>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6" name="Shape 1016"/>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7" name="Shape 1017"/>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8" name="Shape 1018"/>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19" name="Shape 1019"/>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0" name="Shape 1020"/>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1" name="Shape 1021"/>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2" name="Shape 1022"/>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3" name="Shape 1023"/>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4" name="Shape 1024"/>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5" name="Shape 1025"/>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6" name="Shape 1026"/>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7" name="Shape 1027"/>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8" name="Shape 1028"/>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29" name="Shape 1029"/>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0" name="Shape 1030"/>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1" name="Shape 1031"/>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2" name="Shape 1032"/>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3" name="Shape 1033"/>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4" name="Shape 1034"/>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5" name="Shape 1035"/>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6" name="Shape 1036"/>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7" name="Shape 1037"/>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8" name="Shape 1038"/>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39" name="Shape 1039"/>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0" name="Shape 1040"/>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1" name="Shape 1041"/>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2" name="Shape 1042"/>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3" name="Shape 1043"/>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4" name="Shape 1044"/>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5" name="Shape 1045"/>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6" name="Shape 1046"/>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7" name="Shape 1047"/>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8" name="Shape 1048"/>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49" name="Shape 1049"/>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0" name="Shape 1050"/>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1" name="Shape 1051"/>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2" name="Shape 1052"/>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3" name="Shape 1053"/>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4" name="Shape 1054"/>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5" name="Shape 1055"/>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6" name="Shape 1056"/>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7" name="Shape 1057"/>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8" name="Shape 1058"/>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59" name="Shape 1059"/>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0" name="Shape 1060"/>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1" name="Shape 1061"/>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2" name="Shape 1062"/>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3" name="Shape 1063"/>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4" name="Shape 1064"/>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5" name="Shape 1065"/>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6" name="Shape 1066"/>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7" name="Shape 1067"/>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8" name="Shape 1068"/>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69" name="Shape 1069"/>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0" name="Shape 1070"/>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1" name="Shape 1071"/>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2" name="Shape 1072"/>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3" name="Shape 1073"/>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4" name="Shape 1074"/>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5" name="Shape 1075"/>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6" name="Shape 1076"/>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7" name="Shape 1077"/>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8" name="Shape 1078"/>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79" name="Shape 1079"/>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0" name="Shape 1080"/>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1" name="Shape 1081"/>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2" name="Shape 1082"/>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3" name="Shape 1083"/>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4" name="Shape 1084"/>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5" name="Shape 1085"/>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86" name="Shape 1086"/>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grpSp>
      </p:grpSp>
      <p:sp>
        <p:nvSpPr>
          <p:cNvPr id="1087" name="Shape 1087"/>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01-May-18</a:t>
            </a:fld>
            <a:endParaRPr lang="en-US"/>
          </a:p>
        </p:txBody>
      </p:sp>
      <p:sp>
        <p:nvSpPr>
          <p:cNvPr id="1088" name="Shape 1088"/>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1089" name="Shape 1089"/>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
        <p:nvSpPr>
          <p:cNvPr id="1090" name="Shape 1090"/>
          <p:cNvSpPr>
            <a:spLocks noGrp="1"/>
          </p:cNvSpPr>
          <p:nvPr>
            <p:ph type="pic" idx="2"/>
          </p:nvPr>
        </p:nvSpPr>
        <p:spPr>
          <a:xfrm>
            <a:off x="1745838" y="1884311"/>
            <a:ext cx="5669280" cy="4041648"/>
          </a:xfrm>
          <a:prstGeom prst="rect">
            <a:avLst/>
          </a:prstGeom>
          <a:solidFill>
            <a:schemeClr val="lt1"/>
          </a:solidFill>
          <a:ln>
            <a:noFill/>
          </a:ln>
        </p:spPr>
        <p:txBody>
          <a:bodyPr spcFirstLastPara="1" wrap="square" lIns="91425" tIns="91425" rIns="91425" bIns="91425" anchor="t" anchorCtr="0"/>
          <a:lstStyle>
            <a:lvl1pPr marR="0" lvl="0" algn="ctr" rtl="0">
              <a:lnSpc>
                <a:spcPct val="90000"/>
              </a:lnSpc>
              <a:spcBef>
                <a:spcPts val="180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600"/>
              </a:spcBef>
              <a:spcAft>
                <a:spcPts val="0"/>
              </a:spcAft>
              <a:buClr>
                <a:schemeClr val="dk2"/>
              </a:buClr>
              <a:buSzPts val="2800"/>
              <a:buFont typeface="Noto Sans Symbols"/>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600"/>
              </a:spcBef>
              <a:spcAft>
                <a:spcPts val="0"/>
              </a:spcAft>
              <a:buClr>
                <a:schemeClr val="dk2"/>
              </a:buClr>
              <a:buSzPts val="1920"/>
              <a:buFont typeface="Noto Sans Symbols"/>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600"/>
              </a:spcBef>
              <a:spcAft>
                <a:spcPts val="0"/>
              </a:spcAft>
              <a:buClr>
                <a:schemeClr val="dk2"/>
              </a:buClr>
              <a:buSzPts val="2000"/>
              <a:buFont typeface="Noto Sans Symbols"/>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600"/>
              </a:spcBef>
              <a:spcAft>
                <a:spcPts val="0"/>
              </a:spcAft>
              <a:buClr>
                <a:schemeClr val="dk2"/>
              </a:buClr>
              <a:buSzPts val="2000"/>
              <a:buFont typeface="Noto Sans Symbols"/>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600"/>
              </a:spcBef>
              <a:spcAft>
                <a:spcPts val="0"/>
              </a:spcAft>
              <a:buClr>
                <a:schemeClr val="dk2"/>
              </a:buClr>
              <a:buSzPts val="2000"/>
              <a:buFont typeface="Noto Sans Symbols"/>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600"/>
              </a:spcBef>
              <a:spcAft>
                <a:spcPts val="0"/>
              </a:spcAft>
              <a:buClr>
                <a:schemeClr val="dk2"/>
              </a:buClr>
              <a:buSzPts val="1600"/>
              <a:buFont typeface="Noto Sans Symbols"/>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600"/>
              </a:spcBef>
              <a:spcAft>
                <a:spcPts val="0"/>
              </a:spcAft>
              <a:buClr>
                <a:schemeClr val="dk2"/>
              </a:buClr>
              <a:buSzPts val="2000"/>
              <a:buFont typeface="Noto Sans Symbols"/>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600"/>
              </a:spcBef>
              <a:spcAft>
                <a:spcPts val="0"/>
              </a:spcAft>
              <a:buClr>
                <a:schemeClr val="dk2"/>
              </a:buClr>
              <a:buSzPts val="1600"/>
              <a:buFont typeface="Noto Sans Symbols"/>
              <a:buNone/>
              <a:defRPr sz="2000" b="0" i="0" u="none" strike="noStrike" cap="none">
                <a:solidFill>
                  <a:schemeClr val="lt1"/>
                </a:solidFill>
                <a:latin typeface="Century Gothic"/>
                <a:ea typeface="Century Gothic"/>
                <a:cs typeface="Century Gothic"/>
                <a:sym typeface="Century Gothic"/>
              </a:defRPr>
            </a:lvl9pPr>
          </a:lstStyle>
          <a:p>
            <a:r>
              <a:rPr lang="en-US"/>
              <a:t>Click icon to add picture</a:t>
            </a:r>
            <a:endParaRPr/>
          </a:p>
        </p:txBody>
      </p:sp>
      <p:sp>
        <p:nvSpPr>
          <p:cNvPr id="1091" name="Shape 1091"/>
          <p:cNvSpPr txBox="1">
            <a:spLocks noGrp="1"/>
          </p:cNvSpPr>
          <p:nvPr>
            <p:ph type="body" idx="1"/>
          </p:nvPr>
        </p:nvSpPr>
        <p:spPr>
          <a:xfrm>
            <a:off x="7905959" y="3411748"/>
            <a:ext cx="2743200" cy="2743200"/>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200"/>
              </a:spcBef>
              <a:spcAft>
                <a:spcPts val="0"/>
              </a:spcAft>
              <a:buClr>
                <a:schemeClr val="dk2"/>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600"/>
              </a:spcBef>
              <a:spcAft>
                <a:spcPts val="0"/>
              </a:spcAft>
              <a:buClr>
                <a:schemeClr val="dk2"/>
              </a:buClr>
              <a:buSzPts val="1200"/>
              <a:buFont typeface="Noto Sans Symbols"/>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600"/>
              </a:spcBef>
              <a:spcAft>
                <a:spcPts val="0"/>
              </a:spcAft>
              <a:buClr>
                <a:schemeClr val="dk2"/>
              </a:buClr>
              <a:buSzPts val="800"/>
              <a:buFont typeface="Noto Sans Symbols"/>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600"/>
              </a:spcBef>
              <a:spcAft>
                <a:spcPts val="0"/>
              </a:spcAft>
              <a:buClr>
                <a:schemeClr val="dk2"/>
              </a:buClr>
              <a:buSzPts val="720"/>
              <a:buFont typeface="Noto Sans Symbols"/>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600"/>
              </a:spcBef>
              <a:spcAft>
                <a:spcPts val="0"/>
              </a:spcAft>
              <a:buClr>
                <a:schemeClr val="dk2"/>
              </a:buClr>
              <a:buSzPts val="900"/>
              <a:buFont typeface="Noto Sans Symbols"/>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600"/>
              </a:spcBef>
              <a:spcAft>
                <a:spcPts val="0"/>
              </a:spcAft>
              <a:buClr>
                <a:schemeClr val="dk2"/>
              </a:buClr>
              <a:buSzPts val="720"/>
              <a:buFont typeface="Noto Sans Symbols"/>
              <a:buNone/>
              <a:defRPr sz="9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1092" name="Shape 1092"/>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968087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093"/>
        <p:cNvGrpSpPr/>
        <p:nvPr/>
      </p:nvGrpSpPr>
      <p:grpSpPr>
        <a:xfrm>
          <a:off x="0" y="0"/>
          <a:ext cx="0" cy="0"/>
          <a:chOff x="0" y="0"/>
          <a:chExt cx="0" cy="0"/>
        </a:xfrm>
      </p:grpSpPr>
      <p:grpSp>
        <p:nvGrpSpPr>
          <p:cNvPr id="1094" name="Shape 1094"/>
          <p:cNvGrpSpPr/>
          <p:nvPr/>
        </p:nvGrpSpPr>
        <p:grpSpPr>
          <a:xfrm>
            <a:off x="1522413" y="1514475"/>
            <a:ext cx="10569575" cy="64008"/>
            <a:chOff x="1522413" y="1514475"/>
            <a:chExt cx="10569575" cy="64008"/>
          </a:xfrm>
        </p:grpSpPr>
        <p:sp>
          <p:nvSpPr>
            <p:cNvPr id="1095" name="Shape 1095"/>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6" name="Shape 1096"/>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7" name="Shape 1097"/>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8" name="Shape 1098"/>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099" name="Shape 1099"/>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0" name="Shape 1100"/>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1" name="Shape 1101"/>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2" name="Shape 1102"/>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3" name="Shape 1103"/>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4" name="Shape 1104"/>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5" name="Shape 1105"/>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6" name="Shape 1106"/>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7" name="Shape 1107"/>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8" name="Shape 1108"/>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09" name="Shape 1109"/>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0" name="Shape 1110"/>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1" name="Shape 1111"/>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2" name="Shape 1112"/>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3" name="Shape 1113"/>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4" name="Shape 1114"/>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5" name="Shape 1115"/>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6" name="Shape 1116"/>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7" name="Shape 1117"/>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8" name="Shape 1118"/>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19" name="Shape 1119"/>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0" name="Shape 1120"/>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1" name="Shape 1121"/>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2" name="Shape 1122"/>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3" name="Shape 1123"/>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4" name="Shape 1124"/>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5" name="Shape 1125"/>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6" name="Shape 1126"/>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7" name="Shape 1127"/>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8" name="Shape 1128"/>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29" name="Shape 1129"/>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0" name="Shape 1130"/>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1" name="Shape 1131"/>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2" name="Shape 1132"/>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3" name="Shape 1133"/>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4" name="Shape 1134"/>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5" name="Shape 1135"/>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6" name="Shape 1136"/>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7" name="Shape 1137"/>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8" name="Shape 1138"/>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39" name="Shape 1139"/>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0" name="Shape 1140"/>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1" name="Shape 1141"/>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2" name="Shape 1142"/>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3" name="Shape 1143"/>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4" name="Shape 1144"/>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5" name="Shape 1145"/>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6" name="Shape 1146"/>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7" name="Shape 1147"/>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8" name="Shape 1148"/>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49" name="Shape 1149"/>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0" name="Shape 1150"/>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1" name="Shape 1151"/>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2" name="Shape 1152"/>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3" name="Shape 1153"/>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4" name="Shape 1154"/>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5" name="Shape 1155"/>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6" name="Shape 1156"/>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7" name="Shape 1157"/>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8" name="Shape 1158"/>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59" name="Shape 1159"/>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0" name="Shape 1160"/>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1" name="Shape 1161"/>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2" name="Shape 1162"/>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3" name="Shape 1163"/>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4" name="Shape 1164"/>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5" name="Shape 1165"/>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6" name="Shape 1166"/>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7" name="Shape 1167"/>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68" name="Shape 1168"/>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1169" name="Shape 1169"/>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01-May-18</a:t>
            </a:fld>
            <a:endParaRPr lang="en-US"/>
          </a:p>
        </p:txBody>
      </p:sp>
      <p:sp>
        <p:nvSpPr>
          <p:cNvPr id="1170" name="Shape 1170"/>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1171" name="Shape 1171"/>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
        <p:nvSpPr>
          <p:cNvPr id="1172" name="Shape 1172"/>
          <p:cNvSpPr txBox="1">
            <a:spLocks noGrp="1"/>
          </p:cNvSpPr>
          <p:nvPr>
            <p:ph type="body" idx="1"/>
          </p:nvPr>
        </p:nvSpPr>
        <p:spPr>
          <a:xfrm rot="5400000">
            <a:off x="3960814" y="-533400"/>
            <a:ext cx="4267200" cy="91440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1173" name="Shape 1173"/>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60613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74"/>
        <p:cNvGrpSpPr/>
        <p:nvPr/>
      </p:nvGrpSpPr>
      <p:grpSpPr>
        <a:xfrm>
          <a:off x="0" y="0"/>
          <a:ext cx="0" cy="0"/>
          <a:chOff x="0" y="0"/>
          <a:chExt cx="0" cy="0"/>
        </a:xfrm>
      </p:grpSpPr>
      <p:grpSp>
        <p:nvGrpSpPr>
          <p:cNvPr id="1175" name="Shape 1175"/>
          <p:cNvGrpSpPr/>
          <p:nvPr/>
        </p:nvGrpSpPr>
        <p:grpSpPr>
          <a:xfrm rot="5400000">
            <a:off x="6864412" y="3472598"/>
            <a:ext cx="6492240" cy="64008"/>
            <a:chOff x="1522413" y="1514475"/>
            <a:chExt cx="10569575" cy="64008"/>
          </a:xfrm>
        </p:grpSpPr>
        <p:sp>
          <p:nvSpPr>
            <p:cNvPr id="1176" name="Shape 1176"/>
            <p:cNvSpPr/>
            <p:nvPr/>
          </p:nvSpPr>
          <p:spPr>
            <a:xfrm>
              <a:off x="12028488" y="1525554"/>
              <a:ext cx="63500" cy="4924"/>
            </a:xfrm>
            <a:custGeom>
              <a:avLst/>
              <a:gdLst/>
              <a:ahLst/>
              <a:cxnLst/>
              <a:rect l="0" t="0" r="0" b="0"/>
              <a:pathLst>
                <a:path w="67" h="6" extrusionOk="0">
                  <a:moveTo>
                    <a:pt x="30" y="6"/>
                  </a:moveTo>
                  <a:lnTo>
                    <a:pt x="30" y="6"/>
                  </a:lnTo>
                  <a:lnTo>
                    <a:pt x="67" y="3"/>
                  </a:lnTo>
                  <a:cubicBezTo>
                    <a:pt x="60" y="2"/>
                    <a:pt x="26" y="1"/>
                    <a:pt x="39" y="0"/>
                  </a:cubicBezTo>
                  <a:cubicBezTo>
                    <a:pt x="0" y="1"/>
                    <a:pt x="8" y="3"/>
                    <a:pt x="3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7" name="Shape 1177"/>
            <p:cNvSpPr/>
            <p:nvPr/>
          </p:nvSpPr>
          <p:spPr>
            <a:xfrm>
              <a:off x="12022138" y="1532939"/>
              <a:ext cx="19050" cy="1231"/>
            </a:xfrm>
            <a:custGeom>
              <a:avLst/>
              <a:gdLst/>
              <a:ahLst/>
              <a:cxnLst/>
              <a:rect l="0" t="0" r="0" b="0"/>
              <a:pathLst>
                <a:path w="20" h="2" extrusionOk="0">
                  <a:moveTo>
                    <a:pt x="0" y="2"/>
                  </a:moveTo>
                  <a:lnTo>
                    <a:pt x="0" y="2"/>
                  </a:lnTo>
                  <a:lnTo>
                    <a:pt x="20" y="1"/>
                  </a:lnTo>
                  <a:cubicBezTo>
                    <a:pt x="16" y="0"/>
                    <a:pt x="11" y="0"/>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8" name="Shape 1178"/>
            <p:cNvSpPr/>
            <p:nvPr/>
          </p:nvSpPr>
          <p:spPr>
            <a:xfrm>
              <a:off x="12041188" y="1531708"/>
              <a:ext cx="39687" cy="6155"/>
            </a:xfrm>
            <a:custGeom>
              <a:avLst/>
              <a:gdLst/>
              <a:ahLst/>
              <a:cxnLst/>
              <a:rect l="0" t="0" r="0" b="0"/>
              <a:pathLst>
                <a:path w="41" h="6" extrusionOk="0">
                  <a:moveTo>
                    <a:pt x="41" y="0"/>
                  </a:moveTo>
                  <a:lnTo>
                    <a:pt x="41" y="0"/>
                  </a:lnTo>
                  <a:lnTo>
                    <a:pt x="0" y="2"/>
                  </a:lnTo>
                  <a:cubicBezTo>
                    <a:pt x="5" y="3"/>
                    <a:pt x="6" y="6"/>
                    <a:pt x="19" y="1"/>
                  </a:cubicBezTo>
                  <a:cubicBezTo>
                    <a:pt x="15" y="3"/>
                    <a:pt x="23" y="1"/>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79" name="Shape 1179"/>
            <p:cNvSpPr/>
            <p:nvPr/>
          </p:nvSpPr>
          <p:spPr>
            <a:xfrm>
              <a:off x="11831638" y="1526784"/>
              <a:ext cx="42862" cy="4924"/>
            </a:xfrm>
            <a:custGeom>
              <a:avLst/>
              <a:gdLst/>
              <a:ahLst/>
              <a:cxnLst/>
              <a:rect l="0" t="0" r="0" b="0"/>
              <a:pathLst>
                <a:path w="45" h="6" extrusionOk="0">
                  <a:moveTo>
                    <a:pt x="2" y="0"/>
                  </a:moveTo>
                  <a:lnTo>
                    <a:pt x="2" y="0"/>
                  </a:lnTo>
                  <a:cubicBezTo>
                    <a:pt x="0" y="1"/>
                    <a:pt x="15" y="4"/>
                    <a:pt x="18" y="6"/>
                  </a:cubicBezTo>
                  <a:lnTo>
                    <a:pt x="45" y="4"/>
                  </a:lnTo>
                  <a:cubicBezTo>
                    <a:pt x="31" y="3"/>
                    <a:pt x="4" y="2"/>
                    <a:pt x="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0" name="Shape 1180"/>
            <p:cNvSpPr/>
            <p:nvPr/>
          </p:nvSpPr>
          <p:spPr>
            <a:xfrm>
              <a:off x="11809413" y="1531708"/>
              <a:ext cx="41275" cy="2462"/>
            </a:xfrm>
            <a:custGeom>
              <a:avLst/>
              <a:gdLst/>
              <a:ahLst/>
              <a:cxnLst/>
              <a:rect l="0" t="0" r="0" b="0"/>
              <a:pathLst>
                <a:path w="44" h="3" extrusionOk="0">
                  <a:moveTo>
                    <a:pt x="42" y="0"/>
                  </a:moveTo>
                  <a:lnTo>
                    <a:pt x="42" y="0"/>
                  </a:lnTo>
                  <a:lnTo>
                    <a:pt x="0" y="3"/>
                  </a:lnTo>
                  <a:cubicBezTo>
                    <a:pt x="37" y="3"/>
                    <a:pt x="44" y="2"/>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1" name="Shape 1181"/>
            <p:cNvSpPr/>
            <p:nvPr/>
          </p:nvSpPr>
          <p:spPr>
            <a:xfrm>
              <a:off x="12003088" y="1537863"/>
              <a:ext cx="77787" cy="3693"/>
            </a:xfrm>
            <a:custGeom>
              <a:avLst/>
              <a:gdLst/>
              <a:ahLst/>
              <a:cxnLst/>
              <a:rect l="0" t="0" r="0" b="0"/>
              <a:pathLst>
                <a:path w="82" h="5" extrusionOk="0">
                  <a:moveTo>
                    <a:pt x="14" y="5"/>
                  </a:moveTo>
                  <a:lnTo>
                    <a:pt x="14" y="5"/>
                  </a:lnTo>
                  <a:lnTo>
                    <a:pt x="82" y="0"/>
                  </a:lnTo>
                  <a:lnTo>
                    <a:pt x="0" y="5"/>
                  </a:lnTo>
                  <a:lnTo>
                    <a:pt x="14"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2" name="Shape 1182"/>
            <p:cNvSpPr/>
            <p:nvPr/>
          </p:nvSpPr>
          <p:spPr>
            <a:xfrm>
              <a:off x="11664950" y="1523092"/>
              <a:ext cx="39687" cy="4924"/>
            </a:xfrm>
            <a:custGeom>
              <a:avLst/>
              <a:gdLst/>
              <a:ahLst/>
              <a:cxnLst/>
              <a:rect l="0" t="0" r="0" b="0"/>
              <a:pathLst>
                <a:path w="42" h="5" extrusionOk="0">
                  <a:moveTo>
                    <a:pt x="19" y="4"/>
                  </a:moveTo>
                  <a:lnTo>
                    <a:pt x="19" y="4"/>
                  </a:lnTo>
                  <a:lnTo>
                    <a:pt x="42" y="0"/>
                  </a:lnTo>
                  <a:lnTo>
                    <a:pt x="0" y="5"/>
                  </a:lnTo>
                  <a:lnTo>
                    <a:pt x="19"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3" name="Shape 1183"/>
            <p:cNvSpPr/>
            <p:nvPr/>
          </p:nvSpPr>
          <p:spPr>
            <a:xfrm>
              <a:off x="11506200" y="1521861"/>
              <a:ext cx="92075" cy="4924"/>
            </a:xfrm>
            <a:custGeom>
              <a:avLst/>
              <a:gdLst/>
              <a:ahLst/>
              <a:cxnLst/>
              <a:rect l="0" t="0" r="0" b="0"/>
              <a:pathLst>
                <a:path w="98" h="6" extrusionOk="0">
                  <a:moveTo>
                    <a:pt x="81" y="6"/>
                  </a:moveTo>
                  <a:lnTo>
                    <a:pt x="81" y="6"/>
                  </a:lnTo>
                  <a:cubicBezTo>
                    <a:pt x="98" y="3"/>
                    <a:pt x="57" y="1"/>
                    <a:pt x="75" y="0"/>
                  </a:cubicBezTo>
                  <a:cubicBezTo>
                    <a:pt x="47" y="0"/>
                    <a:pt x="22" y="2"/>
                    <a:pt x="0" y="5"/>
                  </a:cubicBezTo>
                  <a:cubicBezTo>
                    <a:pt x="24" y="3"/>
                    <a:pt x="49" y="4"/>
                    <a:pt x="81"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4" name="Shape 1184"/>
            <p:cNvSpPr/>
            <p:nvPr/>
          </p:nvSpPr>
          <p:spPr>
            <a:xfrm>
              <a:off x="11471275" y="1525554"/>
              <a:ext cx="34925" cy="3693"/>
            </a:xfrm>
            <a:custGeom>
              <a:avLst/>
              <a:gdLst/>
              <a:ahLst/>
              <a:cxnLst/>
              <a:rect l="0" t="0" r="0" b="0"/>
              <a:pathLst>
                <a:path w="36" h="3" extrusionOk="0">
                  <a:moveTo>
                    <a:pt x="0" y="3"/>
                  </a:moveTo>
                  <a:lnTo>
                    <a:pt x="0" y="3"/>
                  </a:lnTo>
                  <a:cubicBezTo>
                    <a:pt x="11" y="2"/>
                    <a:pt x="23" y="1"/>
                    <a:pt x="36" y="0"/>
                  </a:cubicBezTo>
                  <a:cubicBezTo>
                    <a:pt x="24" y="0"/>
                    <a:pt x="12"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5" name="Shape 1185"/>
            <p:cNvSpPr/>
            <p:nvPr/>
          </p:nvSpPr>
          <p:spPr>
            <a:xfrm>
              <a:off x="11710988" y="1529246"/>
              <a:ext cx="30162" cy="4924"/>
            </a:xfrm>
            <a:custGeom>
              <a:avLst/>
              <a:gdLst/>
              <a:ahLst/>
              <a:cxnLst/>
              <a:rect l="0" t="0" r="0" b="0"/>
              <a:pathLst>
                <a:path w="32" h="5" extrusionOk="0">
                  <a:moveTo>
                    <a:pt x="32" y="5"/>
                  </a:moveTo>
                  <a:lnTo>
                    <a:pt x="32" y="5"/>
                  </a:lnTo>
                  <a:cubicBezTo>
                    <a:pt x="29" y="4"/>
                    <a:pt x="23" y="1"/>
                    <a:pt x="0" y="0"/>
                  </a:cubicBezTo>
                  <a:lnTo>
                    <a:pt x="16" y="5"/>
                  </a:lnTo>
                  <a:lnTo>
                    <a:pt x="32"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6" name="Shape 1186"/>
            <p:cNvSpPr/>
            <p:nvPr/>
          </p:nvSpPr>
          <p:spPr>
            <a:xfrm>
              <a:off x="11691938" y="1532939"/>
              <a:ext cx="34925" cy="1231"/>
            </a:xfrm>
            <a:custGeom>
              <a:avLst/>
              <a:gdLst/>
              <a:ahLst/>
              <a:cxnLst/>
              <a:rect l="0" t="0" r="0" b="0"/>
              <a:pathLst>
                <a:path w="36" h="1" extrusionOk="0">
                  <a:moveTo>
                    <a:pt x="36" y="1"/>
                  </a:moveTo>
                  <a:lnTo>
                    <a:pt x="36" y="1"/>
                  </a:lnTo>
                  <a:lnTo>
                    <a:pt x="35" y="1"/>
                  </a:lnTo>
                  <a:lnTo>
                    <a:pt x="0" y="0"/>
                  </a:lnTo>
                  <a:lnTo>
                    <a:pt x="36"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7" name="Shape 1187"/>
            <p:cNvSpPr/>
            <p:nvPr/>
          </p:nvSpPr>
          <p:spPr>
            <a:xfrm>
              <a:off x="11741150" y="1534170"/>
              <a:ext cx="4762" cy="0"/>
            </a:xfrm>
            <a:custGeom>
              <a:avLst/>
              <a:gdLst/>
              <a:ahLst/>
              <a:cxnLst/>
              <a:rect l="0" t="0" r="0" b="0"/>
              <a:pathLst>
                <a:path w="5" h="120000" extrusionOk="0">
                  <a:moveTo>
                    <a:pt x="5" y="0"/>
                  </a:moveTo>
                  <a:lnTo>
                    <a:pt x="5" y="0"/>
                  </a:lnTo>
                  <a:lnTo>
                    <a:pt x="0" y="0"/>
                  </a:lnTo>
                  <a:cubicBezTo>
                    <a:pt x="2" y="0"/>
                    <a:pt x="3" y="0"/>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8" name="Shape 1188"/>
            <p:cNvSpPr/>
            <p:nvPr/>
          </p:nvSpPr>
          <p:spPr>
            <a:xfrm>
              <a:off x="11841163" y="1537863"/>
              <a:ext cx="71437" cy="8617"/>
            </a:xfrm>
            <a:custGeom>
              <a:avLst/>
              <a:gdLst/>
              <a:ahLst/>
              <a:cxnLst/>
              <a:rect l="0" t="0" r="0" b="0"/>
              <a:pathLst>
                <a:path w="75" h="9" extrusionOk="0">
                  <a:moveTo>
                    <a:pt x="75" y="0"/>
                  </a:moveTo>
                  <a:lnTo>
                    <a:pt x="75" y="0"/>
                  </a:lnTo>
                  <a:cubicBezTo>
                    <a:pt x="51" y="3"/>
                    <a:pt x="0" y="5"/>
                    <a:pt x="49" y="9"/>
                  </a:cubicBezTo>
                  <a:cubicBezTo>
                    <a:pt x="66" y="6"/>
                    <a:pt x="38" y="4"/>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89" name="Shape 1189"/>
            <p:cNvSpPr/>
            <p:nvPr/>
          </p:nvSpPr>
          <p:spPr>
            <a:xfrm>
              <a:off x="11764963" y="1535401"/>
              <a:ext cx="44450" cy="3693"/>
            </a:xfrm>
            <a:custGeom>
              <a:avLst/>
              <a:gdLst/>
              <a:ahLst/>
              <a:cxnLst/>
              <a:rect l="0" t="0" r="0" b="0"/>
              <a:pathLst>
                <a:path w="47" h="4" extrusionOk="0">
                  <a:moveTo>
                    <a:pt x="0" y="3"/>
                  </a:moveTo>
                  <a:lnTo>
                    <a:pt x="0" y="3"/>
                  </a:lnTo>
                  <a:lnTo>
                    <a:pt x="44" y="4"/>
                  </a:lnTo>
                  <a:cubicBezTo>
                    <a:pt x="43" y="3"/>
                    <a:pt x="35" y="1"/>
                    <a:pt x="47" y="0"/>
                  </a:cubicBez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0" name="Shape 1190"/>
            <p:cNvSpPr/>
            <p:nvPr/>
          </p:nvSpPr>
          <p:spPr>
            <a:xfrm>
              <a:off x="11744325" y="1537863"/>
              <a:ext cx="20637" cy="2462"/>
            </a:xfrm>
            <a:custGeom>
              <a:avLst/>
              <a:gdLst/>
              <a:ahLst/>
              <a:cxnLst/>
              <a:rect l="0" t="0" r="0" b="0"/>
              <a:pathLst>
                <a:path w="22" h="2" extrusionOk="0">
                  <a:moveTo>
                    <a:pt x="0" y="2"/>
                  </a:moveTo>
                  <a:lnTo>
                    <a:pt x="0" y="2"/>
                  </a:lnTo>
                  <a:lnTo>
                    <a:pt x="22" y="0"/>
                  </a:lnTo>
                  <a:lnTo>
                    <a:pt x="5" y="0"/>
                  </a:lnTo>
                  <a:lnTo>
                    <a:pt x="0"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1" name="Shape 1191"/>
            <p:cNvSpPr/>
            <p:nvPr/>
          </p:nvSpPr>
          <p:spPr>
            <a:xfrm>
              <a:off x="11482388" y="1531708"/>
              <a:ext cx="85725" cy="3693"/>
            </a:xfrm>
            <a:custGeom>
              <a:avLst/>
              <a:gdLst/>
              <a:ahLst/>
              <a:cxnLst/>
              <a:rect l="0" t="0" r="0" b="0"/>
              <a:pathLst>
                <a:path w="90" h="4" extrusionOk="0">
                  <a:moveTo>
                    <a:pt x="63" y="0"/>
                  </a:moveTo>
                  <a:lnTo>
                    <a:pt x="63" y="0"/>
                  </a:lnTo>
                  <a:cubicBezTo>
                    <a:pt x="44" y="2"/>
                    <a:pt x="23" y="2"/>
                    <a:pt x="0" y="2"/>
                  </a:cubicBezTo>
                  <a:cubicBezTo>
                    <a:pt x="25" y="3"/>
                    <a:pt x="51" y="4"/>
                    <a:pt x="76" y="4"/>
                  </a:cubicBezTo>
                  <a:cubicBezTo>
                    <a:pt x="79" y="2"/>
                    <a:pt x="90" y="0"/>
                    <a:pt x="6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2" name="Shape 1192"/>
            <p:cNvSpPr/>
            <p:nvPr/>
          </p:nvSpPr>
          <p:spPr>
            <a:xfrm>
              <a:off x="11626850" y="1532939"/>
              <a:ext cx="4762" cy="1231"/>
            </a:xfrm>
            <a:custGeom>
              <a:avLst/>
              <a:gdLst/>
              <a:ahLst/>
              <a:cxnLst/>
              <a:rect l="0" t="0" r="0" b="0"/>
              <a:pathLst>
                <a:path w="5" h="1" extrusionOk="0">
                  <a:moveTo>
                    <a:pt x="5" y="0"/>
                  </a:moveTo>
                  <a:lnTo>
                    <a:pt x="5" y="0"/>
                  </a:lnTo>
                  <a:lnTo>
                    <a:pt x="0" y="1"/>
                  </a:lnTo>
                  <a:cubicBezTo>
                    <a:pt x="3" y="1"/>
                    <a:pt x="5" y="1"/>
                    <a:pt x="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3" name="Shape 1193"/>
            <p:cNvSpPr/>
            <p:nvPr/>
          </p:nvSpPr>
          <p:spPr>
            <a:xfrm>
              <a:off x="11261725" y="1534170"/>
              <a:ext cx="4762" cy="0"/>
            </a:xfrm>
            <a:custGeom>
              <a:avLst/>
              <a:gdLst/>
              <a:ahLst/>
              <a:cxnLst/>
              <a:rect l="0" t="0" r="0" b="0"/>
              <a:pathLst>
                <a:path w="5" h="1" extrusionOk="0">
                  <a:moveTo>
                    <a:pt x="0" y="0"/>
                  </a:moveTo>
                  <a:lnTo>
                    <a:pt x="0" y="0"/>
                  </a:lnTo>
                  <a:lnTo>
                    <a:pt x="4" y="0"/>
                  </a:lnTo>
                  <a:cubicBezTo>
                    <a:pt x="4" y="0"/>
                    <a:pt x="4" y="0"/>
                    <a:pt x="5"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4" name="Shape 1194"/>
            <p:cNvSpPr/>
            <p:nvPr/>
          </p:nvSpPr>
          <p:spPr>
            <a:xfrm>
              <a:off x="11553825" y="1534170"/>
              <a:ext cx="44450" cy="2462"/>
            </a:xfrm>
            <a:custGeom>
              <a:avLst/>
              <a:gdLst/>
              <a:ahLst/>
              <a:cxnLst/>
              <a:rect l="0" t="0" r="0" b="0"/>
              <a:pathLst>
                <a:path w="47" h="2" extrusionOk="0">
                  <a:moveTo>
                    <a:pt x="6" y="2"/>
                  </a:moveTo>
                  <a:lnTo>
                    <a:pt x="6" y="2"/>
                  </a:lnTo>
                  <a:cubicBezTo>
                    <a:pt x="25" y="2"/>
                    <a:pt x="36" y="1"/>
                    <a:pt x="47" y="0"/>
                  </a:cubicBezTo>
                  <a:cubicBezTo>
                    <a:pt x="33" y="0"/>
                    <a:pt x="18" y="1"/>
                    <a:pt x="2" y="1"/>
                  </a:cubicBezTo>
                  <a:cubicBezTo>
                    <a:pt x="0"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5" name="Shape 1195"/>
            <p:cNvSpPr/>
            <p:nvPr/>
          </p:nvSpPr>
          <p:spPr>
            <a:xfrm>
              <a:off x="11409363" y="1529246"/>
              <a:ext cx="31750" cy="2462"/>
            </a:xfrm>
            <a:custGeom>
              <a:avLst/>
              <a:gdLst/>
              <a:ahLst/>
              <a:cxnLst/>
              <a:rect l="0" t="0" r="0" b="0"/>
              <a:pathLst>
                <a:path w="33" h="3" extrusionOk="0">
                  <a:moveTo>
                    <a:pt x="0" y="1"/>
                  </a:moveTo>
                  <a:lnTo>
                    <a:pt x="0" y="1"/>
                  </a:lnTo>
                  <a:cubicBezTo>
                    <a:pt x="10" y="2"/>
                    <a:pt x="21" y="3"/>
                    <a:pt x="33" y="3"/>
                  </a:cubicBezTo>
                  <a:cubicBezTo>
                    <a:pt x="23" y="2"/>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6" name="Shape 1196"/>
            <p:cNvSpPr/>
            <p:nvPr/>
          </p:nvSpPr>
          <p:spPr>
            <a:xfrm>
              <a:off x="11618913" y="1531708"/>
              <a:ext cx="6350" cy="0"/>
            </a:xfrm>
            <a:custGeom>
              <a:avLst/>
              <a:gdLst/>
              <a:ahLst/>
              <a:cxnLst/>
              <a:rect l="0" t="0" r="0" b="0"/>
              <a:pathLst>
                <a:path w="6" h="1" extrusionOk="0">
                  <a:moveTo>
                    <a:pt x="3" y="0"/>
                  </a:moveTo>
                  <a:lnTo>
                    <a:pt x="3" y="0"/>
                  </a:lnTo>
                  <a:lnTo>
                    <a:pt x="6" y="0"/>
                  </a:lnTo>
                  <a:cubicBezTo>
                    <a:pt x="0" y="0"/>
                    <a:pt x="0" y="0"/>
                    <a:pt x="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7" name="Shape 1197"/>
            <p:cNvSpPr/>
            <p:nvPr/>
          </p:nvSpPr>
          <p:spPr>
            <a:xfrm>
              <a:off x="11598275" y="1531708"/>
              <a:ext cx="28575" cy="2462"/>
            </a:xfrm>
            <a:custGeom>
              <a:avLst/>
              <a:gdLst/>
              <a:ahLst/>
              <a:cxnLst/>
              <a:rect l="0" t="0" r="0" b="0"/>
              <a:pathLst>
                <a:path w="31" h="3" extrusionOk="0">
                  <a:moveTo>
                    <a:pt x="25" y="0"/>
                  </a:moveTo>
                  <a:lnTo>
                    <a:pt x="25" y="0"/>
                  </a:lnTo>
                  <a:cubicBezTo>
                    <a:pt x="15" y="1"/>
                    <a:pt x="8" y="2"/>
                    <a:pt x="0" y="3"/>
                  </a:cubicBezTo>
                  <a:cubicBezTo>
                    <a:pt x="11" y="3"/>
                    <a:pt x="22" y="2"/>
                    <a:pt x="31" y="2"/>
                  </a:cubicBezTo>
                  <a:cubicBezTo>
                    <a:pt x="29" y="1"/>
                    <a:pt x="27" y="1"/>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8" name="Shape 1198"/>
            <p:cNvSpPr/>
            <p:nvPr/>
          </p:nvSpPr>
          <p:spPr>
            <a:xfrm>
              <a:off x="11137900" y="1534170"/>
              <a:ext cx="188912" cy="23388"/>
            </a:xfrm>
            <a:custGeom>
              <a:avLst/>
              <a:gdLst/>
              <a:ahLst/>
              <a:cxnLst/>
              <a:rect l="0" t="0" r="0" b="0"/>
              <a:pathLst>
                <a:path w="198" h="27" extrusionOk="0">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99" name="Shape 1199"/>
            <p:cNvSpPr/>
            <p:nvPr/>
          </p:nvSpPr>
          <p:spPr>
            <a:xfrm>
              <a:off x="11266488" y="1529246"/>
              <a:ext cx="95250" cy="4924"/>
            </a:xfrm>
            <a:custGeom>
              <a:avLst/>
              <a:gdLst/>
              <a:ahLst/>
              <a:cxnLst/>
              <a:rect l="0" t="0" r="0" b="0"/>
              <a:pathLst>
                <a:path w="100" h="6" extrusionOk="0">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0" name="Shape 1200"/>
            <p:cNvSpPr/>
            <p:nvPr/>
          </p:nvSpPr>
          <p:spPr>
            <a:xfrm>
              <a:off x="11361738" y="1531708"/>
              <a:ext cx="134937" cy="12309"/>
            </a:xfrm>
            <a:custGeom>
              <a:avLst/>
              <a:gdLst/>
              <a:ahLst/>
              <a:cxnLst/>
              <a:rect l="0" t="0" r="0" b="0"/>
              <a:pathLst>
                <a:path w="142" h="14" extrusionOk="0">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1" name="Shape 1201"/>
            <p:cNvSpPr/>
            <p:nvPr/>
          </p:nvSpPr>
          <p:spPr>
            <a:xfrm>
              <a:off x="11834813" y="1552634"/>
              <a:ext cx="9525" cy="1231"/>
            </a:xfrm>
            <a:custGeom>
              <a:avLst/>
              <a:gdLst/>
              <a:ahLst/>
              <a:cxnLst/>
              <a:rect l="0" t="0" r="0" b="0"/>
              <a:pathLst>
                <a:path w="11" h="1" extrusionOk="0">
                  <a:moveTo>
                    <a:pt x="11" y="1"/>
                  </a:moveTo>
                  <a:lnTo>
                    <a:pt x="11" y="1"/>
                  </a:lnTo>
                  <a:cubicBezTo>
                    <a:pt x="8" y="1"/>
                    <a:pt x="8" y="1"/>
                    <a:pt x="8" y="0"/>
                  </a:cubicBezTo>
                  <a:cubicBezTo>
                    <a:pt x="2" y="1"/>
                    <a:pt x="0" y="1"/>
                    <a:pt x="11"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2" name="Shape 1202"/>
            <p:cNvSpPr/>
            <p:nvPr/>
          </p:nvSpPr>
          <p:spPr>
            <a:xfrm>
              <a:off x="11764963" y="1542787"/>
              <a:ext cx="117475" cy="9847"/>
            </a:xfrm>
            <a:custGeom>
              <a:avLst/>
              <a:gdLst/>
              <a:ahLst/>
              <a:cxnLst/>
              <a:rect l="0" t="0" r="0" b="0"/>
              <a:pathLst>
                <a:path w="122" h="12" extrusionOk="0">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3" name="Shape 1203"/>
            <p:cNvSpPr/>
            <p:nvPr/>
          </p:nvSpPr>
          <p:spPr>
            <a:xfrm>
              <a:off x="11555413" y="1544017"/>
              <a:ext cx="69850" cy="4924"/>
            </a:xfrm>
            <a:custGeom>
              <a:avLst/>
              <a:gdLst/>
              <a:ahLst/>
              <a:cxnLst/>
              <a:rect l="0" t="0" r="0" b="0"/>
              <a:pathLst>
                <a:path w="74" h="6" extrusionOk="0">
                  <a:moveTo>
                    <a:pt x="70" y="0"/>
                  </a:moveTo>
                  <a:lnTo>
                    <a:pt x="70" y="0"/>
                  </a:lnTo>
                  <a:lnTo>
                    <a:pt x="0" y="2"/>
                  </a:lnTo>
                  <a:lnTo>
                    <a:pt x="36" y="6"/>
                  </a:lnTo>
                  <a:lnTo>
                    <a:pt x="34" y="4"/>
                  </a:lnTo>
                  <a:cubicBezTo>
                    <a:pt x="74" y="4"/>
                    <a:pt x="65" y="2"/>
                    <a:pt x="7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4" name="Shape 1204"/>
            <p:cNvSpPr/>
            <p:nvPr/>
          </p:nvSpPr>
          <p:spPr>
            <a:xfrm>
              <a:off x="11223625" y="1528016"/>
              <a:ext cx="38100" cy="6155"/>
            </a:xfrm>
            <a:custGeom>
              <a:avLst/>
              <a:gdLst/>
              <a:ahLst/>
              <a:cxnLst/>
              <a:rect l="0" t="0" r="0" b="0"/>
              <a:pathLst>
                <a:path w="40" h="7" extrusionOk="0">
                  <a:moveTo>
                    <a:pt x="31" y="5"/>
                  </a:moveTo>
                  <a:lnTo>
                    <a:pt x="31" y="5"/>
                  </a:lnTo>
                  <a:lnTo>
                    <a:pt x="40" y="0"/>
                  </a:lnTo>
                  <a:lnTo>
                    <a:pt x="0" y="7"/>
                  </a:lnTo>
                  <a:lnTo>
                    <a:pt x="31"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5" name="Shape 1205"/>
            <p:cNvSpPr/>
            <p:nvPr/>
          </p:nvSpPr>
          <p:spPr>
            <a:xfrm>
              <a:off x="11145838" y="1529246"/>
              <a:ext cx="22225" cy="2462"/>
            </a:xfrm>
            <a:custGeom>
              <a:avLst/>
              <a:gdLst/>
              <a:ahLst/>
              <a:cxnLst/>
              <a:rect l="0" t="0" r="0" b="0"/>
              <a:pathLst>
                <a:path w="24" h="4" extrusionOk="0">
                  <a:moveTo>
                    <a:pt x="21" y="4"/>
                  </a:moveTo>
                  <a:lnTo>
                    <a:pt x="21" y="4"/>
                  </a:lnTo>
                  <a:lnTo>
                    <a:pt x="24" y="0"/>
                  </a:lnTo>
                  <a:lnTo>
                    <a:pt x="0" y="3"/>
                  </a:lnTo>
                  <a:lnTo>
                    <a:pt x="2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6" name="Shape 1206"/>
            <p:cNvSpPr/>
            <p:nvPr/>
          </p:nvSpPr>
          <p:spPr>
            <a:xfrm>
              <a:off x="6197600" y="1566174"/>
              <a:ext cx="20637" cy="1231"/>
            </a:xfrm>
            <a:custGeom>
              <a:avLst/>
              <a:gdLst/>
              <a:ahLst/>
              <a:cxnLst/>
              <a:rect l="0" t="0" r="0" b="0"/>
              <a:pathLst>
                <a:path w="21" h="1" extrusionOk="0">
                  <a:moveTo>
                    <a:pt x="21" y="0"/>
                  </a:moveTo>
                  <a:lnTo>
                    <a:pt x="21" y="0"/>
                  </a:lnTo>
                  <a:lnTo>
                    <a:pt x="0" y="1"/>
                  </a:lnTo>
                  <a:cubicBezTo>
                    <a:pt x="10" y="0"/>
                    <a:pt x="16" y="0"/>
                    <a:pt x="2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7" name="Shape 1207"/>
            <p:cNvSpPr/>
            <p:nvPr/>
          </p:nvSpPr>
          <p:spPr>
            <a:xfrm>
              <a:off x="6356350" y="1564943"/>
              <a:ext cx="9525" cy="1231"/>
            </a:xfrm>
            <a:custGeom>
              <a:avLst/>
              <a:gdLst/>
              <a:ahLst/>
              <a:cxnLst/>
              <a:rect l="0" t="0" r="0" b="0"/>
              <a:pathLst>
                <a:path w="10" h="2" extrusionOk="0">
                  <a:moveTo>
                    <a:pt x="6" y="2"/>
                  </a:moveTo>
                  <a:lnTo>
                    <a:pt x="6" y="2"/>
                  </a:lnTo>
                  <a:lnTo>
                    <a:pt x="10" y="0"/>
                  </a:lnTo>
                  <a:cubicBezTo>
                    <a:pt x="3" y="1"/>
                    <a:pt x="0" y="2"/>
                    <a:pt x="6"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8" name="Shape 1208"/>
            <p:cNvSpPr/>
            <p:nvPr/>
          </p:nvSpPr>
          <p:spPr>
            <a:xfrm>
              <a:off x="8950325" y="1521861"/>
              <a:ext cx="61912" cy="7386"/>
            </a:xfrm>
            <a:custGeom>
              <a:avLst/>
              <a:gdLst/>
              <a:ahLst/>
              <a:cxnLst/>
              <a:rect l="0" t="0" r="0" b="0"/>
              <a:pathLst>
                <a:path w="65" h="9" extrusionOk="0">
                  <a:moveTo>
                    <a:pt x="65" y="9"/>
                  </a:moveTo>
                  <a:lnTo>
                    <a:pt x="65" y="9"/>
                  </a:lnTo>
                  <a:cubicBezTo>
                    <a:pt x="34" y="5"/>
                    <a:pt x="0" y="0"/>
                    <a:pt x="4" y="4"/>
                  </a:cubicBezTo>
                  <a:lnTo>
                    <a:pt x="13" y="8"/>
                  </a:lnTo>
                  <a:cubicBezTo>
                    <a:pt x="35" y="7"/>
                    <a:pt x="51" y="8"/>
                    <a:pt x="65"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09" name="Shape 1209"/>
            <p:cNvSpPr/>
            <p:nvPr/>
          </p:nvSpPr>
          <p:spPr>
            <a:xfrm>
              <a:off x="7537450" y="1546479"/>
              <a:ext cx="28575" cy="3693"/>
            </a:xfrm>
            <a:custGeom>
              <a:avLst/>
              <a:gdLst/>
              <a:ahLst/>
              <a:cxnLst/>
              <a:rect l="0" t="0" r="0" b="0"/>
              <a:pathLst>
                <a:path w="29" h="4" extrusionOk="0">
                  <a:moveTo>
                    <a:pt x="0" y="3"/>
                  </a:moveTo>
                  <a:lnTo>
                    <a:pt x="0" y="3"/>
                  </a:lnTo>
                  <a:lnTo>
                    <a:pt x="9" y="4"/>
                  </a:lnTo>
                  <a:lnTo>
                    <a:pt x="29" y="0"/>
                  </a:lnTo>
                  <a:lnTo>
                    <a:pt x="0" y="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0" name="Shape 1210"/>
            <p:cNvSpPr/>
            <p:nvPr/>
          </p:nvSpPr>
          <p:spPr>
            <a:xfrm>
              <a:off x="7478713" y="1562481"/>
              <a:ext cx="38100" cy="2462"/>
            </a:xfrm>
            <a:custGeom>
              <a:avLst/>
              <a:gdLst/>
              <a:ahLst/>
              <a:cxnLst/>
              <a:rect l="0" t="0" r="0" b="0"/>
              <a:pathLst>
                <a:path w="40" h="3" extrusionOk="0">
                  <a:moveTo>
                    <a:pt x="40" y="3"/>
                  </a:moveTo>
                  <a:lnTo>
                    <a:pt x="40" y="3"/>
                  </a:lnTo>
                  <a:lnTo>
                    <a:pt x="0" y="0"/>
                  </a:lnTo>
                  <a:cubicBezTo>
                    <a:pt x="9" y="1"/>
                    <a:pt x="22" y="2"/>
                    <a:pt x="4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1" name="Shape 1211"/>
            <p:cNvSpPr/>
            <p:nvPr/>
          </p:nvSpPr>
          <p:spPr>
            <a:xfrm>
              <a:off x="5410200" y="1568636"/>
              <a:ext cx="36512" cy="3693"/>
            </a:xfrm>
            <a:custGeom>
              <a:avLst/>
              <a:gdLst/>
              <a:ahLst/>
              <a:cxnLst/>
              <a:rect l="0" t="0" r="0" b="0"/>
              <a:pathLst>
                <a:path w="38" h="5" extrusionOk="0">
                  <a:moveTo>
                    <a:pt x="24" y="0"/>
                  </a:moveTo>
                  <a:lnTo>
                    <a:pt x="24" y="0"/>
                  </a:lnTo>
                  <a:lnTo>
                    <a:pt x="0" y="5"/>
                  </a:lnTo>
                  <a:cubicBezTo>
                    <a:pt x="38" y="5"/>
                    <a:pt x="21" y="3"/>
                    <a:pt x="2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2" name="Shape 1212"/>
            <p:cNvSpPr/>
            <p:nvPr/>
          </p:nvSpPr>
          <p:spPr>
            <a:xfrm>
              <a:off x="10206038" y="1530477"/>
              <a:ext cx="61912" cy="4924"/>
            </a:xfrm>
            <a:custGeom>
              <a:avLst/>
              <a:gdLst/>
              <a:ahLst/>
              <a:cxnLst/>
              <a:rect l="0" t="0" r="0" b="0"/>
              <a:pathLst>
                <a:path w="65" h="6" extrusionOk="0">
                  <a:moveTo>
                    <a:pt x="65" y="3"/>
                  </a:moveTo>
                  <a:lnTo>
                    <a:pt x="65" y="3"/>
                  </a:lnTo>
                  <a:cubicBezTo>
                    <a:pt x="39" y="1"/>
                    <a:pt x="18" y="0"/>
                    <a:pt x="0" y="0"/>
                  </a:cubicBezTo>
                  <a:cubicBezTo>
                    <a:pt x="32" y="2"/>
                    <a:pt x="57" y="6"/>
                    <a:pt x="65"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3" name="Shape 1213"/>
            <p:cNvSpPr/>
            <p:nvPr/>
          </p:nvSpPr>
          <p:spPr>
            <a:xfrm>
              <a:off x="6257925" y="1525554"/>
              <a:ext cx="19050" cy="2462"/>
            </a:xfrm>
            <a:custGeom>
              <a:avLst/>
              <a:gdLst/>
              <a:ahLst/>
              <a:cxnLst/>
              <a:rect l="0" t="0" r="0" b="0"/>
              <a:pathLst>
                <a:path w="21" h="2" extrusionOk="0">
                  <a:moveTo>
                    <a:pt x="18" y="0"/>
                  </a:moveTo>
                  <a:lnTo>
                    <a:pt x="18" y="0"/>
                  </a:lnTo>
                  <a:cubicBezTo>
                    <a:pt x="5" y="1"/>
                    <a:pt x="0" y="2"/>
                    <a:pt x="0" y="2"/>
                  </a:cubicBezTo>
                  <a:cubicBezTo>
                    <a:pt x="13" y="2"/>
                    <a:pt x="21" y="1"/>
                    <a:pt x="1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4" name="Shape 1214"/>
            <p:cNvSpPr/>
            <p:nvPr/>
          </p:nvSpPr>
          <p:spPr>
            <a:xfrm>
              <a:off x="10134600" y="1528016"/>
              <a:ext cx="71437" cy="3693"/>
            </a:xfrm>
            <a:custGeom>
              <a:avLst/>
              <a:gdLst/>
              <a:ahLst/>
              <a:cxnLst/>
              <a:rect l="0" t="0" r="0" b="0"/>
              <a:pathLst>
                <a:path w="75" h="4" extrusionOk="0">
                  <a:moveTo>
                    <a:pt x="0" y="3"/>
                  </a:moveTo>
                  <a:lnTo>
                    <a:pt x="0" y="3"/>
                  </a:lnTo>
                  <a:lnTo>
                    <a:pt x="13" y="4"/>
                  </a:lnTo>
                  <a:cubicBezTo>
                    <a:pt x="32" y="3"/>
                    <a:pt x="52" y="2"/>
                    <a:pt x="75" y="3"/>
                  </a:cubicBezTo>
                  <a:cubicBezTo>
                    <a:pt x="52" y="1"/>
                    <a:pt x="25" y="0"/>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5" name="Shape 1215"/>
            <p:cNvSpPr/>
            <p:nvPr/>
          </p:nvSpPr>
          <p:spPr>
            <a:xfrm>
              <a:off x="2582863" y="1560020"/>
              <a:ext cx="7937" cy="1231"/>
            </a:xfrm>
            <a:custGeom>
              <a:avLst/>
              <a:gdLst/>
              <a:ahLst/>
              <a:cxnLst/>
              <a:rect l="0" t="0" r="0" b="0"/>
              <a:pathLst>
                <a:path w="8" h="1" extrusionOk="0">
                  <a:moveTo>
                    <a:pt x="8" y="1"/>
                  </a:moveTo>
                  <a:lnTo>
                    <a:pt x="8" y="1"/>
                  </a:lnTo>
                  <a:lnTo>
                    <a:pt x="1" y="0"/>
                  </a:lnTo>
                  <a:cubicBezTo>
                    <a:pt x="0" y="1"/>
                    <a:pt x="3" y="1"/>
                    <a:pt x="8"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6" name="Shape 1216"/>
            <p:cNvSpPr/>
            <p:nvPr/>
          </p:nvSpPr>
          <p:spPr>
            <a:xfrm>
              <a:off x="1762125" y="1521861"/>
              <a:ext cx="34925" cy="1231"/>
            </a:xfrm>
            <a:custGeom>
              <a:avLst/>
              <a:gdLst/>
              <a:ahLst/>
              <a:cxnLst/>
              <a:rect l="0" t="0" r="0" b="0"/>
              <a:pathLst>
                <a:path w="36" h="1" extrusionOk="0">
                  <a:moveTo>
                    <a:pt x="0" y="1"/>
                  </a:moveTo>
                  <a:lnTo>
                    <a:pt x="0" y="1"/>
                  </a:lnTo>
                  <a:cubicBezTo>
                    <a:pt x="9" y="1"/>
                    <a:pt x="23" y="1"/>
                    <a:pt x="36" y="1"/>
                  </a:cubicBezTo>
                  <a:cubicBezTo>
                    <a:pt x="29" y="0"/>
                    <a:pt x="19"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7" name="Shape 1217"/>
            <p:cNvSpPr/>
            <p:nvPr/>
          </p:nvSpPr>
          <p:spPr>
            <a:xfrm>
              <a:off x="10812463" y="1529246"/>
              <a:ext cx="19050" cy="1231"/>
            </a:xfrm>
            <a:custGeom>
              <a:avLst/>
              <a:gdLst/>
              <a:ahLst/>
              <a:cxnLst/>
              <a:rect l="0" t="0" r="0" b="0"/>
              <a:pathLst>
                <a:path w="20" h="1" extrusionOk="0">
                  <a:moveTo>
                    <a:pt x="0" y="1"/>
                  </a:moveTo>
                  <a:lnTo>
                    <a:pt x="0" y="1"/>
                  </a:lnTo>
                  <a:cubicBezTo>
                    <a:pt x="20" y="1"/>
                    <a:pt x="3"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8" name="Shape 1218"/>
            <p:cNvSpPr/>
            <p:nvPr/>
          </p:nvSpPr>
          <p:spPr>
            <a:xfrm>
              <a:off x="10896600" y="1545248"/>
              <a:ext cx="7937" cy="2462"/>
            </a:xfrm>
            <a:custGeom>
              <a:avLst/>
              <a:gdLst/>
              <a:ahLst/>
              <a:cxnLst/>
              <a:rect l="0" t="0" r="0" b="0"/>
              <a:pathLst>
                <a:path w="8" h="3" extrusionOk="0">
                  <a:moveTo>
                    <a:pt x="8" y="0"/>
                  </a:moveTo>
                  <a:lnTo>
                    <a:pt x="8" y="0"/>
                  </a:lnTo>
                  <a:cubicBezTo>
                    <a:pt x="4" y="1"/>
                    <a:pt x="1" y="2"/>
                    <a:pt x="0" y="3"/>
                  </a:cubicBezTo>
                  <a:cubicBezTo>
                    <a:pt x="2" y="2"/>
                    <a:pt x="4" y="1"/>
                    <a:pt x="8"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19" name="Shape 1219"/>
            <p:cNvSpPr/>
            <p:nvPr/>
          </p:nvSpPr>
          <p:spPr>
            <a:xfrm>
              <a:off x="9947275" y="1553865"/>
              <a:ext cx="4762" cy="1231"/>
            </a:xfrm>
            <a:custGeom>
              <a:avLst/>
              <a:gdLst/>
              <a:ahLst/>
              <a:cxnLst/>
              <a:rect l="0" t="0" r="0" b="0"/>
              <a:pathLst>
                <a:path w="5" h="1" extrusionOk="0">
                  <a:moveTo>
                    <a:pt x="1" y="0"/>
                  </a:moveTo>
                  <a:lnTo>
                    <a:pt x="1" y="0"/>
                  </a:lnTo>
                  <a:lnTo>
                    <a:pt x="0" y="0"/>
                  </a:lnTo>
                  <a:cubicBezTo>
                    <a:pt x="5" y="1"/>
                    <a:pt x="4" y="0"/>
                    <a:pt x="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0" name="Shape 1220"/>
            <p:cNvSpPr/>
            <p:nvPr/>
          </p:nvSpPr>
          <p:spPr>
            <a:xfrm>
              <a:off x="10817225" y="1531708"/>
              <a:ext cx="23812" cy="0"/>
            </a:xfrm>
            <a:custGeom>
              <a:avLst/>
              <a:gdLst/>
              <a:ahLst/>
              <a:cxnLst/>
              <a:rect l="0" t="0" r="0" b="0"/>
              <a:pathLst>
                <a:path w="25" h="1" extrusionOk="0">
                  <a:moveTo>
                    <a:pt x="25" y="0"/>
                  </a:moveTo>
                  <a:lnTo>
                    <a:pt x="25" y="0"/>
                  </a:lnTo>
                  <a:cubicBezTo>
                    <a:pt x="18" y="0"/>
                    <a:pt x="10" y="0"/>
                    <a:pt x="0" y="0"/>
                  </a:cubicBezTo>
                  <a:cubicBezTo>
                    <a:pt x="5" y="0"/>
                    <a:pt x="12" y="0"/>
                    <a:pt x="2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1" name="Shape 1221"/>
            <p:cNvSpPr/>
            <p:nvPr/>
          </p:nvSpPr>
          <p:spPr>
            <a:xfrm>
              <a:off x="10836275" y="1529246"/>
              <a:ext cx="19050" cy="1231"/>
            </a:xfrm>
            <a:custGeom>
              <a:avLst/>
              <a:gdLst/>
              <a:ahLst/>
              <a:cxnLst/>
              <a:rect l="0" t="0" r="0" b="0"/>
              <a:pathLst>
                <a:path w="20" h="1" extrusionOk="0">
                  <a:moveTo>
                    <a:pt x="0" y="1"/>
                  </a:moveTo>
                  <a:lnTo>
                    <a:pt x="0" y="1"/>
                  </a:lnTo>
                  <a:lnTo>
                    <a:pt x="18" y="1"/>
                  </a:lnTo>
                  <a:cubicBezTo>
                    <a:pt x="20" y="1"/>
                    <a:pt x="18"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2" name="Shape 1222"/>
            <p:cNvSpPr/>
            <p:nvPr/>
          </p:nvSpPr>
          <p:spPr>
            <a:xfrm>
              <a:off x="10787063" y="1530477"/>
              <a:ext cx="30162" cy="1231"/>
            </a:xfrm>
            <a:custGeom>
              <a:avLst/>
              <a:gdLst/>
              <a:ahLst/>
              <a:cxnLst/>
              <a:rect l="0" t="0" r="0" b="0"/>
              <a:pathLst>
                <a:path w="31" h="1" extrusionOk="0">
                  <a:moveTo>
                    <a:pt x="0" y="0"/>
                  </a:moveTo>
                  <a:lnTo>
                    <a:pt x="0" y="0"/>
                  </a:lnTo>
                  <a:cubicBezTo>
                    <a:pt x="11" y="0"/>
                    <a:pt x="21" y="0"/>
                    <a:pt x="31" y="1"/>
                  </a:cubicBezTo>
                  <a:cubicBezTo>
                    <a:pt x="28" y="0"/>
                    <a:pt x="26" y="0"/>
                    <a:pt x="27" y="0"/>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3" name="Shape 1223"/>
            <p:cNvSpPr/>
            <p:nvPr/>
          </p:nvSpPr>
          <p:spPr>
            <a:xfrm>
              <a:off x="4092575" y="1552634"/>
              <a:ext cx="20637" cy="2462"/>
            </a:xfrm>
            <a:custGeom>
              <a:avLst/>
              <a:gdLst/>
              <a:ahLst/>
              <a:cxnLst/>
              <a:rect l="0" t="0" r="0" b="0"/>
              <a:pathLst>
                <a:path w="23" h="2" extrusionOk="0">
                  <a:moveTo>
                    <a:pt x="23" y="0"/>
                  </a:moveTo>
                  <a:lnTo>
                    <a:pt x="23" y="0"/>
                  </a:lnTo>
                  <a:lnTo>
                    <a:pt x="19" y="0"/>
                  </a:lnTo>
                  <a:cubicBezTo>
                    <a:pt x="0" y="2"/>
                    <a:pt x="8" y="1"/>
                    <a:pt x="2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4" name="Shape 1224"/>
            <p:cNvSpPr/>
            <p:nvPr/>
          </p:nvSpPr>
          <p:spPr>
            <a:xfrm>
              <a:off x="8528050" y="1567405"/>
              <a:ext cx="3175" cy="1231"/>
            </a:xfrm>
            <a:custGeom>
              <a:avLst/>
              <a:gdLst/>
              <a:ahLst/>
              <a:cxnLst/>
              <a:rect l="0" t="0" r="0" b="0"/>
              <a:pathLst>
                <a:path w="3" h="1" extrusionOk="0">
                  <a:moveTo>
                    <a:pt x="1" y="1"/>
                  </a:moveTo>
                  <a:lnTo>
                    <a:pt x="1" y="1"/>
                  </a:lnTo>
                  <a:lnTo>
                    <a:pt x="3" y="0"/>
                  </a:lnTo>
                  <a:lnTo>
                    <a:pt x="0" y="0"/>
                  </a:lnTo>
                  <a:lnTo>
                    <a:pt x="1"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5" name="Shape 1225"/>
            <p:cNvSpPr/>
            <p:nvPr/>
          </p:nvSpPr>
          <p:spPr>
            <a:xfrm>
              <a:off x="8461375" y="1556326"/>
              <a:ext cx="66675" cy="14771"/>
            </a:xfrm>
            <a:custGeom>
              <a:avLst/>
              <a:gdLst/>
              <a:ahLst/>
              <a:cxnLst/>
              <a:rect l="0" t="0" r="0" b="0"/>
              <a:pathLst>
                <a:path w="69" h="17" extrusionOk="0">
                  <a:moveTo>
                    <a:pt x="0" y="17"/>
                  </a:moveTo>
                  <a:lnTo>
                    <a:pt x="0" y="17"/>
                  </a:lnTo>
                  <a:cubicBezTo>
                    <a:pt x="30" y="11"/>
                    <a:pt x="47" y="12"/>
                    <a:pt x="69" y="13"/>
                  </a:cubicBezTo>
                  <a:lnTo>
                    <a:pt x="46" y="0"/>
                  </a:lnTo>
                  <a:lnTo>
                    <a:pt x="0" y="1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6" name="Shape 1226"/>
            <p:cNvSpPr/>
            <p:nvPr/>
          </p:nvSpPr>
          <p:spPr>
            <a:xfrm>
              <a:off x="1562100" y="1514475"/>
              <a:ext cx="9563100" cy="64008"/>
            </a:xfrm>
            <a:custGeom>
              <a:avLst/>
              <a:gdLst/>
              <a:ahLst/>
              <a:cxnLst/>
              <a:rect l="0" t="0" r="0" b="0"/>
              <a:pathLst>
                <a:path w="10030" h="75" extrusionOk="0">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7" name="Shape 1227"/>
            <p:cNvSpPr/>
            <p:nvPr/>
          </p:nvSpPr>
          <p:spPr>
            <a:xfrm>
              <a:off x="7508875" y="1560020"/>
              <a:ext cx="11112" cy="3693"/>
            </a:xfrm>
            <a:custGeom>
              <a:avLst/>
              <a:gdLst/>
              <a:ahLst/>
              <a:cxnLst/>
              <a:rect l="0" t="0" r="0" b="0"/>
              <a:pathLst>
                <a:path w="12" h="3" extrusionOk="0">
                  <a:moveTo>
                    <a:pt x="12" y="3"/>
                  </a:moveTo>
                  <a:lnTo>
                    <a:pt x="12" y="3"/>
                  </a:lnTo>
                  <a:cubicBezTo>
                    <a:pt x="8" y="2"/>
                    <a:pt x="7" y="1"/>
                    <a:pt x="6" y="0"/>
                  </a:cubicBezTo>
                  <a:cubicBezTo>
                    <a:pt x="1" y="1"/>
                    <a:pt x="0" y="2"/>
                    <a:pt x="12"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8" name="Shape 1228"/>
            <p:cNvSpPr/>
            <p:nvPr/>
          </p:nvSpPr>
          <p:spPr>
            <a:xfrm>
              <a:off x="5434013" y="1567405"/>
              <a:ext cx="4762" cy="1231"/>
            </a:xfrm>
            <a:custGeom>
              <a:avLst/>
              <a:gdLst/>
              <a:ahLst/>
              <a:cxnLst/>
              <a:rect l="0" t="0" r="0" b="0"/>
              <a:pathLst>
                <a:path w="5" h="1" extrusionOk="0">
                  <a:moveTo>
                    <a:pt x="5" y="1"/>
                  </a:moveTo>
                  <a:lnTo>
                    <a:pt x="5" y="1"/>
                  </a:lnTo>
                  <a:lnTo>
                    <a:pt x="3" y="0"/>
                  </a:lnTo>
                  <a:cubicBezTo>
                    <a:pt x="1" y="1"/>
                    <a:pt x="1" y="1"/>
                    <a:pt x="0" y="1"/>
                  </a:cubicBezTo>
                  <a:lnTo>
                    <a:pt x="5" y="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29" name="Shape 1229"/>
            <p:cNvSpPr/>
            <p:nvPr/>
          </p:nvSpPr>
          <p:spPr>
            <a:xfrm>
              <a:off x="9672638" y="1567405"/>
              <a:ext cx="25400" cy="2462"/>
            </a:xfrm>
            <a:custGeom>
              <a:avLst/>
              <a:gdLst/>
              <a:ahLst/>
              <a:cxnLst/>
              <a:rect l="0" t="0" r="0" b="0"/>
              <a:pathLst>
                <a:path w="27" h="3" extrusionOk="0">
                  <a:moveTo>
                    <a:pt x="27" y="3"/>
                  </a:moveTo>
                  <a:lnTo>
                    <a:pt x="27" y="3"/>
                  </a:lnTo>
                  <a:cubicBezTo>
                    <a:pt x="13" y="2"/>
                    <a:pt x="6" y="1"/>
                    <a:pt x="1" y="0"/>
                  </a:cubicBezTo>
                  <a:cubicBezTo>
                    <a:pt x="0" y="1"/>
                    <a:pt x="6"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0" name="Shape 1230"/>
            <p:cNvSpPr/>
            <p:nvPr/>
          </p:nvSpPr>
          <p:spPr>
            <a:xfrm>
              <a:off x="10966450" y="1529246"/>
              <a:ext cx="39687" cy="2462"/>
            </a:xfrm>
            <a:custGeom>
              <a:avLst/>
              <a:gdLst/>
              <a:ahLst/>
              <a:cxnLst/>
              <a:rect l="0" t="0" r="0" b="0"/>
              <a:pathLst>
                <a:path w="42" h="3" extrusionOk="0">
                  <a:moveTo>
                    <a:pt x="42" y="0"/>
                  </a:moveTo>
                  <a:lnTo>
                    <a:pt x="42" y="0"/>
                  </a:lnTo>
                  <a:lnTo>
                    <a:pt x="0" y="1"/>
                  </a:lnTo>
                  <a:cubicBezTo>
                    <a:pt x="20" y="1"/>
                    <a:pt x="27" y="2"/>
                    <a:pt x="38" y="3"/>
                  </a:cubicBezTo>
                  <a:cubicBezTo>
                    <a:pt x="37" y="2"/>
                    <a:pt x="29" y="0"/>
                    <a:pt x="4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1" name="Shape 1231"/>
            <p:cNvSpPr/>
            <p:nvPr/>
          </p:nvSpPr>
          <p:spPr>
            <a:xfrm>
              <a:off x="11329988" y="1552634"/>
              <a:ext cx="44450" cy="2462"/>
            </a:xfrm>
            <a:custGeom>
              <a:avLst/>
              <a:gdLst/>
              <a:ahLst/>
              <a:cxnLst/>
              <a:rect l="0" t="0" r="0" b="0"/>
              <a:pathLst>
                <a:path w="46" h="3" extrusionOk="0">
                  <a:moveTo>
                    <a:pt x="27" y="3"/>
                  </a:moveTo>
                  <a:lnTo>
                    <a:pt x="27" y="3"/>
                  </a:lnTo>
                  <a:cubicBezTo>
                    <a:pt x="33" y="2"/>
                    <a:pt x="40" y="3"/>
                    <a:pt x="46" y="2"/>
                  </a:cubicBezTo>
                  <a:lnTo>
                    <a:pt x="44" y="0"/>
                  </a:lnTo>
                  <a:cubicBezTo>
                    <a:pt x="18" y="0"/>
                    <a:pt x="0" y="2"/>
                    <a:pt x="27"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2" name="Shape 1232"/>
            <p:cNvSpPr/>
            <p:nvPr/>
          </p:nvSpPr>
          <p:spPr>
            <a:xfrm>
              <a:off x="11042650" y="1540325"/>
              <a:ext cx="60325" cy="6155"/>
            </a:xfrm>
            <a:custGeom>
              <a:avLst/>
              <a:gdLst/>
              <a:ahLst/>
              <a:cxnLst/>
              <a:rect l="0" t="0" r="0" b="0"/>
              <a:pathLst>
                <a:path w="63" h="7" extrusionOk="0">
                  <a:moveTo>
                    <a:pt x="0" y="3"/>
                  </a:moveTo>
                  <a:lnTo>
                    <a:pt x="0" y="3"/>
                  </a:lnTo>
                  <a:cubicBezTo>
                    <a:pt x="3" y="7"/>
                    <a:pt x="30" y="6"/>
                    <a:pt x="60" y="5"/>
                  </a:cubicBezTo>
                  <a:lnTo>
                    <a:pt x="54" y="5"/>
                  </a:lnTo>
                  <a:cubicBezTo>
                    <a:pt x="63" y="0"/>
                    <a:pt x="31" y="1"/>
                    <a:pt x="0" y="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3" name="Shape 1233"/>
            <p:cNvSpPr/>
            <p:nvPr/>
          </p:nvSpPr>
          <p:spPr>
            <a:xfrm>
              <a:off x="11106150" y="1542787"/>
              <a:ext cx="28575" cy="1231"/>
            </a:xfrm>
            <a:custGeom>
              <a:avLst/>
              <a:gdLst/>
              <a:ahLst/>
              <a:cxnLst/>
              <a:rect l="0" t="0" r="0" b="0"/>
              <a:pathLst>
                <a:path w="31" h="2" extrusionOk="0">
                  <a:moveTo>
                    <a:pt x="0" y="2"/>
                  </a:moveTo>
                  <a:lnTo>
                    <a:pt x="0" y="2"/>
                  </a:lnTo>
                  <a:cubicBezTo>
                    <a:pt x="10" y="2"/>
                    <a:pt x="19" y="2"/>
                    <a:pt x="28" y="2"/>
                  </a:cubicBezTo>
                  <a:cubicBezTo>
                    <a:pt x="31" y="0"/>
                    <a:pt x="17" y="2"/>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4" name="Shape 1234"/>
            <p:cNvSpPr/>
            <p:nvPr/>
          </p:nvSpPr>
          <p:spPr>
            <a:xfrm>
              <a:off x="10679113" y="1525554"/>
              <a:ext cx="103187" cy="9847"/>
            </a:xfrm>
            <a:custGeom>
              <a:avLst/>
              <a:gdLst/>
              <a:ahLst/>
              <a:cxnLst/>
              <a:rect l="0" t="0" r="0" b="0"/>
              <a:pathLst>
                <a:path w="109" h="12" extrusionOk="0">
                  <a:moveTo>
                    <a:pt x="77" y="9"/>
                  </a:moveTo>
                  <a:lnTo>
                    <a:pt x="77" y="9"/>
                  </a:lnTo>
                  <a:cubicBezTo>
                    <a:pt x="91" y="10"/>
                    <a:pt x="86" y="4"/>
                    <a:pt x="94" y="6"/>
                  </a:cubicBezTo>
                  <a:cubicBezTo>
                    <a:pt x="109" y="0"/>
                    <a:pt x="0" y="12"/>
                    <a:pt x="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5" name="Shape 1235"/>
            <p:cNvSpPr/>
            <p:nvPr/>
          </p:nvSpPr>
          <p:spPr>
            <a:xfrm>
              <a:off x="11039475" y="1550172"/>
              <a:ext cx="26987" cy="4924"/>
            </a:xfrm>
            <a:custGeom>
              <a:avLst/>
              <a:gdLst/>
              <a:ahLst/>
              <a:cxnLst/>
              <a:rect l="0" t="0" r="0" b="0"/>
              <a:pathLst>
                <a:path w="27" h="5" extrusionOk="0">
                  <a:moveTo>
                    <a:pt x="27" y="5"/>
                  </a:moveTo>
                  <a:lnTo>
                    <a:pt x="27" y="5"/>
                  </a:lnTo>
                  <a:lnTo>
                    <a:pt x="16" y="0"/>
                  </a:lnTo>
                  <a:lnTo>
                    <a:pt x="0" y="4"/>
                  </a:lnTo>
                  <a:lnTo>
                    <a:pt x="27" y="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6" name="Shape 1236"/>
            <p:cNvSpPr/>
            <p:nvPr/>
          </p:nvSpPr>
          <p:spPr>
            <a:xfrm>
              <a:off x="10841038" y="1548941"/>
              <a:ext cx="58737" cy="2462"/>
            </a:xfrm>
            <a:custGeom>
              <a:avLst/>
              <a:gdLst/>
              <a:ahLst/>
              <a:cxnLst/>
              <a:rect l="0" t="0" r="0" b="0"/>
              <a:pathLst>
                <a:path w="61" h="3" extrusionOk="0">
                  <a:moveTo>
                    <a:pt x="1" y="2"/>
                  </a:moveTo>
                  <a:lnTo>
                    <a:pt x="1" y="2"/>
                  </a:lnTo>
                  <a:lnTo>
                    <a:pt x="49" y="3"/>
                  </a:lnTo>
                  <a:cubicBezTo>
                    <a:pt x="48" y="2"/>
                    <a:pt x="54" y="2"/>
                    <a:pt x="61" y="2"/>
                  </a:cubicBezTo>
                  <a:cubicBezTo>
                    <a:pt x="32" y="1"/>
                    <a:pt x="0" y="0"/>
                    <a:pt x="1"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7" name="Shape 1237"/>
            <p:cNvSpPr/>
            <p:nvPr/>
          </p:nvSpPr>
          <p:spPr>
            <a:xfrm>
              <a:off x="10899775" y="1550172"/>
              <a:ext cx="36512" cy="1231"/>
            </a:xfrm>
            <a:custGeom>
              <a:avLst/>
              <a:gdLst/>
              <a:ahLst/>
              <a:cxnLst/>
              <a:rect l="0" t="0" r="0" b="0"/>
              <a:pathLst>
                <a:path w="38" h="1" extrusionOk="0">
                  <a:moveTo>
                    <a:pt x="0" y="1"/>
                  </a:moveTo>
                  <a:lnTo>
                    <a:pt x="0" y="1"/>
                  </a:lnTo>
                  <a:cubicBezTo>
                    <a:pt x="15" y="1"/>
                    <a:pt x="30" y="1"/>
                    <a:pt x="38" y="0"/>
                  </a:cubicBezTo>
                  <a:cubicBezTo>
                    <a:pt x="30" y="0"/>
                    <a:pt x="12"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8" name="Shape 1238"/>
            <p:cNvSpPr/>
            <p:nvPr/>
          </p:nvSpPr>
          <p:spPr>
            <a:xfrm>
              <a:off x="10958513" y="1555096"/>
              <a:ext cx="46037" cy="0"/>
            </a:xfrm>
            <a:custGeom>
              <a:avLst/>
              <a:gdLst/>
              <a:ahLst/>
              <a:cxnLst/>
              <a:rect l="0" t="0" r="0" b="0"/>
              <a:pathLst>
                <a:path w="47" h="1" extrusionOk="0">
                  <a:moveTo>
                    <a:pt x="47" y="0"/>
                  </a:moveTo>
                  <a:lnTo>
                    <a:pt x="47" y="0"/>
                  </a:lnTo>
                  <a:lnTo>
                    <a:pt x="33" y="0"/>
                  </a:lnTo>
                  <a:lnTo>
                    <a:pt x="0" y="0"/>
                  </a:lnTo>
                  <a:lnTo>
                    <a:pt x="4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39" name="Shape 1239"/>
            <p:cNvSpPr/>
            <p:nvPr/>
          </p:nvSpPr>
          <p:spPr>
            <a:xfrm>
              <a:off x="10304463" y="1548941"/>
              <a:ext cx="61912" cy="3693"/>
            </a:xfrm>
            <a:custGeom>
              <a:avLst/>
              <a:gdLst/>
              <a:ahLst/>
              <a:cxnLst/>
              <a:rect l="0" t="0" r="0" b="0"/>
              <a:pathLst>
                <a:path w="65" h="4" extrusionOk="0">
                  <a:moveTo>
                    <a:pt x="57" y="0"/>
                  </a:moveTo>
                  <a:lnTo>
                    <a:pt x="57" y="0"/>
                  </a:lnTo>
                  <a:lnTo>
                    <a:pt x="5" y="1"/>
                  </a:lnTo>
                  <a:cubicBezTo>
                    <a:pt x="0" y="3"/>
                    <a:pt x="14" y="4"/>
                    <a:pt x="33" y="4"/>
                  </a:cubicBezTo>
                  <a:cubicBezTo>
                    <a:pt x="45" y="2"/>
                    <a:pt x="65" y="2"/>
                    <a:pt x="5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0" name="Shape 1240"/>
            <p:cNvSpPr/>
            <p:nvPr/>
          </p:nvSpPr>
          <p:spPr>
            <a:xfrm>
              <a:off x="10483850" y="1557558"/>
              <a:ext cx="23812" cy="6155"/>
            </a:xfrm>
            <a:custGeom>
              <a:avLst/>
              <a:gdLst/>
              <a:ahLst/>
              <a:cxnLst/>
              <a:rect l="0" t="0" r="0" b="0"/>
              <a:pathLst>
                <a:path w="25" h="7" extrusionOk="0">
                  <a:moveTo>
                    <a:pt x="25" y="4"/>
                  </a:moveTo>
                  <a:lnTo>
                    <a:pt x="25" y="4"/>
                  </a:lnTo>
                  <a:cubicBezTo>
                    <a:pt x="11" y="3"/>
                    <a:pt x="10" y="2"/>
                    <a:pt x="2" y="0"/>
                  </a:cubicBezTo>
                  <a:lnTo>
                    <a:pt x="0" y="7"/>
                  </a:lnTo>
                  <a:lnTo>
                    <a:pt x="25"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1" name="Shape 1241"/>
            <p:cNvSpPr/>
            <p:nvPr/>
          </p:nvSpPr>
          <p:spPr>
            <a:xfrm>
              <a:off x="10291763" y="1563712"/>
              <a:ext cx="117475" cy="2462"/>
            </a:xfrm>
            <a:custGeom>
              <a:avLst/>
              <a:gdLst/>
              <a:ahLst/>
              <a:cxnLst/>
              <a:rect l="0" t="0" r="0" b="0"/>
              <a:pathLst>
                <a:path w="123" h="4" extrusionOk="0">
                  <a:moveTo>
                    <a:pt x="75" y="0"/>
                  </a:moveTo>
                  <a:lnTo>
                    <a:pt x="75" y="0"/>
                  </a:lnTo>
                  <a:cubicBezTo>
                    <a:pt x="70" y="1"/>
                    <a:pt x="0" y="4"/>
                    <a:pt x="66" y="4"/>
                  </a:cubicBezTo>
                  <a:cubicBezTo>
                    <a:pt x="71" y="2"/>
                    <a:pt x="123" y="1"/>
                    <a:pt x="7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2" name="Shape 1242"/>
            <p:cNvSpPr/>
            <p:nvPr/>
          </p:nvSpPr>
          <p:spPr>
            <a:xfrm>
              <a:off x="9621838" y="1546479"/>
              <a:ext cx="11112" cy="8617"/>
            </a:xfrm>
            <a:custGeom>
              <a:avLst/>
              <a:gdLst/>
              <a:ahLst/>
              <a:cxnLst/>
              <a:rect l="0" t="0" r="0" b="0"/>
              <a:pathLst>
                <a:path w="13" h="10" extrusionOk="0">
                  <a:moveTo>
                    <a:pt x="0" y="10"/>
                  </a:moveTo>
                  <a:lnTo>
                    <a:pt x="0" y="10"/>
                  </a:lnTo>
                  <a:lnTo>
                    <a:pt x="13" y="10"/>
                  </a:lnTo>
                  <a:lnTo>
                    <a:pt x="12" y="0"/>
                  </a:lnTo>
                  <a:lnTo>
                    <a:pt x="0" y="1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3" name="Shape 1243"/>
            <p:cNvSpPr/>
            <p:nvPr/>
          </p:nvSpPr>
          <p:spPr>
            <a:xfrm>
              <a:off x="8951913" y="1568636"/>
              <a:ext cx="96837" cy="8617"/>
            </a:xfrm>
            <a:custGeom>
              <a:avLst/>
              <a:gdLst/>
              <a:ahLst/>
              <a:cxnLst/>
              <a:rect l="0" t="0" r="0" b="0"/>
              <a:pathLst>
                <a:path w="101" h="10" extrusionOk="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4" name="Shape 1244"/>
            <p:cNvSpPr/>
            <p:nvPr/>
          </p:nvSpPr>
          <p:spPr>
            <a:xfrm>
              <a:off x="9005888" y="1566174"/>
              <a:ext cx="17462" cy="2462"/>
            </a:xfrm>
            <a:custGeom>
              <a:avLst/>
              <a:gdLst/>
              <a:ahLst/>
              <a:cxnLst/>
              <a:rect l="0" t="0" r="0" b="0"/>
              <a:pathLst>
                <a:path w="19" h="2" extrusionOk="0">
                  <a:moveTo>
                    <a:pt x="0" y="2"/>
                  </a:moveTo>
                  <a:lnTo>
                    <a:pt x="0" y="2"/>
                  </a:lnTo>
                  <a:lnTo>
                    <a:pt x="19" y="0"/>
                  </a:lnTo>
                  <a:cubicBezTo>
                    <a:pt x="8" y="1"/>
                    <a:pt x="3" y="1"/>
                    <a:pt x="0"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5" name="Shape 1245"/>
            <p:cNvSpPr/>
            <p:nvPr/>
          </p:nvSpPr>
          <p:spPr>
            <a:xfrm>
              <a:off x="1587500" y="1516937"/>
              <a:ext cx="38100" cy="3693"/>
            </a:xfrm>
            <a:custGeom>
              <a:avLst/>
              <a:gdLst/>
              <a:ahLst/>
              <a:cxnLst/>
              <a:rect l="0" t="0" r="0" b="0"/>
              <a:pathLst>
                <a:path w="39" h="4" extrusionOk="0">
                  <a:moveTo>
                    <a:pt x="39" y="2"/>
                  </a:moveTo>
                  <a:lnTo>
                    <a:pt x="39" y="2"/>
                  </a:lnTo>
                  <a:lnTo>
                    <a:pt x="0" y="0"/>
                  </a:lnTo>
                  <a:lnTo>
                    <a:pt x="25" y="4"/>
                  </a:lnTo>
                  <a:lnTo>
                    <a:pt x="39" y="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6" name="Shape 1246"/>
            <p:cNvSpPr/>
            <p:nvPr/>
          </p:nvSpPr>
          <p:spPr>
            <a:xfrm>
              <a:off x="1522413" y="1519399"/>
              <a:ext cx="30162" cy="4924"/>
            </a:xfrm>
            <a:custGeom>
              <a:avLst/>
              <a:gdLst/>
              <a:ahLst/>
              <a:cxnLst/>
              <a:rect l="0" t="0" r="0" b="0"/>
              <a:pathLst>
                <a:path w="32" h="6" extrusionOk="0">
                  <a:moveTo>
                    <a:pt x="32" y="6"/>
                  </a:moveTo>
                  <a:lnTo>
                    <a:pt x="32" y="6"/>
                  </a:lnTo>
                  <a:lnTo>
                    <a:pt x="23" y="0"/>
                  </a:lnTo>
                  <a:lnTo>
                    <a:pt x="0" y="5"/>
                  </a:lnTo>
                  <a:cubicBezTo>
                    <a:pt x="8" y="5"/>
                    <a:pt x="26" y="5"/>
                    <a:pt x="32"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7" name="Shape 1247"/>
            <p:cNvSpPr/>
            <p:nvPr/>
          </p:nvSpPr>
          <p:spPr>
            <a:xfrm>
              <a:off x="6650038" y="1573559"/>
              <a:ext cx="33337" cy="3693"/>
            </a:xfrm>
            <a:custGeom>
              <a:avLst/>
              <a:gdLst/>
              <a:ahLst/>
              <a:cxnLst/>
              <a:rect l="0" t="0" r="0" b="0"/>
              <a:pathLst>
                <a:path w="34" h="4" extrusionOk="0">
                  <a:moveTo>
                    <a:pt x="31" y="4"/>
                  </a:moveTo>
                  <a:lnTo>
                    <a:pt x="31" y="4"/>
                  </a:lnTo>
                  <a:lnTo>
                    <a:pt x="34" y="2"/>
                  </a:lnTo>
                  <a:cubicBezTo>
                    <a:pt x="28" y="1"/>
                    <a:pt x="18" y="1"/>
                    <a:pt x="0" y="0"/>
                  </a:cubicBezTo>
                  <a:lnTo>
                    <a:pt x="31" y="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8" name="Shape 1248"/>
            <p:cNvSpPr/>
            <p:nvPr/>
          </p:nvSpPr>
          <p:spPr>
            <a:xfrm>
              <a:off x="6162675" y="1566174"/>
              <a:ext cx="15875" cy="4924"/>
            </a:xfrm>
            <a:custGeom>
              <a:avLst/>
              <a:gdLst/>
              <a:ahLst/>
              <a:cxnLst/>
              <a:rect l="0" t="0" r="0" b="0"/>
              <a:pathLst>
                <a:path w="17" h="6" extrusionOk="0">
                  <a:moveTo>
                    <a:pt x="8" y="6"/>
                  </a:moveTo>
                  <a:lnTo>
                    <a:pt x="8" y="6"/>
                  </a:lnTo>
                  <a:lnTo>
                    <a:pt x="17" y="6"/>
                  </a:lnTo>
                  <a:lnTo>
                    <a:pt x="0" y="0"/>
                  </a:lnTo>
                  <a:lnTo>
                    <a:pt x="8" y="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249" name="Shape 1249"/>
            <p:cNvSpPr/>
            <p:nvPr/>
          </p:nvSpPr>
          <p:spPr>
            <a:xfrm>
              <a:off x="5738813" y="1571097"/>
              <a:ext cx="60325" cy="6155"/>
            </a:xfrm>
            <a:custGeom>
              <a:avLst/>
              <a:gdLst/>
              <a:ahLst/>
              <a:cxnLst/>
              <a:rect l="0" t="0" r="0" b="0"/>
              <a:pathLst>
                <a:path w="63" h="8" extrusionOk="0">
                  <a:moveTo>
                    <a:pt x="5" y="7"/>
                  </a:moveTo>
                  <a:lnTo>
                    <a:pt x="5" y="7"/>
                  </a:lnTo>
                  <a:cubicBezTo>
                    <a:pt x="23" y="8"/>
                    <a:pt x="45" y="6"/>
                    <a:pt x="63" y="7"/>
                  </a:cubicBezTo>
                  <a:cubicBezTo>
                    <a:pt x="23" y="8"/>
                    <a:pt x="0" y="0"/>
                    <a:pt x="5" y="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1250" name="Shape 125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t>01-May-18</a:t>
            </a:fld>
            <a:endParaRPr lang="en-US"/>
          </a:p>
        </p:txBody>
      </p:sp>
      <p:sp>
        <p:nvSpPr>
          <p:cNvPr id="1251" name="Shape 125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a:p>
        </p:txBody>
      </p:sp>
      <p:sp>
        <p:nvSpPr>
          <p:cNvPr id="1252" name="Shape 125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t>‹#›</a:t>
            </a:fld>
            <a:endParaRPr lang="en-US"/>
          </a:p>
        </p:txBody>
      </p:sp>
      <p:sp>
        <p:nvSpPr>
          <p:cNvPr id="1253" name="Shape 1253"/>
          <p:cNvSpPr txBox="1">
            <a:spLocks noGrp="1"/>
          </p:cNvSpPr>
          <p:nvPr>
            <p:ph type="body" idx="1"/>
          </p:nvPr>
        </p:nvSpPr>
        <p:spPr>
          <a:xfrm rot="5400000">
            <a:off x="2230726" y="-1344901"/>
            <a:ext cx="5898573" cy="9144001"/>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pPr lvl="0"/>
            <a:r>
              <a:rPr lang="en-US"/>
              <a:t>Edit Master text styles</a:t>
            </a:r>
          </a:p>
        </p:txBody>
      </p:sp>
      <p:sp>
        <p:nvSpPr>
          <p:cNvPr id="1254" name="Shape 1254"/>
          <p:cNvSpPr txBox="1">
            <a:spLocks noGrp="1"/>
          </p:cNvSpPr>
          <p:nvPr>
            <p:ph type="title"/>
          </p:nvPr>
        </p:nvSpPr>
        <p:spPr>
          <a:xfrm rot="5400000">
            <a:off x="8096538" y="2539713"/>
            <a:ext cx="5901747" cy="13716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180253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fld id="{9AFE8FB1-0A7A-443E-AAF7-31D4FA1AA312}" type="datetimeFigureOut">
              <a:rPr lang="en-US" smtClean="0"/>
              <a:pPr/>
              <a:t>01-May-18</a:t>
            </a:fld>
            <a:endParaRPr lang="en-US" dirty="0"/>
          </a:p>
        </p:txBody>
      </p:sp>
      <p:sp>
        <p:nvSpPr>
          <p:cNvPr id="11" name="Shape 1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lang="en-US" dirty="0"/>
          </a:p>
        </p:txBody>
      </p:sp>
      <p:sp>
        <p:nvSpPr>
          <p:cNvPr id="12" name="Shape 1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fld id="{25BA54BD-C84D-46CE-8B72-31BFB26ABA43}" type="slidenum">
              <a:rPr lang="en-US" smtClean="0"/>
              <a:pPr/>
              <a:t>‹#›</a:t>
            </a:fld>
            <a:endParaRPr lang="en-US"/>
          </a:p>
        </p:txBody>
      </p:sp>
      <p:sp>
        <p:nvSpPr>
          <p:cNvPr id="13" name="Shape 13"/>
          <p:cNvSpPr txBox="1">
            <a:spLocks noGrp="1"/>
          </p:cNvSpPr>
          <p:nvPr>
            <p:ph type="body" idx="1"/>
          </p:nvPr>
        </p:nvSpPr>
        <p:spPr>
          <a:xfrm>
            <a:off x="1522414" y="1905000"/>
            <a:ext cx="9144000"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4" name="Shape 14"/>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389517627"/>
      </p:ext>
    </p:extLst>
  </p:cSld>
  <p:clrMap bg1="lt1" tx1="dk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Lst>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dt" idx="10"/>
          </p:nvPr>
        </p:nvSpPr>
        <p:spPr>
          <a:xfrm>
            <a:off x="8075612" y="6400801"/>
            <a:ext cx="1243859" cy="276226"/>
          </a:xfrm>
          <a:prstGeom prst="rect">
            <a:avLst/>
          </a:prstGeom>
          <a:noFill/>
          <a:ln>
            <a:noFill/>
          </a:ln>
        </p:spPr>
        <p:txBody>
          <a:bodyPr spcFirstLastPara="1" wrap="square" lIns="91425" tIns="91425" rIns="91425" bIns="91425" anchor="ctr" anchorCtr="0"/>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 name="Shape 11"/>
          <p:cNvSpPr txBox="1">
            <a:spLocks noGrp="1"/>
          </p:cNvSpPr>
          <p:nvPr>
            <p:ph type="ftr" idx="11"/>
          </p:nvPr>
        </p:nvSpPr>
        <p:spPr>
          <a:xfrm>
            <a:off x="1522413" y="6400801"/>
            <a:ext cx="6324599" cy="276226"/>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 name="Shape 12"/>
          <p:cNvSpPr txBox="1">
            <a:spLocks noGrp="1"/>
          </p:cNvSpPr>
          <p:nvPr>
            <p:ph type="sldNum" idx="12"/>
          </p:nvPr>
        </p:nvSpPr>
        <p:spPr>
          <a:xfrm>
            <a:off x="9523412" y="6400801"/>
            <a:ext cx="1143002" cy="2762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13" name="Shape 13"/>
          <p:cNvSpPr txBox="1">
            <a:spLocks noGrp="1"/>
          </p:cNvSpPr>
          <p:nvPr>
            <p:ph type="body" idx="1"/>
          </p:nvPr>
        </p:nvSpPr>
        <p:spPr>
          <a:xfrm>
            <a:off x="1522414" y="1905000"/>
            <a:ext cx="9144000" cy="4267200"/>
          </a:xfrm>
          <a:prstGeom prst="rect">
            <a:avLst/>
          </a:prstGeom>
          <a:noFill/>
          <a:ln>
            <a:noFill/>
          </a:ln>
        </p:spPr>
        <p:txBody>
          <a:bodyPr spcFirstLastPara="1" wrap="square" lIns="91425" tIns="91425" rIns="91425" bIns="91425" anchor="t" anchorCtr="0"/>
          <a:lstStyle>
            <a:lvl1pPr marL="457200" marR="0" lvl="0" indent="-350520" algn="l" rtl="0">
              <a:lnSpc>
                <a:spcPct val="90000"/>
              </a:lnSpc>
              <a:spcBef>
                <a:spcPts val="1800"/>
              </a:spcBef>
              <a:spcAft>
                <a:spcPts val="0"/>
              </a:spcAft>
              <a:buClr>
                <a:schemeClr val="dk2"/>
              </a:buClr>
              <a:buSzPts val="1920"/>
              <a:buFont typeface="Noto Sans Symbols"/>
              <a:buChar char="▶"/>
              <a:defRPr sz="24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600"/>
              </a:spcBef>
              <a:spcAft>
                <a:spcPts val="0"/>
              </a:spcAft>
              <a:buClr>
                <a:schemeClr val="dk2"/>
              </a:buClr>
              <a:buSzPts val="2000"/>
              <a:buFont typeface="Noto Sans Symbols"/>
              <a:buChar char="▶"/>
              <a:defRPr sz="20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90000"/>
              </a:lnSpc>
              <a:spcBef>
                <a:spcPts val="600"/>
              </a:spcBef>
              <a:spcAft>
                <a:spcPts val="0"/>
              </a:spcAft>
              <a:buClr>
                <a:schemeClr val="dk2"/>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6pPr>
            <a:lvl7pPr marL="3200400" marR="0" lvl="6"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600"/>
              </a:spcBef>
              <a:spcAft>
                <a:spcPts val="0"/>
              </a:spcAft>
              <a:buClr>
                <a:schemeClr val="dk2"/>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8pPr>
            <a:lvl9pPr marL="4114800" marR="0" lvl="8" indent="-309879" algn="l" rtl="0">
              <a:lnSpc>
                <a:spcPct val="90000"/>
              </a:lnSpc>
              <a:spcBef>
                <a:spcPts val="600"/>
              </a:spcBef>
              <a:spcAft>
                <a:spcPts val="0"/>
              </a:spcAft>
              <a:buClr>
                <a:schemeClr val="dk2"/>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4" name="Shape 14"/>
          <p:cNvSpPr txBox="1">
            <a:spLocks noGrp="1"/>
          </p:cNvSpPr>
          <p:nvPr>
            <p:ph type="title"/>
          </p:nvPr>
        </p:nvSpPr>
        <p:spPr>
          <a:xfrm>
            <a:off x="1522414" y="274638"/>
            <a:ext cx="9143998" cy="1020762"/>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867210565"/>
      </p:ext>
    </p:extLst>
  </p:cSld>
  <p:clrMap bg1="lt1" tx1="dk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Shape 1259"/>
          <p:cNvSpPr txBox="1"/>
          <p:nvPr/>
        </p:nvSpPr>
        <p:spPr>
          <a:xfrm>
            <a:off x="1744663" y="4982442"/>
            <a:ext cx="3549649" cy="75713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2400"/>
              <a:buFont typeface="Arial"/>
              <a:buNone/>
              <a:tabLst/>
              <a:defRPr/>
            </a:pPr>
            <a:r>
              <a:rPr kumimoji="0" lang="en-US" sz="2400" b="0" i="0" u="none" strike="noStrike" kern="0" cap="none" spc="0" normalizeH="0" baseline="0" noProof="0">
                <a:ln>
                  <a:noFill/>
                </a:ln>
                <a:solidFill>
                  <a:srgbClr val="FFFFFF"/>
                </a:solidFill>
                <a:effectLst/>
                <a:uLnTx/>
                <a:uFillTx/>
                <a:latin typeface="Times New Roman"/>
                <a:ea typeface="Times New Roman"/>
                <a:cs typeface="Times New Roman"/>
                <a:sym typeface="Times New Roman"/>
              </a:rPr>
              <a:t>Shinelle Hutchinson</a:t>
            </a:r>
            <a:endParaRPr kumimoji="0" sz="14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a:p>
            <a:pPr marL="0" marR="0" lvl="0" indent="0" algn="l" defTabSz="914400" rtl="0" eaLnBrk="1" fontAlgn="auto" latinLnBrk="0" hangingPunct="1">
              <a:lnSpc>
                <a:spcPct val="90000"/>
              </a:lnSpc>
              <a:spcBef>
                <a:spcPts val="0"/>
              </a:spcBef>
              <a:spcAft>
                <a:spcPts val="0"/>
              </a:spcAft>
              <a:buClr>
                <a:srgbClr val="000000"/>
              </a:buClr>
              <a:buSzPts val="2400"/>
              <a:buFont typeface="Arial"/>
              <a:buNone/>
              <a:tabLst/>
              <a:defRPr/>
            </a:pPr>
            <a:r>
              <a:rPr kumimoji="0" lang="en-US" sz="2400" b="0" i="0" u="none" strike="noStrike" kern="0" cap="none" spc="0" normalizeH="0" baseline="0" noProof="0">
                <a:ln>
                  <a:noFill/>
                </a:ln>
                <a:solidFill>
                  <a:srgbClr val="FFFFFF"/>
                </a:solidFill>
                <a:effectLst/>
                <a:uLnTx/>
                <a:uFillTx/>
                <a:latin typeface="Times New Roman"/>
                <a:ea typeface="Times New Roman"/>
                <a:cs typeface="Times New Roman"/>
                <a:sym typeface="Times New Roman"/>
              </a:rPr>
              <a:t>sdh053@shsu.edu</a:t>
            </a:r>
            <a:endParaRPr kumimoji="0" sz="14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1260" name="Shape 1260"/>
          <p:cNvSpPr txBox="1">
            <a:spLocks noGrp="1"/>
          </p:cNvSpPr>
          <p:nvPr>
            <p:ph type="subTitle" idx="1"/>
          </p:nvPr>
        </p:nvSpPr>
        <p:spPr>
          <a:xfrm>
            <a:off x="1538287" y="3238501"/>
            <a:ext cx="9143999" cy="1066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1920"/>
              <a:buFont typeface="Noto Sans Symbols"/>
              <a:buNone/>
            </a:pPr>
            <a:endParaRPr sz="2400" b="0" i="0" u="none" strike="noStrike" cap="none" dirty="0">
              <a:solidFill>
                <a:schemeClr val="lt1"/>
              </a:solidFill>
              <a:latin typeface="Times New Roman"/>
              <a:ea typeface="Times New Roman"/>
              <a:cs typeface="Times New Roman"/>
              <a:sym typeface="Times New Roman"/>
            </a:endParaRPr>
          </a:p>
        </p:txBody>
      </p:sp>
      <p:sp>
        <p:nvSpPr>
          <p:cNvPr id="1261" name="Shape 1261"/>
          <p:cNvSpPr txBox="1">
            <a:spLocks noGrp="1"/>
          </p:cNvSpPr>
          <p:nvPr>
            <p:ph type="ctrTitle"/>
          </p:nvPr>
        </p:nvSpPr>
        <p:spPr>
          <a:xfrm>
            <a:off x="1520824" y="419100"/>
            <a:ext cx="9144000" cy="2142260"/>
          </a:xfrm>
          <a:prstGeom prst="rect">
            <a:avLst/>
          </a:prstGeom>
          <a:noFill/>
          <a:ln>
            <a:noFill/>
          </a:ln>
        </p:spPr>
        <p:txBody>
          <a:bodyPr spcFirstLastPara="1" wrap="square" lIns="91425" tIns="45700" rIns="91425" bIns="45700" anchor="b" anchorCtr="0">
            <a:noAutofit/>
          </a:bodyPr>
          <a:lstStyle/>
          <a:p>
            <a:pPr lvl="0"/>
            <a:r>
              <a:rPr lang="en-US" dirty="0">
                <a:latin typeface="Times New Roman"/>
                <a:ea typeface="Times New Roman"/>
                <a:cs typeface="Times New Roman"/>
                <a:sym typeface="Times New Roman"/>
              </a:rPr>
              <a:t>Detecting Phishing Websites With Machine Learning.</a:t>
            </a:r>
            <a:endParaRPr sz="5400" b="0" i="0" u="none" strike="noStrike" cap="none" dirty="0">
              <a:solidFill>
                <a:schemeClr val="lt1"/>
              </a:solidFill>
              <a:latin typeface="Times New Roman"/>
              <a:ea typeface="Times New Roman"/>
              <a:cs typeface="Times New Roman"/>
              <a:sym typeface="Times New Roman"/>
            </a:endParaRPr>
          </a:p>
        </p:txBody>
      </p:sp>
      <p:sp>
        <p:nvSpPr>
          <p:cNvPr id="1262" name="Shape 1262"/>
          <p:cNvSpPr txBox="1"/>
          <p:nvPr/>
        </p:nvSpPr>
        <p:spPr>
          <a:xfrm>
            <a:off x="7243762" y="4982442"/>
            <a:ext cx="3200400" cy="75713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90000"/>
              </a:lnSpc>
              <a:spcBef>
                <a:spcPts val="0"/>
              </a:spcBef>
              <a:spcAft>
                <a:spcPts val="0"/>
              </a:spcAft>
              <a:buClr>
                <a:srgbClr val="000000"/>
              </a:buClr>
              <a:buSzPts val="2400"/>
              <a:buFont typeface="Arial"/>
              <a:buNone/>
              <a:tabLst/>
              <a:defRPr/>
            </a:pPr>
            <a:r>
              <a:rPr kumimoji="0" lang="en-US" sz="2400" b="0" i="0" u="none" strike="noStrike" kern="0" cap="none" spc="0" normalizeH="0" baseline="0" noProof="0" dirty="0" err="1">
                <a:ln>
                  <a:noFill/>
                </a:ln>
                <a:solidFill>
                  <a:srgbClr val="FFFFFF"/>
                </a:solidFill>
                <a:effectLst/>
                <a:uLnTx/>
                <a:uFillTx/>
                <a:latin typeface="Times New Roman"/>
                <a:ea typeface="Times New Roman"/>
                <a:cs typeface="Times New Roman"/>
                <a:sym typeface="Times New Roman"/>
              </a:rPr>
              <a:t>Zhaohe</a:t>
            </a:r>
            <a:r>
              <a:rPr kumimoji="0" lang="en-US" sz="2400" b="0" i="0" u="none" strike="noStrike" kern="0" cap="none" spc="0" normalizeH="0" baseline="0" noProof="0" dirty="0">
                <a:ln>
                  <a:noFill/>
                </a:ln>
                <a:solidFill>
                  <a:srgbClr val="FFFFFF"/>
                </a:solidFill>
                <a:effectLst/>
                <a:uLnTx/>
                <a:uFillTx/>
                <a:latin typeface="Times New Roman"/>
                <a:ea typeface="Times New Roman"/>
                <a:cs typeface="Times New Roman"/>
                <a:sym typeface="Times New Roman"/>
              </a:rPr>
              <a:t> Zhang</a:t>
            </a:r>
            <a:endParaRPr kumimoji="0" sz="14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a:p>
            <a:pPr marL="0" marR="0" lvl="0" indent="0" algn="r" defTabSz="914400" rtl="0" eaLnBrk="1" fontAlgn="auto" latinLnBrk="0" hangingPunct="1">
              <a:lnSpc>
                <a:spcPct val="90000"/>
              </a:lnSpc>
              <a:spcBef>
                <a:spcPts val="0"/>
              </a:spcBef>
              <a:spcAft>
                <a:spcPts val="0"/>
              </a:spcAft>
              <a:buClr>
                <a:srgbClr val="000000"/>
              </a:buClr>
              <a:buSzPts val="2400"/>
              <a:buFont typeface="Arial"/>
              <a:buNone/>
              <a:tabLst/>
              <a:defRPr/>
            </a:pPr>
            <a:r>
              <a:rPr kumimoji="0" lang="en-US" sz="2400" b="0" i="0" u="none" strike="noStrike" kern="0" cap="none" spc="0" normalizeH="0" baseline="0" noProof="0" dirty="0">
                <a:ln>
                  <a:noFill/>
                </a:ln>
                <a:solidFill>
                  <a:srgbClr val="FFFFFF"/>
                </a:solidFill>
                <a:effectLst/>
                <a:uLnTx/>
                <a:uFillTx/>
                <a:latin typeface="Times New Roman"/>
                <a:ea typeface="Times New Roman"/>
                <a:cs typeface="Times New Roman"/>
                <a:sym typeface="Times New Roman"/>
              </a:rPr>
              <a:t>zxz003@shsu.edu</a:t>
            </a:r>
            <a:endParaRPr kumimoji="0" sz="1400" b="0"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p:txBody>
      </p:sp>
      <p:sp>
        <p:nvSpPr>
          <p:cNvPr id="1263" name="Shape 1263"/>
          <p:cNvSpPr/>
          <p:nvPr/>
        </p:nvSpPr>
        <p:spPr>
          <a:xfrm>
            <a:off x="5294312" y="4303213"/>
            <a:ext cx="1066800" cy="424732"/>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2400"/>
              <a:buFont typeface="Arial"/>
              <a:buNone/>
              <a:tabLst/>
              <a:defRPr/>
            </a:pPr>
            <a:r>
              <a:rPr kumimoji="0" lang="en-US" sz="2400" b="0" i="0" u="none" strike="noStrike" kern="0" cap="none" spc="0" normalizeH="0" baseline="0" noProof="0">
                <a:ln>
                  <a:noFill/>
                </a:ln>
                <a:solidFill>
                  <a:srgbClr val="FFFFFF"/>
                </a:solidFill>
                <a:effectLst/>
                <a:uLnTx/>
                <a:uFillTx/>
                <a:latin typeface="Times New Roman"/>
                <a:ea typeface="Times New Roman"/>
                <a:cs typeface="Times New Roman"/>
                <a:sym typeface="Times New Roman"/>
              </a:rPr>
              <a:t>By</a:t>
            </a:r>
            <a:endParaRPr kumimoji="0" sz="14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val="349206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35DCC2-8A56-41D2-B63D-2C53AE42CBB6}"/>
              </a:ext>
            </a:extLst>
          </p:cNvPr>
          <p:cNvSpPr>
            <a:spLocks noGrp="1"/>
          </p:cNvSpPr>
          <p:nvPr>
            <p:ph type="body" idx="1"/>
          </p:nvPr>
        </p:nvSpPr>
        <p:spPr>
          <a:xfrm>
            <a:off x="1522414" y="1905000"/>
            <a:ext cx="9144000" cy="4267200"/>
          </a:xfrm>
        </p:spPr>
        <p:txBody>
          <a:bodyPr/>
          <a:lstStyle/>
          <a:p>
            <a:pPr marL="106680" indent="0">
              <a:buNone/>
            </a:pPr>
            <a:r>
              <a:rPr lang="en-US" dirty="0">
                <a:latin typeface="Times New Roman" panose="02020603050405020304" pitchFamily="18" charset="0"/>
                <a:cs typeface="Times New Roman" panose="02020603050405020304" pitchFamily="18" charset="0"/>
              </a:rPr>
              <a:t>Recall measures the number of positive instances that the classifier correctly identified from the set of all positive instances. Recall is a measure of the classifier’s completeness. Recall answers the question, “Of all the URLs that are truly phishing, how many did we identify as phishing?” </a:t>
            </a:r>
          </a:p>
        </p:txBody>
      </p:sp>
      <p:sp>
        <p:nvSpPr>
          <p:cNvPr id="3" name="Title 2">
            <a:extLst>
              <a:ext uri="{FF2B5EF4-FFF2-40B4-BE49-F238E27FC236}">
                <a16:creationId xmlns:a16="http://schemas.microsoft.com/office/drawing/2014/main" id="{66344241-5669-4452-A723-0801756965E7}"/>
              </a:ext>
            </a:extLst>
          </p:cNvPr>
          <p:cNvSpPr>
            <a:spLocks noGrp="1"/>
          </p:cNvSpPr>
          <p:nvPr>
            <p:ph type="title"/>
          </p:nvPr>
        </p:nvSpPr>
        <p:spPr/>
        <p:txBody>
          <a:bodyPr/>
          <a:lstStyle/>
          <a:p>
            <a:r>
              <a:rPr lang="en-US" dirty="0"/>
              <a:t>Evaluation Methods - Recall</a:t>
            </a:r>
          </a:p>
        </p:txBody>
      </p:sp>
      <p:pic>
        <p:nvPicPr>
          <p:cNvPr id="5" name="Picture 4">
            <a:extLst>
              <a:ext uri="{FF2B5EF4-FFF2-40B4-BE49-F238E27FC236}">
                <a16:creationId xmlns:a16="http://schemas.microsoft.com/office/drawing/2014/main" id="{04405203-CDCB-4641-AF58-934A5CC47EF9}"/>
              </a:ext>
            </a:extLst>
          </p:cNvPr>
          <p:cNvPicPr>
            <a:picLocks noChangeAspect="1"/>
          </p:cNvPicPr>
          <p:nvPr/>
        </p:nvPicPr>
        <p:blipFill>
          <a:blip r:embed="rId2"/>
          <a:stretch>
            <a:fillRect/>
          </a:stretch>
        </p:blipFill>
        <p:spPr>
          <a:xfrm>
            <a:off x="4341812" y="4191000"/>
            <a:ext cx="2692398" cy="1524000"/>
          </a:xfrm>
          <a:prstGeom prst="rect">
            <a:avLst/>
          </a:prstGeom>
        </p:spPr>
      </p:pic>
    </p:spTree>
    <p:extLst>
      <p:ext uri="{BB962C8B-B14F-4D97-AF65-F5344CB8AC3E}">
        <p14:creationId xmlns:p14="http://schemas.microsoft.com/office/powerpoint/2010/main" val="3520550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35DCC2-8A56-41D2-B63D-2C53AE42CBB6}"/>
              </a:ext>
            </a:extLst>
          </p:cNvPr>
          <p:cNvSpPr>
            <a:spLocks noGrp="1"/>
          </p:cNvSpPr>
          <p:nvPr>
            <p:ph type="body" idx="1"/>
          </p:nvPr>
        </p:nvSpPr>
        <p:spPr>
          <a:xfrm>
            <a:off x="1522414" y="1905000"/>
            <a:ext cx="9144000" cy="4267200"/>
          </a:xfrm>
        </p:spPr>
        <p:txBody>
          <a:bodyPr/>
          <a:lstStyle/>
          <a:p>
            <a:pPr marL="106680" indent="0">
              <a:buNone/>
            </a:pPr>
            <a:r>
              <a:rPr lang="en-US" dirty="0">
                <a:latin typeface="Times New Roman" panose="02020603050405020304" pitchFamily="18" charset="0"/>
                <a:cs typeface="Times New Roman" panose="02020603050405020304" pitchFamily="18" charset="0"/>
              </a:rPr>
              <a:t>F1 score, is the weighted average of precision and recall scores.</a:t>
            </a:r>
          </a:p>
        </p:txBody>
      </p:sp>
      <p:sp>
        <p:nvSpPr>
          <p:cNvPr id="3" name="Title 2">
            <a:extLst>
              <a:ext uri="{FF2B5EF4-FFF2-40B4-BE49-F238E27FC236}">
                <a16:creationId xmlns:a16="http://schemas.microsoft.com/office/drawing/2014/main" id="{66344241-5669-4452-A723-0801756965E7}"/>
              </a:ext>
            </a:extLst>
          </p:cNvPr>
          <p:cNvSpPr>
            <a:spLocks noGrp="1"/>
          </p:cNvSpPr>
          <p:nvPr>
            <p:ph type="title"/>
          </p:nvPr>
        </p:nvSpPr>
        <p:spPr/>
        <p:txBody>
          <a:bodyPr/>
          <a:lstStyle/>
          <a:p>
            <a:r>
              <a:rPr lang="en-US" dirty="0"/>
              <a:t>Evaluation Methods – F1 Score</a:t>
            </a:r>
          </a:p>
        </p:txBody>
      </p:sp>
      <p:pic>
        <p:nvPicPr>
          <p:cNvPr id="5" name="Picture 4">
            <a:extLst>
              <a:ext uri="{FF2B5EF4-FFF2-40B4-BE49-F238E27FC236}">
                <a16:creationId xmlns:a16="http://schemas.microsoft.com/office/drawing/2014/main" id="{F5126A8D-DE7E-4A00-91A1-EDAA2D235F77}"/>
              </a:ext>
            </a:extLst>
          </p:cNvPr>
          <p:cNvPicPr>
            <a:picLocks noChangeAspect="1"/>
          </p:cNvPicPr>
          <p:nvPr/>
        </p:nvPicPr>
        <p:blipFill>
          <a:blip r:embed="rId2"/>
          <a:stretch>
            <a:fillRect/>
          </a:stretch>
        </p:blipFill>
        <p:spPr>
          <a:xfrm>
            <a:off x="3960812" y="3429000"/>
            <a:ext cx="3442170" cy="1733467"/>
          </a:xfrm>
          <a:prstGeom prst="rect">
            <a:avLst/>
          </a:prstGeom>
        </p:spPr>
      </p:pic>
    </p:spTree>
    <p:extLst>
      <p:ext uri="{BB962C8B-B14F-4D97-AF65-F5344CB8AC3E}">
        <p14:creationId xmlns:p14="http://schemas.microsoft.com/office/powerpoint/2010/main" val="266229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35DCC2-8A56-41D2-B63D-2C53AE42CBB6}"/>
              </a:ext>
            </a:extLst>
          </p:cNvPr>
          <p:cNvSpPr>
            <a:spLocks noGrp="1"/>
          </p:cNvSpPr>
          <p:nvPr>
            <p:ph type="body" idx="1"/>
          </p:nvPr>
        </p:nvSpPr>
        <p:spPr>
          <a:xfrm>
            <a:off x="1522414" y="1905000"/>
            <a:ext cx="9144000" cy="4267200"/>
          </a:xfrm>
        </p:spPr>
        <p:txBody>
          <a:bodyPr/>
          <a:lstStyle/>
          <a:p>
            <a:pPr marL="106680" indent="0">
              <a:buNone/>
            </a:pPr>
            <a:r>
              <a:rPr lang="en-US" dirty="0">
                <a:latin typeface="Times New Roman" panose="02020603050405020304" pitchFamily="18" charset="0"/>
                <a:cs typeface="Times New Roman" panose="02020603050405020304" pitchFamily="18" charset="0"/>
              </a:rPr>
              <a:t>The Receiver Operating Characteristic (ROC) curve is ideal for representing binary classifications like this one. The curve is plotted with the False Positive Rate (FPR) on the x-axis and the True Positive Rate (TPR) on the y-axis. The Area Under the ROC Curve (AUC) shows how well the classifier is able to discriminate between phishing and legitimate URLs.</a:t>
            </a:r>
          </a:p>
        </p:txBody>
      </p:sp>
      <p:sp>
        <p:nvSpPr>
          <p:cNvPr id="3" name="Title 2">
            <a:extLst>
              <a:ext uri="{FF2B5EF4-FFF2-40B4-BE49-F238E27FC236}">
                <a16:creationId xmlns:a16="http://schemas.microsoft.com/office/drawing/2014/main" id="{66344241-5669-4452-A723-0801756965E7}"/>
              </a:ext>
            </a:extLst>
          </p:cNvPr>
          <p:cNvSpPr>
            <a:spLocks noGrp="1"/>
          </p:cNvSpPr>
          <p:nvPr>
            <p:ph type="title"/>
          </p:nvPr>
        </p:nvSpPr>
        <p:spPr/>
        <p:txBody>
          <a:bodyPr/>
          <a:lstStyle/>
          <a:p>
            <a:r>
              <a:rPr lang="en-US" dirty="0"/>
              <a:t>Evaluation Methods – ROC and AUC</a:t>
            </a:r>
          </a:p>
        </p:txBody>
      </p:sp>
      <p:pic>
        <p:nvPicPr>
          <p:cNvPr id="5" name="Picture 4">
            <a:extLst>
              <a:ext uri="{FF2B5EF4-FFF2-40B4-BE49-F238E27FC236}">
                <a16:creationId xmlns:a16="http://schemas.microsoft.com/office/drawing/2014/main" id="{FC85A2AC-1E39-4E23-A7E9-27A318046F35}"/>
              </a:ext>
            </a:extLst>
          </p:cNvPr>
          <p:cNvPicPr>
            <a:picLocks noChangeAspect="1"/>
          </p:cNvPicPr>
          <p:nvPr/>
        </p:nvPicPr>
        <p:blipFill>
          <a:blip r:embed="rId2"/>
          <a:stretch>
            <a:fillRect/>
          </a:stretch>
        </p:blipFill>
        <p:spPr>
          <a:xfrm>
            <a:off x="2208212" y="4495800"/>
            <a:ext cx="2514600" cy="1529499"/>
          </a:xfrm>
          <a:prstGeom prst="rect">
            <a:avLst/>
          </a:prstGeom>
        </p:spPr>
      </p:pic>
      <p:pic>
        <p:nvPicPr>
          <p:cNvPr id="6" name="Picture 5">
            <a:extLst>
              <a:ext uri="{FF2B5EF4-FFF2-40B4-BE49-F238E27FC236}">
                <a16:creationId xmlns:a16="http://schemas.microsoft.com/office/drawing/2014/main" id="{910FFBFD-0EE5-499F-8036-94AD800094EE}"/>
              </a:ext>
            </a:extLst>
          </p:cNvPr>
          <p:cNvPicPr>
            <a:picLocks noChangeAspect="1"/>
          </p:cNvPicPr>
          <p:nvPr/>
        </p:nvPicPr>
        <p:blipFill>
          <a:blip r:embed="rId3"/>
          <a:stretch>
            <a:fillRect/>
          </a:stretch>
        </p:blipFill>
        <p:spPr>
          <a:xfrm>
            <a:off x="6627812" y="4495799"/>
            <a:ext cx="2514600" cy="1529499"/>
          </a:xfrm>
          <a:prstGeom prst="rect">
            <a:avLst/>
          </a:prstGeom>
        </p:spPr>
      </p:pic>
    </p:spTree>
    <p:extLst>
      <p:ext uri="{BB962C8B-B14F-4D97-AF65-F5344CB8AC3E}">
        <p14:creationId xmlns:p14="http://schemas.microsoft.com/office/powerpoint/2010/main" val="3514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361F7C-3F43-41C8-8A0F-5E27C32A1042}"/>
              </a:ext>
            </a:extLst>
          </p:cNvPr>
          <p:cNvSpPr>
            <a:spLocks noGrp="1"/>
          </p:cNvSpPr>
          <p:nvPr>
            <p:ph type="title"/>
          </p:nvPr>
        </p:nvSpPr>
        <p:spPr/>
        <p:txBody>
          <a:bodyPr/>
          <a:lstStyle/>
          <a:p>
            <a:r>
              <a:rPr lang="en-US" dirty="0"/>
              <a:t>Classifier Performance</a:t>
            </a:r>
          </a:p>
        </p:txBody>
      </p:sp>
      <p:pic>
        <p:nvPicPr>
          <p:cNvPr id="5" name="Picture 4">
            <a:extLst>
              <a:ext uri="{FF2B5EF4-FFF2-40B4-BE49-F238E27FC236}">
                <a16:creationId xmlns:a16="http://schemas.microsoft.com/office/drawing/2014/main" id="{779BA8D7-A728-429B-A47D-DDF1D33809FD}"/>
              </a:ext>
            </a:extLst>
          </p:cNvPr>
          <p:cNvPicPr>
            <a:picLocks noChangeAspect="1"/>
          </p:cNvPicPr>
          <p:nvPr/>
        </p:nvPicPr>
        <p:blipFill>
          <a:blip r:embed="rId2"/>
          <a:stretch>
            <a:fillRect/>
          </a:stretch>
        </p:blipFill>
        <p:spPr>
          <a:xfrm>
            <a:off x="852551" y="2180998"/>
            <a:ext cx="10483722" cy="2496003"/>
          </a:xfrm>
          <a:prstGeom prst="rect">
            <a:avLst/>
          </a:prstGeom>
        </p:spPr>
      </p:pic>
    </p:spTree>
    <p:extLst>
      <p:ext uri="{BB962C8B-B14F-4D97-AF65-F5344CB8AC3E}">
        <p14:creationId xmlns:p14="http://schemas.microsoft.com/office/powerpoint/2010/main" val="202410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of Each Set</a:t>
            </a:r>
          </a:p>
        </p:txBody>
      </p:sp>
      <p:graphicFrame>
        <p:nvGraphicFramePr>
          <p:cNvPr id="4" name="Chart 3">
            <a:extLst>
              <a:ext uri="{FF2B5EF4-FFF2-40B4-BE49-F238E27FC236}">
                <a16:creationId xmlns:a16="http://schemas.microsoft.com/office/drawing/2014/main" id="{549ACB29-002D-4DDF-8FFB-F799A5C5FCAF}"/>
              </a:ext>
            </a:extLst>
          </p:cNvPr>
          <p:cNvGraphicFramePr>
            <a:graphicFrameLocks/>
          </p:cNvGraphicFramePr>
          <p:nvPr>
            <p:extLst>
              <p:ext uri="{D42A27DB-BD31-4B8C-83A1-F6EECF244321}">
                <p14:modId xmlns:p14="http://schemas.microsoft.com/office/powerpoint/2010/main" val="209085674"/>
              </p:ext>
            </p:extLst>
          </p:nvPr>
        </p:nvGraphicFramePr>
        <p:xfrm>
          <a:off x="2589212" y="1752600"/>
          <a:ext cx="6934200" cy="4953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Count Against Metric Scores</a:t>
            </a:r>
          </a:p>
        </p:txBody>
      </p:sp>
      <p:graphicFrame>
        <p:nvGraphicFramePr>
          <p:cNvPr id="7" name="Chart 6">
            <a:extLst>
              <a:ext uri="{FF2B5EF4-FFF2-40B4-BE49-F238E27FC236}">
                <a16:creationId xmlns:a16="http://schemas.microsoft.com/office/drawing/2014/main" id="{1DA42396-0902-42C9-9C1B-4CF9533D6B96}"/>
              </a:ext>
            </a:extLst>
          </p:cNvPr>
          <p:cNvGraphicFramePr>
            <a:graphicFrameLocks/>
          </p:cNvGraphicFramePr>
          <p:nvPr>
            <p:extLst>
              <p:ext uri="{D42A27DB-BD31-4B8C-83A1-F6EECF244321}">
                <p14:modId xmlns:p14="http://schemas.microsoft.com/office/powerpoint/2010/main" val="748863895"/>
              </p:ext>
            </p:extLst>
          </p:nvPr>
        </p:nvGraphicFramePr>
        <p:xfrm>
          <a:off x="2665412" y="1600200"/>
          <a:ext cx="6705600" cy="5257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curve and AUC for Set E</a:t>
            </a:r>
          </a:p>
        </p:txBody>
      </p:sp>
      <p:pic>
        <p:nvPicPr>
          <p:cNvPr id="7" name="Picture 6">
            <a:extLst>
              <a:ext uri="{FF2B5EF4-FFF2-40B4-BE49-F238E27FC236}">
                <a16:creationId xmlns:a16="http://schemas.microsoft.com/office/drawing/2014/main" id="{3E3C5741-BD20-44CB-A66F-A3C4E1BF523F}"/>
              </a:ext>
            </a:extLst>
          </p:cNvPr>
          <p:cNvPicPr>
            <a:picLocks noChangeAspect="1"/>
          </p:cNvPicPr>
          <p:nvPr/>
        </p:nvPicPr>
        <p:blipFill>
          <a:blip r:embed="rId2"/>
          <a:stretch>
            <a:fillRect/>
          </a:stretch>
        </p:blipFill>
        <p:spPr>
          <a:xfrm>
            <a:off x="1979612" y="1822174"/>
            <a:ext cx="7910244" cy="4754562"/>
          </a:xfrm>
          <a:prstGeom prst="rect">
            <a:avLst/>
          </a:prstGeom>
        </p:spPr>
      </p:pic>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433E47-F29D-4F9F-9255-A14F84C2FDCC}"/>
              </a:ext>
            </a:extLst>
          </p:cNvPr>
          <p:cNvSpPr>
            <a:spLocks noGrp="1"/>
          </p:cNvSpPr>
          <p:nvPr>
            <p:ph type="title"/>
          </p:nvPr>
        </p:nvSpPr>
        <p:spPr/>
        <p:txBody>
          <a:bodyPr/>
          <a:lstStyle/>
          <a:p>
            <a:r>
              <a:rPr lang="en-US" dirty="0"/>
              <a:t>Discussion</a:t>
            </a:r>
          </a:p>
        </p:txBody>
      </p:sp>
    </p:spTree>
    <p:extLst>
      <p:ext uri="{BB962C8B-B14F-4D97-AF65-F5344CB8AC3E}">
        <p14:creationId xmlns:p14="http://schemas.microsoft.com/office/powerpoint/2010/main" val="252092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22FEF6-0A44-4217-B3EA-846104B07077}"/>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336242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sp>
        <p:nvSpPr>
          <p:cNvPr id="1369" name="Shape 1369"/>
          <p:cNvSpPr txBox="1"/>
          <p:nvPr/>
        </p:nvSpPr>
        <p:spPr>
          <a:xfrm>
            <a:off x="817377" y="1451500"/>
            <a:ext cx="11049000" cy="481613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1920"/>
              <a:buFont typeface="Noto Sans Symbols"/>
              <a:buNone/>
            </a:pPr>
            <a:r>
              <a:rPr lang="en-US" sz="2000" b="0" i="0" u="none" strike="noStrike" cap="none">
                <a:solidFill>
                  <a:schemeClr val="lt1"/>
                </a:solidFill>
                <a:latin typeface="Times New Roman"/>
                <a:ea typeface="Times New Roman"/>
                <a:cs typeface="Times New Roman"/>
                <a:sym typeface="Times New Roman"/>
              </a:rPr>
              <a:t>[1] Z. Dong, A. Kapadia, J. Blythe, and L. J. Camp, “Beyond The Lock Icon: Real-Time Detection Of Phishing Websites Using Public Key Certificates,” in Electronic Crime Research (eCrime), 2015 APWG Symposium on. IEEE, 2015.</a:t>
            </a:r>
            <a:endParaRPr/>
          </a:p>
          <a:p>
            <a:pPr marL="0" marR="0" lvl="0" indent="0" algn="l" rtl="0">
              <a:lnSpc>
                <a:spcPct val="90000"/>
              </a:lnSpc>
              <a:spcBef>
                <a:spcPts val="0"/>
              </a:spcBef>
              <a:spcAft>
                <a:spcPts val="0"/>
              </a:spcAft>
              <a:buClr>
                <a:schemeClr val="dk2"/>
              </a:buClr>
              <a:buSzPts val="1920"/>
              <a:buFont typeface="Noto Sans Symbols"/>
              <a:buNone/>
            </a:pPr>
            <a:endParaRPr sz="2000" b="0" i="0" u="none" strike="noStrike" cap="none">
              <a:solidFill>
                <a:schemeClr val="lt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2"/>
              </a:buClr>
              <a:buSzPts val="1920"/>
              <a:buFont typeface="Noto Sans Symbols"/>
              <a:buNone/>
            </a:pPr>
            <a:r>
              <a:rPr lang="en-US" sz="2000" b="0" i="0" u="none" strike="noStrike" cap="none">
                <a:solidFill>
                  <a:schemeClr val="lt1"/>
                </a:solidFill>
                <a:latin typeface="Times New Roman"/>
                <a:ea typeface="Times New Roman"/>
                <a:cs typeface="Times New Roman"/>
                <a:sym typeface="Times New Roman"/>
              </a:rPr>
              <a:t>[2] R. Rao and S. Ali, "PhishShield: A Desktop Application to Detect Phishing Webpages through Heuristic Approach", Procedia Computer Science, vol. 54, pp. 147-156, 2015.</a:t>
            </a:r>
            <a:endParaRPr/>
          </a:p>
          <a:p>
            <a:pPr marL="0" marR="0" lvl="0" indent="0" algn="l" rtl="0">
              <a:lnSpc>
                <a:spcPct val="90000"/>
              </a:lnSpc>
              <a:spcBef>
                <a:spcPts val="0"/>
              </a:spcBef>
              <a:spcAft>
                <a:spcPts val="0"/>
              </a:spcAft>
              <a:buClr>
                <a:schemeClr val="dk2"/>
              </a:buClr>
              <a:buSzPts val="1920"/>
              <a:buFont typeface="Noto Sans Symbols"/>
              <a:buNone/>
            </a:pPr>
            <a:endParaRPr sz="20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000" b="0" i="0" u="none" strike="noStrike" cap="none">
                <a:solidFill>
                  <a:schemeClr val="lt1"/>
                </a:solidFill>
                <a:latin typeface="Times New Roman"/>
                <a:ea typeface="Times New Roman"/>
                <a:cs typeface="Times New Roman"/>
                <a:sym typeface="Times New Roman"/>
              </a:rPr>
              <a:t>[3] Rao, R. S., &amp; Pais, A. R. (2017). Detecting Phishing Websites using Automation of Human Behavior. </a:t>
            </a:r>
            <a:r>
              <a:rPr lang="en-US" sz="2000" b="0" i="1" u="none" strike="noStrike" cap="none">
                <a:solidFill>
                  <a:schemeClr val="lt1"/>
                </a:solidFill>
                <a:latin typeface="Times New Roman"/>
                <a:ea typeface="Times New Roman"/>
                <a:cs typeface="Times New Roman"/>
                <a:sym typeface="Times New Roman"/>
              </a:rPr>
              <a:t>Proceedings of the 3rd ACM Workshop on Cyber-Physical System Security - CPSS 17</a:t>
            </a:r>
            <a:r>
              <a:rPr lang="en-US" sz="2000" b="0" i="0" u="none" strike="noStrike" cap="none">
                <a:solidFill>
                  <a:schemeClr val="lt1"/>
                </a:solidFill>
                <a:latin typeface="Times New Roman"/>
                <a:ea typeface="Times New Roman"/>
                <a:cs typeface="Times New Roman"/>
                <a:sym typeface="Times New Roman"/>
              </a:rPr>
              <a:t>. doi:10.1145/3055186.3055188</a:t>
            </a:r>
            <a:endParaRPr/>
          </a:p>
          <a:p>
            <a:pPr marL="0" marR="0" lvl="0" indent="0" algn="l" rtl="0">
              <a:lnSpc>
                <a:spcPct val="100000"/>
              </a:lnSpc>
              <a:spcBef>
                <a:spcPts val="0"/>
              </a:spcBef>
              <a:spcAft>
                <a:spcPts val="0"/>
              </a:spcAft>
              <a:buNone/>
            </a:pPr>
            <a:endParaRPr sz="20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000" b="0" i="0" u="none" strike="noStrike" cap="none">
                <a:solidFill>
                  <a:schemeClr val="lt1"/>
                </a:solidFill>
                <a:latin typeface="Times New Roman"/>
                <a:ea typeface="Times New Roman"/>
                <a:cs typeface="Times New Roman"/>
                <a:sym typeface="Times New Roman"/>
              </a:rPr>
              <a:t>[4] Kumar, B., Kumar, P., Mundra, A., &amp; Kabra, S. (2015). DC scanner: Detecting phishing attack. </a:t>
            </a:r>
            <a:r>
              <a:rPr lang="en-US" sz="2000" b="0" i="1" u="none" strike="noStrike" cap="none">
                <a:solidFill>
                  <a:schemeClr val="lt1"/>
                </a:solidFill>
                <a:latin typeface="Times New Roman"/>
                <a:ea typeface="Times New Roman"/>
                <a:cs typeface="Times New Roman"/>
                <a:sym typeface="Times New Roman"/>
              </a:rPr>
              <a:t>2015 Third International Conference on Image Information Processing (ICIIP)</a:t>
            </a:r>
            <a:r>
              <a:rPr lang="en-US" sz="2000" b="0" i="0" u="none" strike="noStrike" cap="none">
                <a:solidFill>
                  <a:schemeClr val="lt1"/>
                </a:solidFill>
                <a:latin typeface="Times New Roman"/>
                <a:ea typeface="Times New Roman"/>
                <a:cs typeface="Times New Roman"/>
                <a:sym typeface="Times New Roman"/>
              </a:rPr>
              <a:t>. doi:10.1109/iciip.2015.7414779</a:t>
            </a:r>
            <a:endParaRPr/>
          </a:p>
          <a:p>
            <a:pPr marL="0" marR="0" lvl="0" indent="0" algn="l" rtl="0">
              <a:lnSpc>
                <a:spcPct val="100000"/>
              </a:lnSpc>
              <a:spcBef>
                <a:spcPts val="0"/>
              </a:spcBef>
              <a:spcAft>
                <a:spcPts val="0"/>
              </a:spcAft>
              <a:buNone/>
            </a:pPr>
            <a:endParaRPr sz="2000" b="0" i="0" u="none" strike="noStrike" cap="none">
              <a:solidFill>
                <a:schemeClr val="lt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2"/>
              </a:buClr>
              <a:buSzPts val="1920"/>
              <a:buFont typeface="Noto Sans Symbols"/>
              <a:buNone/>
            </a:pPr>
            <a:r>
              <a:rPr lang="en-US" sz="2000" b="0" i="0" u="none" strike="noStrike" cap="none">
                <a:solidFill>
                  <a:schemeClr val="lt1"/>
                </a:solidFill>
                <a:latin typeface="Times New Roman"/>
                <a:ea typeface="Times New Roman"/>
                <a:cs typeface="Times New Roman"/>
                <a:sym typeface="Times New Roman"/>
              </a:rPr>
              <a:t>[5] "Phishing | What Is Phishing?", Phishing.org, 2018. [Online]. Available: http://www.phishing.org/what-is-phishing. [Accessed: 19- Mar- 2018].</a:t>
            </a:r>
            <a:endParaRPr sz="2000" b="0" i="0" u="none" strike="noStrike" cap="none">
              <a:solidFill>
                <a:schemeClr val="lt1"/>
              </a:solidFill>
              <a:latin typeface="Times New Roman"/>
              <a:ea typeface="Times New Roman"/>
              <a:cs typeface="Times New Roman"/>
              <a:sym typeface="Times New Roman"/>
            </a:endParaRPr>
          </a:p>
        </p:txBody>
      </p:sp>
      <p:sp>
        <p:nvSpPr>
          <p:cNvPr id="1370" name="Shape 1370"/>
          <p:cNvSpPr txBox="1"/>
          <p:nvPr/>
        </p:nvSpPr>
        <p:spPr>
          <a:xfrm>
            <a:off x="817377" y="590365"/>
            <a:ext cx="9144000" cy="762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4400"/>
              <a:buFont typeface="Century Gothic"/>
              <a:buNone/>
            </a:pPr>
            <a:r>
              <a:rPr lang="en-US" sz="4400" b="0" i="0" u="none" strike="noStrike" cap="none">
                <a:solidFill>
                  <a:schemeClr val="lt1"/>
                </a:solidFill>
                <a:latin typeface="Times New Roman"/>
                <a:ea typeface="Times New Roman"/>
                <a:cs typeface="Times New Roman"/>
                <a:sym typeface="Times New Roman"/>
              </a:rPr>
              <a:t>References</a:t>
            </a:r>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71774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sp>
        <p:nvSpPr>
          <p:cNvPr id="1268" name="Shape 1268"/>
          <p:cNvSpPr txBox="1">
            <a:spLocks noGrp="1"/>
          </p:cNvSpPr>
          <p:nvPr>
            <p:ph type="body" idx="2"/>
          </p:nvPr>
        </p:nvSpPr>
        <p:spPr>
          <a:xfrm>
            <a:off x="1522413" y="1905000"/>
            <a:ext cx="9829799" cy="3429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2"/>
              </a:buClr>
              <a:buSzPts val="1920"/>
              <a:buFont typeface="Noto Sans Symbols"/>
              <a:buChar char="➢"/>
            </a:pPr>
            <a:r>
              <a:rPr lang="en-US" sz="2400" b="0" i="0" u="none" strike="noStrike" cap="none">
                <a:solidFill>
                  <a:schemeClr val="lt1"/>
                </a:solidFill>
                <a:latin typeface="Times New Roman"/>
                <a:ea typeface="Times New Roman"/>
                <a:cs typeface="Times New Roman"/>
                <a:sym typeface="Times New Roman"/>
              </a:rPr>
              <a:t>Phishing is a cybercrime in which a target or targets are contacted by email, telephone or text message by someone posing as a legitimate institution to lure individuals into providing sensitive data such as personally identifiable information, banking and credit card details, and passwords [5].</a:t>
            </a:r>
            <a:endParaRPr sz="2400" b="0" i="0" u="none" strike="noStrike" cap="none">
              <a:solidFill>
                <a:schemeClr val="lt1"/>
              </a:solidFill>
              <a:latin typeface="Times New Roman"/>
              <a:ea typeface="Times New Roman"/>
              <a:cs typeface="Times New Roman"/>
              <a:sym typeface="Times New Roman"/>
            </a:endParaRPr>
          </a:p>
          <a:p>
            <a:pPr marL="342900" marR="0" lvl="0" indent="-342900" algn="l" rtl="0">
              <a:lnSpc>
                <a:spcPct val="90000"/>
              </a:lnSpc>
              <a:spcBef>
                <a:spcPts val="1800"/>
              </a:spcBef>
              <a:spcAft>
                <a:spcPts val="0"/>
              </a:spcAft>
              <a:buClr>
                <a:schemeClr val="dk2"/>
              </a:buClr>
              <a:buSzPts val="1920"/>
              <a:buFont typeface="Noto Sans Symbols"/>
              <a:buChar char="➢"/>
            </a:pPr>
            <a:r>
              <a:rPr lang="en-US" sz="2400" b="0" i="0" u="none" strike="noStrike" cap="none">
                <a:solidFill>
                  <a:schemeClr val="lt1"/>
                </a:solidFill>
                <a:latin typeface="Times New Roman"/>
                <a:ea typeface="Times New Roman"/>
                <a:cs typeface="Times New Roman"/>
                <a:sym typeface="Times New Roman"/>
              </a:rPr>
              <a:t>This information can then be used to access important accounts which can lead to identity theft and financial loss.</a:t>
            </a:r>
            <a:endParaRPr sz="2400" b="0" i="0" u="none" strike="noStrike" cap="none">
              <a:solidFill>
                <a:schemeClr val="lt1"/>
              </a:solidFill>
              <a:latin typeface="Times New Roman"/>
              <a:ea typeface="Times New Roman"/>
              <a:cs typeface="Times New Roman"/>
              <a:sym typeface="Times New Roman"/>
            </a:endParaRPr>
          </a:p>
        </p:txBody>
      </p:sp>
      <p:sp>
        <p:nvSpPr>
          <p:cNvPr id="1269" name="Shape 1269"/>
          <p:cNvSpPr txBox="1">
            <a:spLocks noGrp="1"/>
          </p:cNvSpPr>
          <p:nvPr>
            <p:ph type="title"/>
          </p:nvPr>
        </p:nvSpPr>
        <p:spPr>
          <a:xfrm>
            <a:off x="1522414" y="274638"/>
            <a:ext cx="9143998" cy="1020762"/>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3200"/>
              <a:buFont typeface="Century Gothic"/>
              <a:buNone/>
            </a:pPr>
            <a:r>
              <a:rPr lang="en-US" sz="3200" b="0" i="0" u="none" strike="noStrike" cap="none">
                <a:solidFill>
                  <a:schemeClr val="lt1"/>
                </a:solidFill>
                <a:latin typeface="Times New Roman"/>
                <a:ea typeface="Times New Roman"/>
                <a:cs typeface="Times New Roman"/>
                <a:sym typeface="Times New Roman"/>
              </a:rPr>
              <a:t>What is Phishing?</a:t>
            </a:r>
            <a:endParaRPr sz="3200" b="0" i="0" u="none" strike="noStrike" cap="none">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249919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3"/>
        <p:cNvGrpSpPr/>
        <p:nvPr/>
      </p:nvGrpSpPr>
      <p:grpSpPr>
        <a:xfrm>
          <a:off x="0" y="0"/>
          <a:ext cx="0" cy="0"/>
          <a:chOff x="0" y="0"/>
          <a:chExt cx="0" cy="0"/>
        </a:xfrm>
      </p:grpSpPr>
      <p:sp>
        <p:nvSpPr>
          <p:cNvPr id="1275" name="Shape 1275"/>
          <p:cNvSpPr txBox="1">
            <a:spLocks noGrp="1"/>
          </p:cNvSpPr>
          <p:nvPr>
            <p:ph type="body" idx="3"/>
          </p:nvPr>
        </p:nvSpPr>
        <p:spPr>
          <a:xfrm>
            <a:off x="1522412" y="2362200"/>
            <a:ext cx="9905999" cy="3048000"/>
          </a:xfrm>
          <a:prstGeom prst="rect">
            <a:avLst/>
          </a:prstGeom>
          <a:noFill/>
          <a:ln>
            <a:noFill/>
          </a:ln>
        </p:spPr>
        <p:txBody>
          <a:bodyPr spcFirstLastPara="1" wrap="square" lIns="91425" tIns="45700" rIns="91425" bIns="45700" anchor="t" anchorCtr="0">
            <a:noAutofit/>
          </a:bodyPr>
          <a:lstStyle/>
          <a:p>
            <a:pPr marL="342900" lvl="0" indent="-342900">
              <a:buFont typeface="Noto Sans Symbols"/>
              <a:buChar char="➢"/>
            </a:pPr>
            <a:r>
              <a:rPr lang="en-US" dirty="0">
                <a:latin typeface="Times New Roman"/>
                <a:ea typeface="Times New Roman"/>
                <a:cs typeface="Times New Roman"/>
                <a:sym typeface="Times New Roman"/>
              </a:rPr>
              <a:t>Our paper focuses on web-based phishing detection and aims to identify the most relevant subset of features that can accurately identify phishing URLs, using the Random Forests classifier.</a:t>
            </a:r>
            <a:endParaRPr sz="2400" b="0" i="0" u="none" strike="noStrike" cap="none" dirty="0">
              <a:solidFill>
                <a:schemeClr val="lt1"/>
              </a:solidFill>
              <a:latin typeface="Times New Roman"/>
              <a:ea typeface="Times New Roman"/>
              <a:cs typeface="Times New Roman"/>
              <a:sym typeface="Times New Roman"/>
            </a:endParaRPr>
          </a:p>
        </p:txBody>
      </p:sp>
      <p:sp>
        <p:nvSpPr>
          <p:cNvPr id="1276" name="Shape 1276"/>
          <p:cNvSpPr txBox="1">
            <a:spLocks noGrp="1"/>
          </p:cNvSpPr>
          <p:nvPr>
            <p:ph type="body" idx="4"/>
          </p:nvPr>
        </p:nvSpPr>
        <p:spPr>
          <a:xfrm>
            <a:off x="1522413" y="1600200"/>
            <a:ext cx="4416552" cy="762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2"/>
              </a:buClr>
              <a:buSzPts val="1920"/>
              <a:buFont typeface="Noto Sans Symbols"/>
              <a:buNone/>
            </a:pPr>
            <a:r>
              <a:rPr lang="en-US" sz="2400" b="0" i="0" u="none" strike="noStrike" cap="none">
                <a:solidFill>
                  <a:schemeClr val="lt1"/>
                </a:solidFill>
                <a:latin typeface="Times New Roman"/>
                <a:ea typeface="Times New Roman"/>
                <a:cs typeface="Times New Roman"/>
                <a:sym typeface="Times New Roman"/>
              </a:rPr>
              <a:t>Objective</a:t>
            </a:r>
            <a:endParaRPr sz="2400" b="0" i="0" u="none" strike="noStrike" cap="none">
              <a:solidFill>
                <a:schemeClr val="lt1"/>
              </a:solidFill>
              <a:latin typeface="Times New Roman"/>
              <a:ea typeface="Times New Roman"/>
              <a:cs typeface="Times New Roman"/>
              <a:sym typeface="Times New Roman"/>
            </a:endParaRPr>
          </a:p>
        </p:txBody>
      </p:sp>
      <p:sp>
        <p:nvSpPr>
          <p:cNvPr id="1277" name="Shape 1277"/>
          <p:cNvSpPr txBox="1">
            <a:spLocks noGrp="1"/>
          </p:cNvSpPr>
          <p:nvPr>
            <p:ph type="title"/>
          </p:nvPr>
        </p:nvSpPr>
        <p:spPr>
          <a:xfrm>
            <a:off x="1522414" y="274638"/>
            <a:ext cx="9143998" cy="1020762"/>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3200"/>
              <a:buFont typeface="Century Gothic"/>
              <a:buNone/>
            </a:pPr>
            <a:r>
              <a:rPr lang="en-US" sz="3200" b="0" i="0" u="none" strike="noStrike" cap="none" dirty="0">
                <a:solidFill>
                  <a:schemeClr val="lt1"/>
                </a:solidFill>
                <a:latin typeface="Times New Roman"/>
                <a:ea typeface="Times New Roman"/>
                <a:cs typeface="Times New Roman"/>
                <a:sym typeface="Times New Roman"/>
              </a:rPr>
              <a:t>Our Project</a:t>
            </a:r>
            <a:endParaRPr sz="3200" b="0" i="0" u="none" strike="noStrike" cap="none"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7441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TextBox 2">
            <a:extLst>
              <a:ext uri="{FF2B5EF4-FFF2-40B4-BE49-F238E27FC236}">
                <a16:creationId xmlns:a16="http://schemas.microsoft.com/office/drawing/2014/main" id="{A4B45675-7F73-444E-9386-44D13ABB0DA3}"/>
              </a:ext>
            </a:extLst>
          </p:cNvPr>
          <p:cNvSpPr txBox="1"/>
          <p:nvPr/>
        </p:nvSpPr>
        <p:spPr>
          <a:xfrm>
            <a:off x="1674812" y="1981200"/>
            <a:ext cx="8991600" cy="2246769"/>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In order to detect phishing websites with high precision and recall, we carefully select specific features that represent each URL. These features are used in training and testing inputs. We divide this input into four different arrays: training input, training output, testing input and testing output. We then use the training input array to train our Random Forest classifier. Once the classifier is trained to accept the specific features and make the appropriate decision, we used the testing input to test the classifier. </a:t>
            </a:r>
          </a:p>
        </p:txBody>
      </p:sp>
      <p:sp>
        <p:nvSpPr>
          <p:cNvPr id="4" name="TextBox 3">
            <a:extLst>
              <a:ext uri="{FF2B5EF4-FFF2-40B4-BE49-F238E27FC236}">
                <a16:creationId xmlns:a16="http://schemas.microsoft.com/office/drawing/2014/main" id="{EA849B0E-04C1-4C35-97D3-7D97962DD3AB}"/>
              </a:ext>
            </a:extLst>
          </p:cNvPr>
          <p:cNvSpPr txBox="1"/>
          <p:nvPr/>
        </p:nvSpPr>
        <p:spPr>
          <a:xfrm>
            <a:off x="1674812" y="4390549"/>
            <a:ext cx="8001000" cy="707886"/>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This process is summarized in Fig. 1. The performance of the classifier is then evaluated based on accuracy, precision, recall and F-score.</a:t>
            </a: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11">
            <a:extLst>
              <a:ext uri="{FF2B5EF4-FFF2-40B4-BE49-F238E27FC236}">
                <a16:creationId xmlns:a16="http://schemas.microsoft.com/office/drawing/2014/main" id="{DE096B34-5FD0-4C86-AFD7-A34FB6113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622738"/>
            <a:ext cx="6895979" cy="6004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935BFCF1-BD08-4280-939F-0CD3B0658F6D}"/>
              </a:ext>
            </a:extLst>
          </p:cNvPr>
          <p:cNvSpPr txBox="1"/>
          <p:nvPr/>
        </p:nvSpPr>
        <p:spPr>
          <a:xfrm>
            <a:off x="3275012" y="231228"/>
            <a:ext cx="5029200" cy="70682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Fig. 1 Phishing Detection using URL Features.</a:t>
            </a:r>
          </a:p>
          <a:p>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1413" y="1524000"/>
            <a:ext cx="4572000" cy="4572000"/>
          </a:xfrm>
        </p:spPr>
        <p:txBody>
          <a:bodyPr>
            <a:normAutofit/>
          </a:bodyPr>
          <a:lstStyle/>
          <a:p>
            <a:pPr algn="ctr"/>
            <a:r>
              <a:rPr lang="en-US" sz="2000" dirty="0">
                <a:solidFill>
                  <a:schemeClr val="bg1"/>
                </a:solidFill>
                <a:latin typeface="Times New Roman" panose="02020603050405020304" pitchFamily="18" charset="0"/>
                <a:cs typeface="Times New Roman" panose="02020603050405020304" pitchFamily="18" charset="0"/>
              </a:rPr>
              <a:t>Data</a:t>
            </a:r>
          </a:p>
          <a:p>
            <a:pPr marL="342900" indent="-342900">
              <a:buFont typeface="Wingdings" panose="05000000000000000000" pitchFamily="2" charset="2"/>
              <a:buChar char="Ø"/>
            </a:pPr>
            <a:r>
              <a:rPr lang="en-US" sz="2000" cap="none" dirty="0">
                <a:solidFill>
                  <a:schemeClr val="bg1"/>
                </a:solidFill>
                <a:latin typeface="Times New Roman" panose="02020603050405020304" pitchFamily="18" charset="0"/>
                <a:cs typeface="Times New Roman" panose="02020603050405020304" pitchFamily="18" charset="0"/>
              </a:rPr>
              <a:t>UCI dataset with 11,055 URLs of which 6,157 are phishing and 4,898 are legitimate sites.</a:t>
            </a:r>
          </a:p>
          <a:p>
            <a:pPr marL="342900" indent="-342900">
              <a:buFont typeface="Wingdings" panose="05000000000000000000" pitchFamily="2" charset="2"/>
              <a:buChar char="Ø"/>
            </a:pPr>
            <a:r>
              <a:rPr lang="en-US" sz="2000" cap="none" dirty="0">
                <a:solidFill>
                  <a:schemeClr val="bg1"/>
                </a:solidFill>
                <a:latin typeface="Times New Roman" panose="02020603050405020304" pitchFamily="18" charset="0"/>
                <a:cs typeface="Times New Roman" panose="02020603050405020304" pitchFamily="18" charset="0"/>
              </a:rPr>
              <a:t>Each row represented one URL, according to 30 features which could determine whether or not it is used for phishing.</a:t>
            </a:r>
          </a:p>
          <a:p>
            <a:pPr marL="342900" indent="-342900">
              <a:buFont typeface="Wingdings" panose="05000000000000000000" pitchFamily="2" charset="2"/>
              <a:buChar char="Ø"/>
            </a:pPr>
            <a:r>
              <a:rPr lang="en-US" sz="2000" cap="none" dirty="0">
                <a:solidFill>
                  <a:schemeClr val="bg1"/>
                </a:solidFill>
                <a:latin typeface="Times New Roman" panose="02020603050405020304" pitchFamily="18" charset="0"/>
                <a:cs typeface="Times New Roman" panose="02020603050405020304" pitchFamily="18" charset="0"/>
              </a:rPr>
              <a:t>Each row ended with a result that specifies the true nature of the URL, -1 if it is phishing or 1 if it is a legitimate site.</a:t>
            </a:r>
          </a:p>
        </p:txBody>
      </p:sp>
      <p:sp>
        <p:nvSpPr>
          <p:cNvPr id="4" name="TextBox 3">
            <a:extLst>
              <a:ext uri="{FF2B5EF4-FFF2-40B4-BE49-F238E27FC236}">
                <a16:creationId xmlns:a16="http://schemas.microsoft.com/office/drawing/2014/main" id="{13D2104B-F320-411A-98A0-2F0980CC767D}"/>
              </a:ext>
            </a:extLst>
          </p:cNvPr>
          <p:cNvSpPr txBox="1"/>
          <p:nvPr/>
        </p:nvSpPr>
        <p:spPr>
          <a:xfrm>
            <a:off x="4898314" y="1752600"/>
            <a:ext cx="6934200" cy="5324535"/>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FEATURE SELECTION</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From the 30 features, we identified five subsets:</a:t>
            </a:r>
          </a:p>
          <a:p>
            <a:pPr marL="342900" indent="-342900">
              <a:buFont typeface="Wingdings" panose="05000000000000000000" pitchFamily="2" charset="2"/>
              <a:buChar char="Ø"/>
            </a:pPr>
            <a:r>
              <a:rPr lang="en-US" sz="2000" b="1" dirty="0">
                <a:solidFill>
                  <a:schemeClr val="bg1"/>
                </a:solidFill>
                <a:latin typeface="Times New Roman" panose="02020603050405020304" pitchFamily="18" charset="0"/>
                <a:cs typeface="Times New Roman" panose="02020603050405020304" pitchFamily="18" charset="0"/>
              </a:rPr>
              <a:t>Set A: </a:t>
            </a:r>
            <a:r>
              <a:rPr lang="en-US" sz="2000" dirty="0">
                <a:solidFill>
                  <a:schemeClr val="bg1"/>
                </a:solidFill>
                <a:latin typeface="Times New Roman" panose="02020603050405020304" pitchFamily="18" charset="0"/>
                <a:cs typeface="Times New Roman" panose="02020603050405020304" pitchFamily="18" charset="0"/>
              </a:rPr>
              <a:t>Web-presence related features. We chose these four features to determine if it is practical to determine the nature of a URL simply by looking at its presence on the internet, and not by any structural features of the URL itself. </a:t>
            </a:r>
          </a:p>
          <a:p>
            <a:pPr marL="342900" indent="-34290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Set B: Features with only two (2) possible outcomes {-1,1}. This makes the data more binary and eliminates the possibility of uncertain URLs.</a:t>
            </a:r>
          </a:p>
          <a:p>
            <a:pPr marL="342900" indent="-34290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Set C: Features with three (3) possible outcomes {-1,0,1}.</a:t>
            </a:r>
          </a:p>
          <a:p>
            <a:pPr marL="342900" indent="-34290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Set D: Combination of Sets B and C. This set contains all 30 features.</a:t>
            </a:r>
          </a:p>
          <a:p>
            <a:pPr marL="342900" indent="-342900">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Set E: The most important features (those rated 0.01 and up) according to Random Forest’s feature_importances_ attribute. </a:t>
            </a:r>
          </a:p>
          <a:p>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2A038D5-4A50-4CD0-AF33-D051FBFF4EDC}"/>
              </a:ext>
            </a:extLst>
          </p:cNvPr>
          <p:cNvSpPr txBox="1"/>
          <p:nvPr/>
        </p:nvSpPr>
        <p:spPr>
          <a:xfrm>
            <a:off x="2436812" y="381000"/>
            <a:ext cx="6934200" cy="615553"/>
          </a:xfrm>
          <a:prstGeom prst="rect">
            <a:avLst/>
          </a:prstGeom>
          <a:noFill/>
        </p:spPr>
        <p:txBody>
          <a:bodyPr wrap="square" rtlCol="0">
            <a:spAutoFit/>
          </a:bodyPr>
          <a:lstStyle/>
          <a:p>
            <a:pPr algn="ctr"/>
            <a:r>
              <a:rPr lang="en-US" sz="3400" dirty="0">
                <a:solidFill>
                  <a:schemeClr val="bg1"/>
                </a:solidFill>
                <a:latin typeface="Times New Roman" panose="02020603050405020304" pitchFamily="18" charset="0"/>
                <a:cs typeface="Times New Roman" panose="02020603050405020304" pitchFamily="18" charset="0"/>
              </a:rPr>
              <a:t>Experiment Design</a:t>
            </a: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3BE171-8021-436B-ACAC-25259B334F46}"/>
              </a:ext>
            </a:extLst>
          </p:cNvPr>
          <p:cNvPicPr>
            <a:picLocks noChangeAspect="1"/>
          </p:cNvPicPr>
          <p:nvPr/>
        </p:nvPicPr>
        <p:blipFill rotWithShape="1">
          <a:blip r:embed="rId2"/>
          <a:srcRect l="9365" t="16642" r="41248" b="9969"/>
          <a:stretch/>
        </p:blipFill>
        <p:spPr>
          <a:xfrm>
            <a:off x="2817812" y="1580666"/>
            <a:ext cx="6134392" cy="5124934"/>
          </a:xfrm>
          <a:prstGeom prst="rect">
            <a:avLst/>
          </a:prstGeom>
        </p:spPr>
      </p:pic>
      <p:sp>
        <p:nvSpPr>
          <p:cNvPr id="3" name="Title 2">
            <a:extLst>
              <a:ext uri="{FF2B5EF4-FFF2-40B4-BE49-F238E27FC236}">
                <a16:creationId xmlns:a16="http://schemas.microsoft.com/office/drawing/2014/main" id="{BEF0FBA8-A1BA-4160-B95D-97C50427DD53}"/>
              </a:ext>
            </a:extLst>
          </p:cNvPr>
          <p:cNvSpPr>
            <a:spLocks noGrp="1"/>
          </p:cNvSpPr>
          <p:nvPr>
            <p:ph type="title"/>
          </p:nvPr>
        </p:nvSpPr>
        <p:spPr/>
        <p:txBody>
          <a:bodyPr/>
          <a:lstStyle/>
          <a:p>
            <a:r>
              <a:rPr lang="en-US" dirty="0"/>
              <a:t>The Dataset Structure</a:t>
            </a:r>
          </a:p>
        </p:txBody>
      </p:sp>
    </p:spTree>
    <p:extLst>
      <p:ext uri="{BB962C8B-B14F-4D97-AF65-F5344CB8AC3E}">
        <p14:creationId xmlns:p14="http://schemas.microsoft.com/office/powerpoint/2010/main" val="205505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35DCC2-8A56-41D2-B63D-2C53AE42CBB6}"/>
              </a:ext>
            </a:extLst>
          </p:cNvPr>
          <p:cNvSpPr>
            <a:spLocks noGrp="1"/>
          </p:cNvSpPr>
          <p:nvPr>
            <p:ph type="body" idx="1"/>
          </p:nvPr>
        </p:nvSpPr>
        <p:spPr/>
        <p:txBody>
          <a:bodyPr/>
          <a:lstStyle/>
          <a:p>
            <a:r>
              <a:rPr lang="en-US" dirty="0"/>
              <a:t>Something about python, libraries, etc.</a:t>
            </a:r>
          </a:p>
        </p:txBody>
      </p:sp>
      <p:sp>
        <p:nvSpPr>
          <p:cNvPr id="3" name="Title 2">
            <a:extLst>
              <a:ext uri="{FF2B5EF4-FFF2-40B4-BE49-F238E27FC236}">
                <a16:creationId xmlns:a16="http://schemas.microsoft.com/office/drawing/2014/main" id="{66344241-5669-4452-A723-0801756965E7}"/>
              </a:ext>
            </a:extLst>
          </p:cNvPr>
          <p:cNvSpPr>
            <a:spLocks noGrp="1"/>
          </p:cNvSpPr>
          <p:nvPr>
            <p:ph type="title"/>
          </p:nvPr>
        </p:nvSpPr>
        <p:spPr/>
        <p:txBody>
          <a:bodyPr/>
          <a:lstStyle/>
          <a:p>
            <a:r>
              <a:rPr lang="en-US" dirty="0"/>
              <a:t>Environment</a:t>
            </a:r>
          </a:p>
        </p:txBody>
      </p:sp>
    </p:spTree>
    <p:extLst>
      <p:ext uri="{BB962C8B-B14F-4D97-AF65-F5344CB8AC3E}">
        <p14:creationId xmlns:p14="http://schemas.microsoft.com/office/powerpoint/2010/main" val="2675291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35DCC2-8A56-41D2-B63D-2C53AE42CBB6}"/>
              </a:ext>
            </a:extLst>
          </p:cNvPr>
          <p:cNvSpPr>
            <a:spLocks noGrp="1"/>
          </p:cNvSpPr>
          <p:nvPr>
            <p:ph type="body" idx="1"/>
          </p:nvPr>
        </p:nvSpPr>
        <p:spPr>
          <a:xfrm>
            <a:off x="1522414" y="1905000"/>
            <a:ext cx="9144000" cy="4267200"/>
          </a:xfrm>
        </p:spPr>
        <p:txBody>
          <a:bodyPr/>
          <a:lstStyle/>
          <a:p>
            <a:pPr marL="106680" indent="0">
              <a:buNone/>
            </a:pPr>
            <a:r>
              <a:rPr lang="en-US" dirty="0">
                <a:latin typeface="Times New Roman" panose="02020603050405020304" pitchFamily="18" charset="0"/>
                <a:cs typeface="Times New Roman" panose="02020603050405020304" pitchFamily="18" charset="0"/>
              </a:rPr>
              <a:t>Precision measures the number of instances that have been correctly classified and is a measure of the classifier’s exactness. Precision answers the question, “Of all the URLs labeled as phishing, how many are actually phishing?”</a:t>
            </a:r>
          </a:p>
        </p:txBody>
      </p:sp>
      <p:sp>
        <p:nvSpPr>
          <p:cNvPr id="3" name="Title 2">
            <a:extLst>
              <a:ext uri="{FF2B5EF4-FFF2-40B4-BE49-F238E27FC236}">
                <a16:creationId xmlns:a16="http://schemas.microsoft.com/office/drawing/2014/main" id="{66344241-5669-4452-A723-0801756965E7}"/>
              </a:ext>
            </a:extLst>
          </p:cNvPr>
          <p:cNvSpPr>
            <a:spLocks noGrp="1"/>
          </p:cNvSpPr>
          <p:nvPr>
            <p:ph type="title"/>
          </p:nvPr>
        </p:nvSpPr>
        <p:spPr/>
        <p:txBody>
          <a:bodyPr/>
          <a:lstStyle/>
          <a:p>
            <a:r>
              <a:rPr lang="en-US" dirty="0"/>
              <a:t>Evaluation Methods - Precision</a:t>
            </a:r>
          </a:p>
        </p:txBody>
      </p:sp>
      <p:pic>
        <p:nvPicPr>
          <p:cNvPr id="4" name="Picture 3">
            <a:extLst>
              <a:ext uri="{FF2B5EF4-FFF2-40B4-BE49-F238E27FC236}">
                <a16:creationId xmlns:a16="http://schemas.microsoft.com/office/drawing/2014/main" id="{F9D44AE9-DC5D-47E7-A344-432FD86DD38F}"/>
              </a:ext>
            </a:extLst>
          </p:cNvPr>
          <p:cNvPicPr>
            <a:picLocks noChangeAspect="1"/>
          </p:cNvPicPr>
          <p:nvPr/>
        </p:nvPicPr>
        <p:blipFill>
          <a:blip r:embed="rId2"/>
          <a:stretch>
            <a:fillRect/>
          </a:stretch>
        </p:blipFill>
        <p:spPr>
          <a:xfrm>
            <a:off x="3656012" y="4191000"/>
            <a:ext cx="3505203" cy="1752600"/>
          </a:xfrm>
          <a:prstGeom prst="rect">
            <a:avLst/>
          </a:prstGeom>
        </p:spPr>
      </p:pic>
    </p:spTree>
    <p:extLst>
      <p:ext uri="{BB962C8B-B14F-4D97-AF65-F5344CB8AC3E}">
        <p14:creationId xmlns:p14="http://schemas.microsoft.com/office/powerpoint/2010/main" val="337275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SSResearch">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SSResearch" id="{AA95DD6B-2E5E-4C5B-BED1-73A6EA240683}" vid="{F95F0804-FE28-42CB-9553-12027D748E4E}"/>
    </a:ext>
  </a:extLst>
</a:theme>
</file>

<file path=ppt/theme/theme2.xml><?xml version="1.0" encoding="utf-8"?>
<a:theme xmlns:a="http://schemas.openxmlformats.org/drawingml/2006/main" name="Student presentation">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OSSResearch</Template>
  <TotalTime>91</TotalTime>
  <Words>832</Words>
  <Application>Microsoft Office PowerPoint</Application>
  <PresentationFormat>Custom</PresentationFormat>
  <Paragraphs>61</Paragraphs>
  <Slides>19</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Century Gothic</vt:lpstr>
      <vt:lpstr>Corbel</vt:lpstr>
      <vt:lpstr>Noto Sans Symbols</vt:lpstr>
      <vt:lpstr>Times New Roman</vt:lpstr>
      <vt:lpstr>Wingdings</vt:lpstr>
      <vt:lpstr>OSSResearch</vt:lpstr>
      <vt:lpstr>Student presentation</vt:lpstr>
      <vt:lpstr>Detecting Phishing Websites With Machine Learning.</vt:lpstr>
      <vt:lpstr>What is Phishing?</vt:lpstr>
      <vt:lpstr>Our Project</vt:lpstr>
      <vt:lpstr>Methodology</vt:lpstr>
      <vt:lpstr>PowerPoint Presentation</vt:lpstr>
      <vt:lpstr>PowerPoint Presentation</vt:lpstr>
      <vt:lpstr>The Dataset Structure</vt:lpstr>
      <vt:lpstr>Environment</vt:lpstr>
      <vt:lpstr>Evaluation Methods - Precision</vt:lpstr>
      <vt:lpstr>Evaluation Methods - Recall</vt:lpstr>
      <vt:lpstr>Evaluation Methods – F1 Score</vt:lpstr>
      <vt:lpstr>Evaluation Methods – ROC and AUC</vt:lpstr>
      <vt:lpstr>Classifier Performance</vt:lpstr>
      <vt:lpstr>Performance of Each Set</vt:lpstr>
      <vt:lpstr>Feature Count Against Metric Scores</vt:lpstr>
      <vt:lpstr>ROC curve and AUC for Set E</vt:lpstr>
      <vt:lpstr>Discussion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Improved Phishing Detection Technique.</dc:title>
  <dc:creator>Hutchinson, Shinelle</dc:creator>
  <cp:lastModifiedBy>Hutchinson, Shinelle</cp:lastModifiedBy>
  <cp:revision>35</cp:revision>
  <dcterms:created xsi:type="dcterms:W3CDTF">2018-04-28T20:05:28Z</dcterms:created>
  <dcterms:modified xsi:type="dcterms:W3CDTF">2018-05-01T18:16:21Z</dcterms:modified>
</cp:coreProperties>
</file>