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81" r:id="rId7"/>
    <p:sldId id="261" r:id="rId8"/>
    <p:sldId id="262" r:id="rId9"/>
    <p:sldId id="263" r:id="rId10"/>
    <p:sldId id="266" r:id="rId11"/>
    <p:sldId id="267" r:id="rId12"/>
    <p:sldId id="268" r:id="rId13"/>
    <p:sldId id="270" r:id="rId14"/>
    <p:sldId id="269" r:id="rId15"/>
    <p:sldId id="271" r:id="rId16"/>
    <p:sldId id="272" r:id="rId17"/>
    <p:sldId id="273" r:id="rId18"/>
    <p:sldId id="274" r:id="rId19"/>
    <p:sldId id="280" r:id="rId20"/>
    <p:sldId id="275" r:id="rId21"/>
    <p:sldId id="276" r:id="rId22"/>
    <p:sldId id="279" r:id="rId23"/>
    <p:sldId id="277" r:id="rId24"/>
    <p:sldId id="278" r:id="rId25"/>
    <p:sldId id="282" r:id="rId26"/>
    <p:sldId id="283" r:id="rId27"/>
    <p:sldId id="264"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6DA6D-6B30-4F9A-819F-85C31EA3A010}" v="6" dt="2022-11-02T06:33:26.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22:04:04.611"/>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11:20.171"/>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10:12.018"/>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09:56.496"/>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09:43.415"/>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10:22.639"/>
    </inkml:context>
    <inkml:brush xml:id="br0">
      <inkml:brushProperty name="width" value="0.05" units="cm"/>
      <inkml:brushProperty name="height" value="0.05" units="cm"/>
    </inkml:brush>
  </inkml:definitions>
  <inkml:trace contextRef="#ctx0" brushRef="#br0">1 0 32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6:26:19.833"/>
    </inkml:context>
    <inkml:brush xml:id="br0">
      <inkml:brushProperty name="width" value="0.05" units="cm"/>
      <inkml:brushProperty name="height" value="0.05" units="cm"/>
    </inkml:brush>
  </inkml:definitions>
  <inkml:trace contextRef="#ctx0" brushRef="#br0">1 0 32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00:02:57.616"/>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2,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747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2,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659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2,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6375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2,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0984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2,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3453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2,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1816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2,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50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2,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38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2,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4931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2,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818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2,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169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2,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905777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7CEE1-2EBA-958C-56EB-22313D9BEEA7}"/>
              </a:ext>
            </a:extLst>
          </p:cNvPr>
          <p:cNvSpPr>
            <a:spLocks noGrp="1"/>
          </p:cNvSpPr>
          <p:nvPr>
            <p:ph type="ctrTitle"/>
          </p:nvPr>
        </p:nvSpPr>
        <p:spPr>
          <a:xfrm>
            <a:off x="905988" y="5252347"/>
            <a:ext cx="10160000" cy="884518"/>
          </a:xfrm>
        </p:spPr>
        <p:txBody>
          <a:bodyPr anchor="t">
            <a:normAutofit fontScale="90000"/>
          </a:bodyPr>
          <a:lstStyle/>
          <a:p>
            <a:r>
              <a:rPr lang="en-US" sz="2800" b="0" i="0" dirty="0">
                <a:effectLst/>
                <a:latin typeface="Times New Roman" panose="02020603050405020304" pitchFamily="18" charset="0"/>
                <a:cs typeface="Times New Roman" panose="02020603050405020304" pitchFamily="18" charset="0"/>
              </a:rPr>
              <a:t>Building a responsive smart home: programming a Pepper robot</a:t>
            </a:r>
            <a:endParaRPr lang="en-US" dirty="0"/>
          </a:p>
        </p:txBody>
      </p:sp>
      <p:sp>
        <p:nvSpPr>
          <p:cNvPr id="3" name="Subtitle 2">
            <a:extLst>
              <a:ext uri="{FF2B5EF4-FFF2-40B4-BE49-F238E27FC236}">
                <a16:creationId xmlns:a16="http://schemas.microsoft.com/office/drawing/2014/main" id="{D926DD6E-4873-747A-0691-244F91D1603C}"/>
              </a:ext>
            </a:extLst>
          </p:cNvPr>
          <p:cNvSpPr>
            <a:spLocks noGrp="1"/>
          </p:cNvSpPr>
          <p:nvPr>
            <p:ph type="subTitle" idx="1"/>
          </p:nvPr>
        </p:nvSpPr>
        <p:spPr>
          <a:xfrm>
            <a:off x="3101846" y="6136865"/>
            <a:ext cx="5768283" cy="505326"/>
          </a:xfrm>
        </p:spPr>
        <p:txBody>
          <a:bodyPr anchor="b">
            <a:normAutofit/>
          </a:bodyPr>
          <a:lstStyle/>
          <a:p>
            <a:r>
              <a:rPr lang="en-US" dirty="0">
                <a:latin typeface="Times New Roman" panose="02020603050405020304" pitchFamily="18" charset="0"/>
                <a:cs typeface="Times New Roman" panose="02020603050405020304" pitchFamily="18" charset="0"/>
              </a:rPr>
              <a:t>Priscilla Eniola Fatokun</a:t>
            </a:r>
          </a:p>
        </p:txBody>
      </p:sp>
      <p:pic>
        <p:nvPicPr>
          <p:cNvPr id="34" name="Picture 3" descr="Network Technology Background">
            <a:extLst>
              <a:ext uri="{FF2B5EF4-FFF2-40B4-BE49-F238E27FC236}">
                <a16:creationId xmlns:a16="http://schemas.microsoft.com/office/drawing/2014/main" id="{6AC5B44F-9B15-300C-01C8-81FB6CC0A350}"/>
              </a:ext>
            </a:extLst>
          </p:cNvPr>
          <p:cNvPicPr>
            <a:picLocks noChangeAspect="1"/>
          </p:cNvPicPr>
          <p:nvPr/>
        </p:nvPicPr>
        <p:blipFill rotWithShape="1">
          <a:blip r:embed="rId2"/>
          <a:srcRect b="17113"/>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0804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4C583-2EA8-588E-1829-2C831E26014E}"/>
              </a:ext>
            </a:extLst>
          </p:cNvPr>
          <p:cNvSpPr>
            <a:spLocks noGrp="1"/>
          </p:cNvSpPr>
          <p:nvPr>
            <p:ph idx="1"/>
          </p:nvPr>
        </p:nvSpPr>
        <p:spPr>
          <a:xfrm>
            <a:off x="923925" y="400050"/>
            <a:ext cx="9937558" cy="5854327"/>
          </a:xfrm>
        </p:spPr>
        <p:txBody>
          <a:bodyPr>
            <a:normAutofit/>
          </a:bodyPr>
          <a:lstStyle/>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Home Security Cameras &amp; Video doorbells: </a:t>
            </a:r>
            <a:r>
              <a:rPr lang="en-US" sz="2200" i="0" dirty="0">
                <a:solidFill>
                  <a:schemeClr val="tx1"/>
                </a:solidFill>
                <a:effectLst/>
                <a:latin typeface="Times New Roman" panose="02020603050405020304" pitchFamily="18" charset="0"/>
                <a:cs typeface="Times New Roman" panose="02020603050405020304" pitchFamily="18" charset="0"/>
              </a:rPr>
              <a:t>A quality </a:t>
            </a:r>
            <a:r>
              <a:rPr lang="en-US" sz="2200" i="0" u="none" strike="noStrike" dirty="0">
                <a:solidFill>
                  <a:schemeClr val="tx1"/>
                </a:solidFill>
                <a:effectLst/>
                <a:latin typeface="Times New Roman" panose="02020603050405020304" pitchFamily="18" charset="0"/>
                <a:cs typeface="Times New Roman" panose="02020603050405020304" pitchFamily="18" charset="0"/>
              </a:rPr>
              <a:t>home security camera</a:t>
            </a:r>
            <a:r>
              <a:rPr lang="en-US" sz="2200" i="0" dirty="0">
                <a:solidFill>
                  <a:schemeClr val="tx1"/>
                </a:solidFill>
                <a:effectLst/>
                <a:latin typeface="Times New Roman" panose="02020603050405020304" pitchFamily="18" charset="0"/>
                <a:cs typeface="Times New Roman" panose="02020603050405020304" pitchFamily="18" charset="0"/>
              </a:rPr>
              <a:t> will enable you to keep a watchful eye on your home, especially while you’re away. Indoor models can help you monitor your children and pets, while outdoor models can catch prowlers in the act—and hopefully discourage them from coming around in the first place.</a:t>
            </a:r>
            <a:r>
              <a:rPr lang="en-US" sz="2200" dirty="0">
                <a:solidFill>
                  <a:schemeClr val="tx1"/>
                </a:solidFill>
                <a:latin typeface="Times New Roman" panose="02020603050405020304" pitchFamily="18" charset="0"/>
                <a:cs typeface="Times New Roman" panose="02020603050405020304" pitchFamily="18" charset="0"/>
              </a:rPr>
              <a:t> </a:t>
            </a:r>
            <a:r>
              <a:rPr lang="en-US" sz="2200" i="0" dirty="0">
                <a:solidFill>
                  <a:schemeClr val="tx1"/>
                </a:solidFill>
                <a:effectLst/>
                <a:latin typeface="Times New Roman" panose="02020603050405020304" pitchFamily="18" charset="0"/>
                <a:cs typeface="Times New Roman" panose="02020603050405020304" pitchFamily="18" charset="0"/>
              </a:rPr>
              <a:t>Cameras incorporated into doorbells can monitor your porch and let you interact with visitors without needing to approach the door—or even be home at the time. The best models can discern between people and pets and recognize the presence of a package left at your door.</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Smart Refrigerator: </a:t>
            </a:r>
            <a:r>
              <a:rPr lang="en-US" sz="2200" i="0" dirty="0">
                <a:solidFill>
                  <a:schemeClr val="tx1"/>
                </a:solidFill>
                <a:effectLst/>
                <a:latin typeface="Times New Roman" panose="02020603050405020304" pitchFamily="18" charset="0"/>
                <a:cs typeface="Times New Roman" panose="02020603050405020304" pitchFamily="18" charset="0"/>
              </a:rPr>
              <a:t>Smart refrigerators feature a touchscreen interface and the ability to connect to the internet through Wi-Fi to provide several additional features. Smart refrigerators include internal cameras, more flexible user-controlled cooling options, and the ability for you to interact with its features using your smartphone or tablet when away from home. Some smart refrigerators can even connect with other smart devices in your home; such as speakers, smart TVs, and even your smart dishwasher or smart microwave.</a:t>
            </a:r>
          </a:p>
        </p:txBody>
      </p:sp>
    </p:spTree>
    <p:extLst>
      <p:ext uri="{BB962C8B-B14F-4D97-AF65-F5344CB8AC3E}">
        <p14:creationId xmlns:p14="http://schemas.microsoft.com/office/powerpoint/2010/main" val="372680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9ECE1-93D9-05D0-E588-05444FDDF384}"/>
              </a:ext>
            </a:extLst>
          </p:cNvPr>
          <p:cNvSpPr>
            <a:spLocks noGrp="1"/>
          </p:cNvSpPr>
          <p:nvPr>
            <p:ph idx="1"/>
          </p:nvPr>
        </p:nvSpPr>
        <p:spPr>
          <a:xfrm>
            <a:off x="1019175" y="419100"/>
            <a:ext cx="9842308" cy="5835277"/>
          </a:xfrm>
        </p:spPr>
        <p:txBody>
          <a:bodyPr/>
          <a:lstStyle/>
          <a:p>
            <a:r>
              <a:rPr lang="en-US" dirty="0">
                <a:latin typeface="Times New Roman" panose="02020603050405020304" pitchFamily="18" charset="0"/>
                <a:cs typeface="Times New Roman" panose="02020603050405020304" pitchFamily="18" charset="0"/>
              </a:rPr>
              <a:t>Smoke Detection and Alerts: </a:t>
            </a:r>
            <a:r>
              <a:rPr lang="en-US" b="0" i="0" dirty="0">
                <a:solidFill>
                  <a:srgbClr val="18262E"/>
                </a:solidFill>
                <a:effectLst/>
                <a:latin typeface="Times New Roman" panose="02020603050405020304" pitchFamily="18" charset="0"/>
                <a:cs typeface="Times New Roman" panose="02020603050405020304" pitchFamily="18" charset="0"/>
              </a:rPr>
              <a:t>Timely smoke and fire detection can make a significant difference in your safety. The system will automatically alert you and deploy sprinklers in case of fire to reduce spread. </a:t>
            </a:r>
          </a:p>
          <a:p>
            <a:r>
              <a:rPr lang="en-US" dirty="0">
                <a:latin typeface="Times New Roman" panose="02020603050405020304" pitchFamily="18" charset="0"/>
                <a:cs typeface="Times New Roman" panose="02020603050405020304" pitchFamily="18" charset="0"/>
              </a:rPr>
              <a:t>Automatic Irrigation: </a:t>
            </a:r>
            <a:r>
              <a:rPr lang="en-US" b="0" i="0" dirty="0">
                <a:solidFill>
                  <a:srgbClr val="666666"/>
                </a:solidFill>
                <a:effectLst/>
                <a:latin typeface="Times New Roman" panose="02020603050405020304" pitchFamily="18" charset="0"/>
                <a:cs typeface="Times New Roman" panose="02020603050405020304" pitchFamily="18" charset="0"/>
              </a:rPr>
              <a:t>To keep the garden and lawns in top shape without relying on the hose, smart sprinklers are a convenient solution. Once the irrigation system is installed, it can be switched on and controlled from anywhere with Wi-Fi. Features can even include scheduling and synchronization with weather apps to prevent overwatering when rain is sufficient.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93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7E7-88A8-B09A-47D7-E6BF42B0C95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PROS OF A SMART HOME</a:t>
            </a:r>
          </a:p>
        </p:txBody>
      </p:sp>
      <p:sp>
        <p:nvSpPr>
          <p:cNvPr id="3" name="Content Placeholder 2">
            <a:extLst>
              <a:ext uri="{FF2B5EF4-FFF2-40B4-BE49-F238E27FC236}">
                <a16:creationId xmlns:a16="http://schemas.microsoft.com/office/drawing/2014/main" id="{913DC991-3AE7-7300-BF28-295A104C70C1}"/>
              </a:ext>
            </a:extLst>
          </p:cNvPr>
          <p:cNvSpPr>
            <a:spLocks noGrp="1"/>
          </p:cNvSpPr>
          <p:nvPr>
            <p:ph idx="1"/>
          </p:nvPr>
        </p:nvSpPr>
        <p:spPr/>
        <p:txBody>
          <a:bodyPr>
            <a:normAutofit lnSpcReduction="10000"/>
          </a:bodyPr>
          <a:lstStyle/>
          <a:p>
            <a:pPr algn="l"/>
            <a:r>
              <a:rPr lang="en-US" dirty="0">
                <a:latin typeface="Times New Roman" panose="02020603050405020304" pitchFamily="18" charset="0"/>
                <a:cs typeface="Times New Roman" panose="02020603050405020304" pitchFamily="18" charset="0"/>
              </a:rPr>
              <a:t>Increase in convenience: Smart home devices simplify everyday tasks </a:t>
            </a:r>
            <a:r>
              <a:rPr lang="en-US" b="0" i="0" dirty="0">
                <a:solidFill>
                  <a:srgbClr val="4F4F4F"/>
                </a:solidFill>
                <a:effectLst/>
                <a:latin typeface="Times New Roman" panose="02020603050405020304" pitchFamily="18" charset="0"/>
                <a:cs typeface="Times New Roman" panose="02020603050405020304" pitchFamily="18" charset="0"/>
              </a:rPr>
              <a:t>allowing you to relax when you’re at home as well as when you’re away from it. Many technological appliances include remote capabilities, so you can adjust things even if you’re physically outside of the home. No more worrying if you left too many lights on — now you can use your smartphone to turn everything off without needing to head home to check</a:t>
            </a:r>
          </a:p>
          <a:p>
            <a:pPr algn="l"/>
            <a:r>
              <a:rPr lang="en-US" b="0" i="0" dirty="0">
                <a:solidFill>
                  <a:srgbClr val="4F4F4F"/>
                </a:solidFill>
                <a:effectLst/>
                <a:latin typeface="Times New Roman" panose="02020603050405020304" pitchFamily="18" charset="0"/>
                <a:cs typeface="Times New Roman" panose="02020603050405020304" pitchFamily="18" charset="0"/>
              </a:rPr>
              <a:t>Higher quality of life: </a:t>
            </a:r>
          </a:p>
          <a:p>
            <a:pPr algn="l"/>
            <a:r>
              <a:rPr lang="en-US" dirty="0">
                <a:solidFill>
                  <a:srgbClr val="4F4F4F"/>
                </a:solidFill>
                <a:latin typeface="Times New Roman" panose="02020603050405020304" pitchFamily="18" charset="0"/>
                <a:cs typeface="Times New Roman" panose="02020603050405020304" pitchFamily="18" charset="0"/>
              </a:rPr>
              <a:t>Energy Efficiency: </a:t>
            </a:r>
            <a:r>
              <a:rPr lang="en-US" b="0" i="0" dirty="0">
                <a:solidFill>
                  <a:srgbClr val="4F4F4F"/>
                </a:solidFill>
                <a:effectLst/>
                <a:latin typeface="Times New Roman" panose="02020603050405020304" pitchFamily="18" charset="0"/>
                <a:cs typeface="Times New Roman" panose="02020603050405020304" pitchFamily="18" charset="0"/>
              </a:rPr>
              <a:t>Energy management devices like lighting controls, smart power strips, and smart plugs can all help to reduce both your impact on the environment, and your monthly utility bill.</a:t>
            </a:r>
          </a:p>
          <a:p>
            <a:pPr algn="l"/>
            <a:r>
              <a:rPr lang="en-US" dirty="0">
                <a:solidFill>
                  <a:srgbClr val="4F4F4F"/>
                </a:solidFill>
                <a:latin typeface="Times New Roman" panose="02020603050405020304" pitchFamily="18" charset="0"/>
                <a:cs typeface="Times New Roman" panose="02020603050405020304" pitchFamily="18" charset="0"/>
              </a:rPr>
              <a:t>Accessibility for all ages: </a:t>
            </a:r>
            <a:r>
              <a:rPr lang="en-US" b="0" i="0" dirty="0">
                <a:solidFill>
                  <a:srgbClr val="4F4F4F"/>
                </a:solidFill>
                <a:effectLst/>
                <a:latin typeface="Times New Roman" panose="02020603050405020304" pitchFamily="18" charset="0"/>
                <a:cs typeface="Times New Roman" panose="02020603050405020304" pitchFamily="18" charset="0"/>
              </a:rPr>
              <a:t>smart home technology is the increase in </a:t>
            </a:r>
            <a:r>
              <a:rPr lang="en-US" b="0" i="0" u="none" strike="noStrike" dirty="0">
                <a:solidFill>
                  <a:schemeClr val="tx1"/>
                </a:solidFill>
                <a:effectLst/>
                <a:latin typeface="Times New Roman" panose="02020603050405020304" pitchFamily="18" charset="0"/>
                <a:cs typeface="Times New Roman" panose="02020603050405020304" pitchFamily="18" charset="0"/>
              </a:rPr>
              <a:t>accessibility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rgbClr val="4F4F4F"/>
                </a:solidFill>
                <a:effectLst/>
                <a:latin typeface="Times New Roman" panose="02020603050405020304" pitchFamily="18" charset="0"/>
                <a:cs typeface="Times New Roman" panose="02020603050405020304" pitchFamily="18" charset="0"/>
              </a:rPr>
              <a:t>around the house. Aging individuals or those with physical disabilities can now more easily access their home, offering complete control right at their fingertips.</a:t>
            </a:r>
            <a:r>
              <a:rPr lang="en-US" dirty="0">
                <a:solidFill>
                  <a:srgbClr val="4F4F4F"/>
                </a:solidFill>
                <a:latin typeface="Times New Roman" panose="02020603050405020304" pitchFamily="18" charset="0"/>
                <a:cs typeface="Times New Roman" panose="02020603050405020304" pitchFamily="18" charset="0"/>
              </a:rPr>
              <a:t> </a:t>
            </a:r>
            <a:endParaRPr lang="en-US" b="0" i="0" dirty="0">
              <a:solidFill>
                <a:srgbClr val="4F4F4F"/>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63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0385B-1B15-49F8-4B1D-A9C58B21B48F}"/>
              </a:ext>
            </a:extLst>
          </p:cNvPr>
          <p:cNvSpPr>
            <a:spLocks noGrp="1"/>
          </p:cNvSpPr>
          <p:nvPr>
            <p:ph idx="1"/>
          </p:nvPr>
        </p:nvSpPr>
        <p:spPr>
          <a:xfrm>
            <a:off x="1019175" y="1809750"/>
            <a:ext cx="9842308" cy="4444627"/>
          </a:xfrm>
        </p:spPr>
        <p:txBody>
          <a:bodyPr/>
          <a:lstStyle/>
          <a:p>
            <a:r>
              <a:rPr lang="en-US" dirty="0">
                <a:latin typeface="Times New Roman" panose="02020603050405020304" pitchFamily="18" charset="0"/>
                <a:cs typeface="Times New Roman" panose="02020603050405020304" pitchFamily="18" charset="0"/>
              </a:rPr>
              <a:t>Cost saving in the long run: </a:t>
            </a:r>
            <a:r>
              <a:rPr lang="en-US" b="0" i="0" dirty="0">
                <a:solidFill>
                  <a:srgbClr val="232323"/>
                </a:solidFill>
                <a:effectLst/>
                <a:latin typeface="Times New Roman" panose="02020603050405020304" pitchFamily="18" charset="0"/>
                <a:cs typeface="Times New Roman" panose="02020603050405020304" pitchFamily="18" charset="0"/>
              </a:rPr>
              <a:t>Since you can save large amounts of energy using smart home technologies, you can also save plenty of money in the long run.</a:t>
            </a:r>
          </a:p>
          <a:p>
            <a:r>
              <a:rPr lang="en-US" dirty="0">
                <a:solidFill>
                  <a:srgbClr val="232323"/>
                </a:solidFill>
                <a:latin typeface="Times New Roman" panose="02020603050405020304" pitchFamily="18" charset="0"/>
                <a:cs typeface="Times New Roman" panose="02020603050405020304" pitchFamily="18" charset="0"/>
              </a:rPr>
              <a:t>Suitable for people with disabilities: since a lot of smart home devices are voice controlled it relieves people from having to move around a lot.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13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2926-4F52-AF02-62EA-3E9954EFD1B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CONS OF A SMART HOME</a:t>
            </a:r>
          </a:p>
        </p:txBody>
      </p:sp>
      <p:sp>
        <p:nvSpPr>
          <p:cNvPr id="3" name="Content Placeholder 2">
            <a:extLst>
              <a:ext uri="{FF2B5EF4-FFF2-40B4-BE49-F238E27FC236}">
                <a16:creationId xmlns:a16="http://schemas.microsoft.com/office/drawing/2014/main" id="{996AE63F-01AF-0805-E47A-BCF264E9034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Significant installation cost: Smart homes can be quite costly.</a:t>
            </a:r>
            <a:r>
              <a:rPr lang="en-US" b="0" i="0" dirty="0">
                <a:solidFill>
                  <a:srgbClr val="232323"/>
                </a:solidFill>
                <a:effectLst/>
                <a:latin typeface="Times New Roman" panose="02020603050405020304" pitchFamily="18" charset="0"/>
                <a:cs typeface="Times New Roman" panose="02020603050405020304" pitchFamily="18" charset="0"/>
              </a:rPr>
              <a:t> There might be significant installation costs which may amount to many thousands of dollars.</a:t>
            </a:r>
          </a:p>
          <a:p>
            <a:r>
              <a:rPr lang="en-US" dirty="0">
                <a:latin typeface="Times New Roman" panose="02020603050405020304" pitchFamily="18" charset="0"/>
                <a:cs typeface="Times New Roman" panose="02020603050405020304" pitchFamily="18" charset="0"/>
              </a:rPr>
              <a:t>Reliable internet connection is crucial: smart homes require a reliable internet connection. </a:t>
            </a:r>
            <a:r>
              <a:rPr lang="en-US" b="0" i="0" dirty="0">
                <a:solidFill>
                  <a:srgbClr val="232323"/>
                </a:solidFill>
                <a:effectLst/>
                <a:latin typeface="Times New Roman" panose="02020603050405020304" pitchFamily="18" charset="0"/>
                <a:cs typeface="Times New Roman" panose="02020603050405020304" pitchFamily="18" charset="0"/>
              </a:rPr>
              <a:t>For instance, if you live in an area where the internet connection is rather poor, you might experience serious issues since your smart home devices might not respond the way you want them to.</a:t>
            </a:r>
          </a:p>
          <a:p>
            <a:pPr algn="l" fontAlgn="base"/>
            <a:r>
              <a:rPr lang="en-US" dirty="0">
                <a:solidFill>
                  <a:srgbClr val="232323"/>
                </a:solidFill>
                <a:latin typeface="Times New Roman" panose="02020603050405020304" pitchFamily="18" charset="0"/>
                <a:cs typeface="Times New Roman" panose="02020603050405020304" pitchFamily="18" charset="0"/>
              </a:rPr>
              <a:t>Security issues: </a:t>
            </a:r>
            <a:r>
              <a:rPr lang="en-US" b="0" i="0" dirty="0">
                <a:solidFill>
                  <a:srgbClr val="232323"/>
                </a:solidFill>
                <a:effectLst/>
                <a:latin typeface="Times New Roman" panose="02020603050405020304" pitchFamily="18" charset="0"/>
                <a:cs typeface="Times New Roman" panose="02020603050405020304" pitchFamily="18" charset="0"/>
              </a:rPr>
              <a:t>There might also be some security issues associated with smart home technologies. For example, burglars could hack into your smart home system and open the lock in order to get access to your home.</a:t>
            </a:r>
          </a:p>
          <a:p>
            <a:pPr algn="l" fontAlgn="base"/>
            <a:r>
              <a:rPr lang="en-US" dirty="0">
                <a:solidFill>
                  <a:srgbClr val="232323"/>
                </a:solidFill>
                <a:latin typeface="Times New Roman" panose="02020603050405020304" pitchFamily="18" charset="0"/>
                <a:cs typeface="Times New Roman" panose="02020603050405020304" pitchFamily="18" charset="0"/>
              </a:rPr>
              <a:t>Helplessness if technology fails: </a:t>
            </a:r>
            <a:r>
              <a:rPr lang="en-US" b="0" i="0" dirty="0">
                <a:solidFill>
                  <a:srgbClr val="232323"/>
                </a:solidFill>
                <a:effectLst/>
                <a:latin typeface="Times New Roman" panose="02020603050405020304" pitchFamily="18" charset="0"/>
                <a:cs typeface="Times New Roman" panose="02020603050405020304" pitchFamily="18" charset="0"/>
              </a:rPr>
              <a:t>Since you always relied on this technology to work and adapted your behavior, you might feel lost in case your smart home technology will not work anymore. </a:t>
            </a:r>
            <a:r>
              <a:rPr lang="en-US" dirty="0">
                <a:solidFill>
                  <a:srgbClr val="232323"/>
                </a:solidFill>
                <a:latin typeface="Times New Roman" panose="02020603050405020304" pitchFamily="18" charset="0"/>
                <a:cs typeface="Times New Roman" panose="02020603050405020304" pitchFamily="18" charset="0"/>
              </a:rPr>
              <a:t>E</a:t>
            </a:r>
            <a:r>
              <a:rPr lang="en-US" b="0" i="0" dirty="0">
                <a:solidFill>
                  <a:srgbClr val="232323"/>
                </a:solidFill>
                <a:effectLst/>
                <a:latin typeface="Times New Roman" panose="02020603050405020304" pitchFamily="18" charset="0"/>
                <a:cs typeface="Times New Roman" panose="02020603050405020304" pitchFamily="18" charset="0"/>
              </a:rPr>
              <a:t>xcessive reliance on those technologies might not be a good thing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81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458D3-9EAE-222D-8E15-0C6150AC1A7B}"/>
              </a:ext>
            </a:extLst>
          </p:cNvPr>
          <p:cNvSpPr>
            <a:spLocks noGrp="1"/>
          </p:cNvSpPr>
          <p:nvPr>
            <p:ph idx="1"/>
          </p:nvPr>
        </p:nvSpPr>
        <p:spPr/>
        <p:txBody>
          <a:bodyPr>
            <a:normAutofit/>
          </a:bodyPr>
          <a:lstStyle/>
          <a:p>
            <a:pPr algn="l"/>
            <a:r>
              <a:rPr lang="en-US" dirty="0">
                <a:latin typeface="Times New Roman" panose="02020603050405020304" pitchFamily="18" charset="0"/>
                <a:cs typeface="Times New Roman" panose="02020603050405020304" pitchFamily="18" charset="0"/>
              </a:rPr>
              <a:t>Vulnerabilities: </a:t>
            </a:r>
            <a:r>
              <a:rPr lang="en-US" b="0" i="0" dirty="0">
                <a:solidFill>
                  <a:srgbClr val="4F4F4F"/>
                </a:solidFill>
                <a:effectLst/>
                <a:latin typeface="Times New Roman" panose="02020603050405020304" pitchFamily="18" charset="0"/>
                <a:cs typeface="Times New Roman" panose="02020603050405020304" pitchFamily="18" charset="0"/>
              </a:rPr>
              <a:t>While we now have access to these awesome, interconnected devices that make our lives so much easier both at home and at work, they also make us more vulnerable to potential cybersecurity breaches. It’s important to remember that hackers can take control of your connected devices at any time.</a:t>
            </a:r>
          </a:p>
          <a:p>
            <a:pPr algn="l"/>
            <a:r>
              <a:rPr lang="en-US" b="0" i="0" dirty="0">
                <a:solidFill>
                  <a:srgbClr val="4F4F4F"/>
                </a:solidFill>
                <a:effectLst/>
                <a:latin typeface="Times New Roman" panose="02020603050405020304" pitchFamily="18" charset="0"/>
                <a:cs typeface="Times New Roman" panose="02020603050405020304" pitchFamily="18" charset="0"/>
              </a:rPr>
              <a:t>Maintenance and repair issues: </a:t>
            </a:r>
            <a:r>
              <a:rPr lang="en-US" b="0" i="0" dirty="0">
                <a:solidFill>
                  <a:srgbClr val="232323"/>
                </a:solidFill>
                <a:effectLst/>
                <a:latin typeface="Times New Roman" panose="02020603050405020304" pitchFamily="18" charset="0"/>
                <a:cs typeface="Times New Roman" panose="02020603050405020304" pitchFamily="18" charset="0"/>
              </a:rPr>
              <a:t>Many handymen are not skilled enough in this field yet and finding an export to fix those smart home technologies might not be easy.</a:t>
            </a:r>
          </a:p>
          <a:p>
            <a:pPr algn="l"/>
            <a:r>
              <a:rPr lang="en-US" dirty="0">
                <a:solidFill>
                  <a:srgbClr val="232323"/>
                </a:solidFill>
                <a:latin typeface="Times New Roman" panose="02020603050405020304" pitchFamily="18" charset="0"/>
                <a:cs typeface="Times New Roman" panose="02020603050405020304" pitchFamily="18" charset="0"/>
              </a:rPr>
              <a:t>Some initial learning efforts necessary</a:t>
            </a:r>
          </a:p>
          <a:p>
            <a:pPr algn="l" fontAlgn="base"/>
            <a:r>
              <a:rPr lang="en-US" b="0" i="0" dirty="0">
                <a:solidFill>
                  <a:srgbClr val="232323"/>
                </a:solidFill>
                <a:effectLst/>
                <a:latin typeface="Times New Roman" panose="02020603050405020304" pitchFamily="18" charset="0"/>
                <a:cs typeface="Times New Roman" panose="02020603050405020304" pitchFamily="18" charset="0"/>
              </a:rPr>
              <a:t>Surges are possible: Due to the interconnectedness of those household devices, also the probability of surges increases. If your home is not protected properly, this may increase the chance for fires and in the worst case, your house may burn down due to the use of too many smart household devices at the same time.</a:t>
            </a:r>
          </a:p>
          <a:p>
            <a:pPr algn="l"/>
            <a:endParaRPr lang="en-US" b="0" i="0" dirty="0">
              <a:solidFill>
                <a:srgbClr val="4F4F4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31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0621-55DA-8813-46E1-52954D138A9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Effects of smart homes on HealthCare</a:t>
            </a:r>
          </a:p>
        </p:txBody>
      </p:sp>
      <p:sp>
        <p:nvSpPr>
          <p:cNvPr id="3" name="Content Placeholder 2">
            <a:extLst>
              <a:ext uri="{FF2B5EF4-FFF2-40B4-BE49-F238E27FC236}">
                <a16:creationId xmlns:a16="http://schemas.microsoft.com/office/drawing/2014/main" id="{2FE75834-0D85-8F81-F9A1-705456F7B500}"/>
              </a:ext>
            </a:extLst>
          </p:cNvPr>
          <p:cNvSpPr>
            <a:spLocks noGrp="1"/>
          </p:cNvSpPr>
          <p:nvPr>
            <p:ph idx="1"/>
          </p:nvPr>
        </p:nvSpPr>
        <p:spPr/>
        <p:txBody>
          <a:bodyPr/>
          <a:lstStyle/>
          <a:p>
            <a:pPr marL="0" indent="0">
              <a:buNone/>
            </a:pPr>
            <a:r>
              <a:rPr lang="en-US" dirty="0"/>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Instead of hospitalization or institutionalization, the elderly and disabled can be assisted in their own environment 24h a day with numerous 'smart' devices. smart home is a promising and cost-effective way of improving home care for the elderly and the disabled in a non-obtrusive way, allowing greater independence, maintaining good health, and preventing social isolation. Smart homes are equipped with sensors, actuators, and/or biomedical monitors. The devices operate in a network connected to a remote center for data collection and processing. The remote center diagnoses the ongoing situation and initiates assistance procedures as required.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5070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40" name="Picture 4125">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141" name="Ink 412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141" name="Ink 412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142" name="Rectangle 4129">
            <a:extLst>
              <a:ext uri="{FF2B5EF4-FFF2-40B4-BE49-F238E27FC236}">
                <a16:creationId xmlns:a16="http://schemas.microsoft.com/office/drawing/2014/main" id="{DF58F864-3E03-4ACC-B622-FC8A05463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78FEF-D32B-DCC2-CCA7-3A1266066871}"/>
              </a:ext>
            </a:extLst>
          </p:cNvPr>
          <p:cNvSpPr>
            <a:spLocks noGrp="1"/>
          </p:cNvSpPr>
          <p:nvPr>
            <p:ph type="title"/>
          </p:nvPr>
        </p:nvSpPr>
        <p:spPr>
          <a:xfrm>
            <a:off x="723901" y="1514970"/>
            <a:ext cx="5372100" cy="2051038"/>
          </a:xfrm>
        </p:spPr>
        <p:txBody>
          <a:bodyPr vert="horz" lIns="91440" tIns="45720" rIns="91440" bIns="45720" rtlCol="0" anchor="b">
            <a:normAutofit/>
          </a:bodyPr>
          <a:lstStyle/>
          <a:p>
            <a:pPr algn="ctr"/>
            <a:r>
              <a:rPr lang="en-US"/>
              <a:t>PEPPER ROBOT</a:t>
            </a:r>
          </a:p>
        </p:txBody>
      </p:sp>
      <p:sp>
        <p:nvSpPr>
          <p:cNvPr id="4143" name="Freeform: Shape 4131">
            <a:extLst>
              <a:ext uri="{FF2B5EF4-FFF2-40B4-BE49-F238E27FC236}">
                <a16:creationId xmlns:a16="http://schemas.microsoft.com/office/drawing/2014/main" id="{3C989A3A-C9E7-495B-A21A-834969F6C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1584247" cy="834332"/>
          </a:xfrm>
          <a:custGeom>
            <a:avLst/>
            <a:gdLst>
              <a:gd name="connsiteX0" fmla="*/ 0 w 11584247"/>
              <a:gd name="connsiteY0" fmla="*/ 0 h 863981"/>
              <a:gd name="connsiteX1" fmla="*/ 11584247 w 11584247"/>
              <a:gd name="connsiteY1" fmla="*/ 0 h 863981"/>
              <a:gd name="connsiteX2" fmla="*/ 11575958 w 11584247"/>
              <a:gd name="connsiteY2" fmla="*/ 7123 h 863981"/>
              <a:gd name="connsiteX3" fmla="*/ 11345019 w 11584247"/>
              <a:gd name="connsiteY3" fmla="*/ 124938 h 863981"/>
              <a:gd name="connsiteX4" fmla="*/ 11216869 w 11584247"/>
              <a:gd name="connsiteY4" fmla="*/ 106667 h 863981"/>
              <a:gd name="connsiteX5" fmla="*/ 11164524 w 11584247"/>
              <a:gd name="connsiteY5" fmla="*/ 68135 h 863981"/>
              <a:gd name="connsiteX6" fmla="*/ 11145180 w 11584247"/>
              <a:gd name="connsiteY6" fmla="*/ 66243 h 863981"/>
              <a:gd name="connsiteX7" fmla="*/ 11106416 w 11584247"/>
              <a:gd name="connsiteY7" fmla="*/ 106767 h 863981"/>
              <a:gd name="connsiteX8" fmla="*/ 11053822 w 11584247"/>
              <a:gd name="connsiteY8" fmla="*/ 107772 h 863981"/>
              <a:gd name="connsiteX9" fmla="*/ 10991963 w 11584247"/>
              <a:gd name="connsiteY9" fmla="*/ 163440 h 863981"/>
              <a:gd name="connsiteX10" fmla="*/ 10784798 w 11584247"/>
              <a:gd name="connsiteY10" fmla="*/ 186456 h 863981"/>
              <a:gd name="connsiteX11" fmla="*/ 10727153 w 11584247"/>
              <a:gd name="connsiteY11" fmla="*/ 243863 h 863981"/>
              <a:gd name="connsiteX12" fmla="*/ 10701407 w 11584247"/>
              <a:gd name="connsiteY12" fmla="*/ 255564 h 863981"/>
              <a:gd name="connsiteX13" fmla="*/ 10660180 w 11584247"/>
              <a:gd name="connsiteY13" fmla="*/ 309868 h 863981"/>
              <a:gd name="connsiteX14" fmla="*/ 10510136 w 11584247"/>
              <a:gd name="connsiteY14" fmla="*/ 223982 h 863981"/>
              <a:gd name="connsiteX15" fmla="*/ 10310725 w 11584247"/>
              <a:gd name="connsiteY15" fmla="*/ 257181 h 863981"/>
              <a:gd name="connsiteX16" fmla="*/ 10124711 w 11584247"/>
              <a:gd name="connsiteY16" fmla="*/ 197981 h 863981"/>
              <a:gd name="connsiteX17" fmla="*/ 10016836 w 11584247"/>
              <a:gd name="connsiteY17" fmla="*/ 218259 h 863981"/>
              <a:gd name="connsiteX18" fmla="*/ 9987770 w 11584247"/>
              <a:gd name="connsiteY18" fmla="*/ 268441 h 863981"/>
              <a:gd name="connsiteX19" fmla="*/ 9712889 w 11584247"/>
              <a:gd name="connsiteY19" fmla="*/ 275231 h 863981"/>
              <a:gd name="connsiteX20" fmla="*/ 9645923 w 11584247"/>
              <a:gd name="connsiteY20" fmla="*/ 297473 h 863981"/>
              <a:gd name="connsiteX21" fmla="*/ 9580351 w 11584247"/>
              <a:gd name="connsiteY21" fmla="*/ 275174 h 863981"/>
              <a:gd name="connsiteX22" fmla="*/ 9477264 w 11584247"/>
              <a:gd name="connsiteY22" fmla="*/ 333736 h 863981"/>
              <a:gd name="connsiteX23" fmla="*/ 9323022 w 11584247"/>
              <a:gd name="connsiteY23" fmla="*/ 339499 h 863981"/>
              <a:gd name="connsiteX24" fmla="*/ 9231896 w 11584247"/>
              <a:gd name="connsiteY24" fmla="*/ 350924 h 863981"/>
              <a:gd name="connsiteX25" fmla="*/ 9199098 w 11584247"/>
              <a:gd name="connsiteY25" fmla="*/ 367794 h 863981"/>
              <a:gd name="connsiteX26" fmla="*/ 9152075 w 11584247"/>
              <a:gd name="connsiteY26" fmla="*/ 382929 h 863981"/>
              <a:gd name="connsiteX27" fmla="*/ 9070495 w 11584247"/>
              <a:gd name="connsiteY27" fmla="*/ 419337 h 863981"/>
              <a:gd name="connsiteX28" fmla="*/ 8958441 w 11584247"/>
              <a:gd name="connsiteY28" fmla="*/ 451389 h 863981"/>
              <a:gd name="connsiteX29" fmla="*/ 8869068 w 11584247"/>
              <a:gd name="connsiteY29" fmla="*/ 421230 h 863981"/>
              <a:gd name="connsiteX30" fmla="*/ 8863066 w 11584247"/>
              <a:gd name="connsiteY30" fmla="*/ 431598 h 863981"/>
              <a:gd name="connsiteX31" fmla="*/ 8805167 w 11584247"/>
              <a:gd name="connsiteY31" fmla="*/ 436877 h 863981"/>
              <a:gd name="connsiteX32" fmla="*/ 8593326 w 11584247"/>
              <a:gd name="connsiteY32" fmla="*/ 390816 h 863981"/>
              <a:gd name="connsiteX33" fmla="*/ 8480431 w 11584247"/>
              <a:gd name="connsiteY33" fmla="*/ 402916 h 863981"/>
              <a:gd name="connsiteX34" fmla="*/ 8441817 w 11584247"/>
              <a:gd name="connsiteY34" fmla="*/ 417619 h 863981"/>
              <a:gd name="connsiteX35" fmla="*/ 8377029 w 11584247"/>
              <a:gd name="connsiteY35" fmla="*/ 441608 h 863981"/>
              <a:gd name="connsiteX36" fmla="*/ 8332187 w 11584247"/>
              <a:gd name="connsiteY36" fmla="*/ 485172 h 863981"/>
              <a:gd name="connsiteX37" fmla="*/ 8276595 w 11584247"/>
              <a:gd name="connsiteY37" fmla="*/ 495073 h 863981"/>
              <a:gd name="connsiteX38" fmla="*/ 8259050 w 11584247"/>
              <a:gd name="connsiteY38" fmla="*/ 464220 h 863981"/>
              <a:gd name="connsiteX39" fmla="*/ 8201086 w 11584247"/>
              <a:gd name="connsiteY39" fmla="*/ 485570 h 863981"/>
              <a:gd name="connsiteX40" fmla="*/ 8113667 w 11584247"/>
              <a:gd name="connsiteY40" fmla="*/ 521596 h 863981"/>
              <a:gd name="connsiteX41" fmla="*/ 8062051 w 11584247"/>
              <a:gd name="connsiteY41" fmla="*/ 533812 h 863981"/>
              <a:gd name="connsiteX42" fmla="*/ 7922362 w 11584247"/>
              <a:gd name="connsiteY42" fmla="*/ 576478 h 863981"/>
              <a:gd name="connsiteX43" fmla="*/ 7783439 w 11584247"/>
              <a:gd name="connsiteY43" fmla="*/ 626299 h 863981"/>
              <a:gd name="connsiteX44" fmla="*/ 7721280 w 11584247"/>
              <a:gd name="connsiteY44" fmla="*/ 690417 h 863981"/>
              <a:gd name="connsiteX45" fmla="*/ 7713345 w 11584247"/>
              <a:gd name="connsiteY45" fmla="*/ 693363 h 863981"/>
              <a:gd name="connsiteX46" fmla="*/ 7691368 w 11584247"/>
              <a:gd name="connsiteY46" fmla="*/ 691272 h 863981"/>
              <a:gd name="connsiteX47" fmla="*/ 7683053 w 11584247"/>
              <a:gd name="connsiteY47" fmla="*/ 688814 h 863981"/>
              <a:gd name="connsiteX48" fmla="*/ 7670993 w 11584247"/>
              <a:gd name="connsiteY48" fmla="*/ 688775 h 863981"/>
              <a:gd name="connsiteX49" fmla="*/ 7670712 w 11584247"/>
              <a:gd name="connsiteY49" fmla="*/ 689306 h 863981"/>
              <a:gd name="connsiteX50" fmla="*/ 7659383 w 11584247"/>
              <a:gd name="connsiteY50" fmla="*/ 688227 h 863981"/>
              <a:gd name="connsiteX51" fmla="*/ 7603754 w 11584247"/>
              <a:gd name="connsiteY51" fmla="*/ 676226 h 863981"/>
              <a:gd name="connsiteX52" fmla="*/ 7532285 w 11584247"/>
              <a:gd name="connsiteY52" fmla="*/ 726440 h 863981"/>
              <a:gd name="connsiteX53" fmla="*/ 7502351 w 11584247"/>
              <a:gd name="connsiteY53" fmla="*/ 735020 h 863981"/>
              <a:gd name="connsiteX54" fmla="*/ 7486452 w 11584247"/>
              <a:gd name="connsiteY54" fmla="*/ 742445 h 863981"/>
              <a:gd name="connsiteX55" fmla="*/ 7485519 w 11584247"/>
              <a:gd name="connsiteY55" fmla="*/ 744742 h 863981"/>
              <a:gd name="connsiteX56" fmla="*/ 7432183 w 11584247"/>
              <a:gd name="connsiteY56" fmla="*/ 732969 h 863981"/>
              <a:gd name="connsiteX57" fmla="*/ 7425231 w 11584247"/>
              <a:gd name="connsiteY57" fmla="*/ 735688 h 863981"/>
              <a:gd name="connsiteX58" fmla="*/ 7390298 w 11584247"/>
              <a:gd name="connsiteY58" fmla="*/ 722535 h 863981"/>
              <a:gd name="connsiteX59" fmla="*/ 7372339 w 11584247"/>
              <a:gd name="connsiteY59" fmla="*/ 718662 h 863981"/>
              <a:gd name="connsiteX60" fmla="*/ 7367083 w 11584247"/>
              <a:gd name="connsiteY60" fmla="*/ 711540 h 863981"/>
              <a:gd name="connsiteX61" fmla="*/ 7340667 w 11584247"/>
              <a:gd name="connsiteY61" fmla="*/ 708883 h 863981"/>
              <a:gd name="connsiteX62" fmla="*/ 7337703 w 11584247"/>
              <a:gd name="connsiteY62" fmla="*/ 710851 h 863981"/>
              <a:gd name="connsiteX63" fmla="*/ 7315659 w 11584247"/>
              <a:gd name="connsiteY63" fmla="*/ 700203 h 863981"/>
              <a:gd name="connsiteX64" fmla="*/ 7296872 w 11584247"/>
              <a:gd name="connsiteY64" fmla="*/ 681057 h 863981"/>
              <a:gd name="connsiteX65" fmla="*/ 7073219 w 11584247"/>
              <a:gd name="connsiteY65" fmla="*/ 690480 h 863981"/>
              <a:gd name="connsiteX66" fmla="*/ 6877450 w 11584247"/>
              <a:gd name="connsiteY66" fmla="*/ 609704 h 863981"/>
              <a:gd name="connsiteX67" fmla="*/ 6756132 w 11584247"/>
              <a:gd name="connsiteY67" fmla="*/ 617104 h 863981"/>
              <a:gd name="connsiteX68" fmla="*/ 6717066 w 11584247"/>
              <a:gd name="connsiteY68" fmla="*/ 663516 h 863981"/>
              <a:gd name="connsiteX69" fmla="*/ 6414326 w 11584247"/>
              <a:gd name="connsiteY69" fmla="*/ 637792 h 863981"/>
              <a:gd name="connsiteX70" fmla="*/ 6337636 w 11584247"/>
              <a:gd name="connsiteY70" fmla="*/ 651977 h 863981"/>
              <a:gd name="connsiteX71" fmla="*/ 6268828 w 11584247"/>
              <a:gd name="connsiteY71" fmla="*/ 622080 h 863981"/>
              <a:gd name="connsiteX72" fmla="*/ 6241133 w 11584247"/>
              <a:gd name="connsiteY72" fmla="*/ 637096 h 863981"/>
              <a:gd name="connsiteX73" fmla="*/ 6236372 w 11584247"/>
              <a:gd name="connsiteY73" fmla="*/ 640150 h 863981"/>
              <a:gd name="connsiteX74" fmla="*/ 6217005 w 11584247"/>
              <a:gd name="connsiteY74" fmla="*/ 642256 h 863981"/>
              <a:gd name="connsiteX75" fmla="*/ 6211934 w 11584247"/>
              <a:gd name="connsiteY75" fmla="*/ 655497 h 863981"/>
              <a:gd name="connsiteX76" fmla="*/ 6183064 w 11584247"/>
              <a:gd name="connsiteY76" fmla="*/ 667728 h 863981"/>
              <a:gd name="connsiteX77" fmla="*/ 6147308 w 11584247"/>
              <a:gd name="connsiteY77" fmla="*/ 668073 h 863981"/>
              <a:gd name="connsiteX78" fmla="*/ 5977154 w 11584247"/>
              <a:gd name="connsiteY78" fmla="*/ 655579 h 863981"/>
              <a:gd name="connsiteX79" fmla="*/ 5875486 w 11584247"/>
              <a:gd name="connsiteY79" fmla="*/ 656164 h 863981"/>
              <a:gd name="connsiteX80" fmla="*/ 5837074 w 11584247"/>
              <a:gd name="connsiteY80" fmla="*/ 669047 h 863981"/>
              <a:gd name="connsiteX81" fmla="*/ 5783293 w 11584247"/>
              <a:gd name="connsiteY81" fmla="*/ 678526 h 863981"/>
              <a:gd name="connsiteX82" fmla="*/ 5688540 w 11584247"/>
              <a:gd name="connsiteY82" fmla="*/ 705055 h 863981"/>
              <a:gd name="connsiteX83" fmla="*/ 5560952 w 11584247"/>
              <a:gd name="connsiteY83" fmla="*/ 723655 h 863981"/>
              <a:gd name="connsiteX84" fmla="*/ 5467137 w 11584247"/>
              <a:gd name="connsiteY84" fmla="*/ 683142 h 863981"/>
              <a:gd name="connsiteX85" fmla="*/ 5459069 w 11584247"/>
              <a:gd name="connsiteY85" fmla="*/ 692731 h 863981"/>
              <a:gd name="connsiteX86" fmla="*/ 5394755 w 11584247"/>
              <a:gd name="connsiteY86" fmla="*/ 691136 h 863981"/>
              <a:gd name="connsiteX87" fmla="*/ 5168758 w 11584247"/>
              <a:gd name="connsiteY87" fmla="*/ 620360 h 863981"/>
              <a:gd name="connsiteX88" fmla="*/ 5043093 w 11584247"/>
              <a:gd name="connsiteY88" fmla="*/ 619043 h 863981"/>
              <a:gd name="connsiteX89" fmla="*/ 4998604 w 11584247"/>
              <a:gd name="connsiteY89" fmla="*/ 629087 h 863981"/>
              <a:gd name="connsiteX90" fmla="*/ 4924058 w 11584247"/>
              <a:gd name="connsiteY90" fmla="*/ 645263 h 863981"/>
              <a:gd name="connsiteX91" fmla="*/ 4868616 w 11584247"/>
              <a:gd name="connsiteY91" fmla="*/ 683240 h 863981"/>
              <a:gd name="connsiteX92" fmla="*/ 4806175 w 11584247"/>
              <a:gd name="connsiteY92" fmla="*/ 686507 h 863981"/>
              <a:gd name="connsiteX93" fmla="*/ 4791312 w 11584247"/>
              <a:gd name="connsiteY93" fmla="*/ 653788 h 863981"/>
              <a:gd name="connsiteX94" fmla="*/ 4724634 w 11584247"/>
              <a:gd name="connsiteY94" fmla="*/ 668150 h 863981"/>
              <a:gd name="connsiteX95" fmla="*/ 4623526 w 11584247"/>
              <a:gd name="connsiteY95" fmla="*/ 693607 h 863981"/>
              <a:gd name="connsiteX96" fmla="*/ 4565119 w 11584247"/>
              <a:gd name="connsiteY96" fmla="*/ 699644 h 863981"/>
              <a:gd name="connsiteX97" fmla="*/ 4405682 w 11584247"/>
              <a:gd name="connsiteY97" fmla="*/ 725524 h 863981"/>
              <a:gd name="connsiteX98" fmla="*/ 4246062 w 11584247"/>
              <a:gd name="connsiteY98" fmla="*/ 758603 h 863981"/>
              <a:gd name="connsiteX99" fmla="*/ 4151948 w 11584247"/>
              <a:gd name="connsiteY99" fmla="*/ 818594 h 863981"/>
              <a:gd name="connsiteX100" fmla="*/ 4020693 w 11584247"/>
              <a:gd name="connsiteY100" fmla="*/ 841422 h 863981"/>
              <a:gd name="connsiteX101" fmla="*/ 3998789 w 11584247"/>
              <a:gd name="connsiteY101" fmla="*/ 851161 h 863981"/>
              <a:gd name="connsiteX102" fmla="*/ 3968135 w 11584247"/>
              <a:gd name="connsiteY102" fmla="*/ 845925 h 863981"/>
              <a:gd name="connsiteX103" fmla="*/ 3845234 w 11584247"/>
              <a:gd name="connsiteY103" fmla="*/ 823068 h 863981"/>
              <a:gd name="connsiteX104" fmla="*/ 3748200 w 11584247"/>
              <a:gd name="connsiteY104" fmla="*/ 788335 h 863981"/>
              <a:gd name="connsiteX105" fmla="*/ 3628646 w 11584247"/>
              <a:gd name="connsiteY105" fmla="*/ 815284 h 863981"/>
              <a:gd name="connsiteX106" fmla="*/ 3555292 w 11584247"/>
              <a:gd name="connsiteY106" fmla="*/ 808248 h 863981"/>
              <a:gd name="connsiteX107" fmla="*/ 3434444 w 11584247"/>
              <a:gd name="connsiteY107" fmla="*/ 760907 h 863981"/>
              <a:gd name="connsiteX108" fmla="*/ 3276756 w 11584247"/>
              <a:gd name="connsiteY108" fmla="*/ 777750 h 863981"/>
              <a:gd name="connsiteX109" fmla="*/ 3245335 w 11584247"/>
              <a:gd name="connsiteY109" fmla="*/ 828674 h 863981"/>
              <a:gd name="connsiteX110" fmla="*/ 3202324 w 11584247"/>
              <a:gd name="connsiteY110" fmla="*/ 859861 h 863981"/>
              <a:gd name="connsiteX111" fmla="*/ 3182139 w 11584247"/>
              <a:gd name="connsiteY111" fmla="*/ 789189 h 863981"/>
              <a:gd name="connsiteX112" fmla="*/ 3044242 w 11584247"/>
              <a:gd name="connsiteY112" fmla="*/ 738181 h 863981"/>
              <a:gd name="connsiteX113" fmla="*/ 2975529 w 11584247"/>
              <a:gd name="connsiteY113" fmla="*/ 720730 h 863981"/>
              <a:gd name="connsiteX114" fmla="*/ 2868812 w 11584247"/>
              <a:gd name="connsiteY114" fmla="*/ 709829 h 863981"/>
              <a:gd name="connsiteX115" fmla="*/ 2836257 w 11584247"/>
              <a:gd name="connsiteY115" fmla="*/ 703641 h 863981"/>
              <a:gd name="connsiteX116" fmla="*/ 2511817 w 11584247"/>
              <a:gd name="connsiteY116" fmla="*/ 610129 h 863981"/>
              <a:gd name="connsiteX117" fmla="*/ 2323450 w 11584247"/>
              <a:gd name="connsiteY117" fmla="*/ 692063 h 863981"/>
              <a:gd name="connsiteX118" fmla="*/ 2112485 w 11584247"/>
              <a:gd name="connsiteY118" fmla="*/ 710292 h 863981"/>
              <a:gd name="connsiteX119" fmla="*/ 2047386 w 11584247"/>
              <a:gd name="connsiteY119" fmla="*/ 669854 h 863981"/>
              <a:gd name="connsiteX120" fmla="*/ 2014871 w 11584247"/>
              <a:gd name="connsiteY120" fmla="*/ 671556 h 863981"/>
              <a:gd name="connsiteX121" fmla="*/ 1961527 w 11584247"/>
              <a:gd name="connsiteY121" fmla="*/ 678730 h 863981"/>
              <a:gd name="connsiteX122" fmla="*/ 1878931 w 11584247"/>
              <a:gd name="connsiteY122" fmla="*/ 661482 h 863981"/>
              <a:gd name="connsiteX123" fmla="*/ 1713886 w 11584247"/>
              <a:gd name="connsiteY123" fmla="*/ 668713 h 863981"/>
              <a:gd name="connsiteX124" fmla="*/ 1434049 w 11584247"/>
              <a:gd name="connsiteY124" fmla="*/ 595668 h 863981"/>
              <a:gd name="connsiteX125" fmla="*/ 1177354 w 11584247"/>
              <a:gd name="connsiteY125" fmla="*/ 614359 h 863981"/>
              <a:gd name="connsiteX126" fmla="*/ 1088947 w 11584247"/>
              <a:gd name="connsiteY126" fmla="*/ 617056 h 863981"/>
              <a:gd name="connsiteX127" fmla="*/ 998946 w 11584247"/>
              <a:gd name="connsiteY127" fmla="*/ 688407 h 863981"/>
              <a:gd name="connsiteX128" fmla="*/ 850523 w 11584247"/>
              <a:gd name="connsiteY128" fmla="*/ 684071 h 863981"/>
              <a:gd name="connsiteX129" fmla="*/ 775514 w 11584247"/>
              <a:gd name="connsiteY129" fmla="*/ 737451 h 863981"/>
              <a:gd name="connsiteX130" fmla="*/ 603494 w 11584247"/>
              <a:gd name="connsiteY130" fmla="*/ 710500 h 863981"/>
              <a:gd name="connsiteX131" fmla="*/ 564233 w 11584247"/>
              <a:gd name="connsiteY131" fmla="*/ 721324 h 863981"/>
              <a:gd name="connsiteX132" fmla="*/ 511527 w 11584247"/>
              <a:gd name="connsiteY132" fmla="*/ 744248 h 863981"/>
              <a:gd name="connsiteX133" fmla="*/ 337049 w 11584247"/>
              <a:gd name="connsiteY133" fmla="*/ 755307 h 863981"/>
              <a:gd name="connsiteX134" fmla="*/ 218766 w 11584247"/>
              <a:gd name="connsiteY134" fmla="*/ 732207 h 863981"/>
              <a:gd name="connsiteX135" fmla="*/ 104041 w 11584247"/>
              <a:gd name="connsiteY135" fmla="*/ 738210 h 863981"/>
              <a:gd name="connsiteX136" fmla="*/ 15455 w 11584247"/>
              <a:gd name="connsiteY136" fmla="*/ 751614 h 863981"/>
              <a:gd name="connsiteX137" fmla="*/ 0 w 11584247"/>
              <a:gd name="connsiteY137" fmla="*/ 741620 h 86398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958441 w 11584247"/>
              <a:gd name="connsiteY28" fmla="*/ 451389 h 851161"/>
              <a:gd name="connsiteX29" fmla="*/ 8869068 w 11584247"/>
              <a:gd name="connsiteY29" fmla="*/ 421230 h 851161"/>
              <a:gd name="connsiteX30" fmla="*/ 8863066 w 11584247"/>
              <a:gd name="connsiteY30" fmla="*/ 431598 h 851161"/>
              <a:gd name="connsiteX31" fmla="*/ 8805167 w 11584247"/>
              <a:gd name="connsiteY31" fmla="*/ 436877 h 851161"/>
              <a:gd name="connsiteX32" fmla="*/ 8593326 w 11584247"/>
              <a:gd name="connsiteY32" fmla="*/ 390816 h 851161"/>
              <a:gd name="connsiteX33" fmla="*/ 8480431 w 11584247"/>
              <a:gd name="connsiteY33" fmla="*/ 402916 h 851161"/>
              <a:gd name="connsiteX34" fmla="*/ 8441817 w 11584247"/>
              <a:gd name="connsiteY34" fmla="*/ 417619 h 851161"/>
              <a:gd name="connsiteX35" fmla="*/ 8377029 w 11584247"/>
              <a:gd name="connsiteY35" fmla="*/ 441608 h 851161"/>
              <a:gd name="connsiteX36" fmla="*/ 8332187 w 11584247"/>
              <a:gd name="connsiteY36" fmla="*/ 485172 h 851161"/>
              <a:gd name="connsiteX37" fmla="*/ 8276595 w 11584247"/>
              <a:gd name="connsiteY37" fmla="*/ 495073 h 851161"/>
              <a:gd name="connsiteX38" fmla="*/ 8259050 w 11584247"/>
              <a:gd name="connsiteY38" fmla="*/ 464220 h 851161"/>
              <a:gd name="connsiteX39" fmla="*/ 8201086 w 11584247"/>
              <a:gd name="connsiteY39" fmla="*/ 485570 h 851161"/>
              <a:gd name="connsiteX40" fmla="*/ 8113667 w 11584247"/>
              <a:gd name="connsiteY40" fmla="*/ 521596 h 851161"/>
              <a:gd name="connsiteX41" fmla="*/ 8062051 w 11584247"/>
              <a:gd name="connsiteY41" fmla="*/ 533812 h 851161"/>
              <a:gd name="connsiteX42" fmla="*/ 7922362 w 11584247"/>
              <a:gd name="connsiteY42" fmla="*/ 576478 h 851161"/>
              <a:gd name="connsiteX43" fmla="*/ 7783439 w 11584247"/>
              <a:gd name="connsiteY43" fmla="*/ 626299 h 851161"/>
              <a:gd name="connsiteX44" fmla="*/ 7721280 w 11584247"/>
              <a:gd name="connsiteY44" fmla="*/ 690417 h 851161"/>
              <a:gd name="connsiteX45" fmla="*/ 7713345 w 11584247"/>
              <a:gd name="connsiteY45" fmla="*/ 693363 h 851161"/>
              <a:gd name="connsiteX46" fmla="*/ 7691368 w 11584247"/>
              <a:gd name="connsiteY46" fmla="*/ 691272 h 851161"/>
              <a:gd name="connsiteX47" fmla="*/ 7683053 w 11584247"/>
              <a:gd name="connsiteY47" fmla="*/ 688814 h 851161"/>
              <a:gd name="connsiteX48" fmla="*/ 7670993 w 11584247"/>
              <a:gd name="connsiteY48" fmla="*/ 688775 h 851161"/>
              <a:gd name="connsiteX49" fmla="*/ 7670712 w 11584247"/>
              <a:gd name="connsiteY49" fmla="*/ 689306 h 851161"/>
              <a:gd name="connsiteX50" fmla="*/ 7659383 w 11584247"/>
              <a:gd name="connsiteY50" fmla="*/ 688227 h 851161"/>
              <a:gd name="connsiteX51" fmla="*/ 7603754 w 11584247"/>
              <a:gd name="connsiteY51" fmla="*/ 676226 h 851161"/>
              <a:gd name="connsiteX52" fmla="*/ 7532285 w 11584247"/>
              <a:gd name="connsiteY52" fmla="*/ 726440 h 851161"/>
              <a:gd name="connsiteX53" fmla="*/ 7502351 w 11584247"/>
              <a:gd name="connsiteY53" fmla="*/ 735020 h 851161"/>
              <a:gd name="connsiteX54" fmla="*/ 7486452 w 11584247"/>
              <a:gd name="connsiteY54" fmla="*/ 742445 h 851161"/>
              <a:gd name="connsiteX55" fmla="*/ 7485519 w 11584247"/>
              <a:gd name="connsiteY55" fmla="*/ 744742 h 851161"/>
              <a:gd name="connsiteX56" fmla="*/ 7432183 w 11584247"/>
              <a:gd name="connsiteY56" fmla="*/ 732969 h 851161"/>
              <a:gd name="connsiteX57" fmla="*/ 7425231 w 11584247"/>
              <a:gd name="connsiteY57" fmla="*/ 735688 h 851161"/>
              <a:gd name="connsiteX58" fmla="*/ 7390298 w 11584247"/>
              <a:gd name="connsiteY58" fmla="*/ 722535 h 851161"/>
              <a:gd name="connsiteX59" fmla="*/ 7372339 w 11584247"/>
              <a:gd name="connsiteY59" fmla="*/ 718662 h 851161"/>
              <a:gd name="connsiteX60" fmla="*/ 7367083 w 11584247"/>
              <a:gd name="connsiteY60" fmla="*/ 711540 h 851161"/>
              <a:gd name="connsiteX61" fmla="*/ 7340667 w 11584247"/>
              <a:gd name="connsiteY61" fmla="*/ 708883 h 851161"/>
              <a:gd name="connsiteX62" fmla="*/ 7337703 w 11584247"/>
              <a:gd name="connsiteY62" fmla="*/ 710851 h 851161"/>
              <a:gd name="connsiteX63" fmla="*/ 7315659 w 11584247"/>
              <a:gd name="connsiteY63" fmla="*/ 700203 h 851161"/>
              <a:gd name="connsiteX64" fmla="*/ 7296872 w 11584247"/>
              <a:gd name="connsiteY64" fmla="*/ 681057 h 851161"/>
              <a:gd name="connsiteX65" fmla="*/ 7073219 w 11584247"/>
              <a:gd name="connsiteY65" fmla="*/ 690480 h 851161"/>
              <a:gd name="connsiteX66" fmla="*/ 6877450 w 11584247"/>
              <a:gd name="connsiteY66" fmla="*/ 609704 h 851161"/>
              <a:gd name="connsiteX67" fmla="*/ 6756132 w 11584247"/>
              <a:gd name="connsiteY67" fmla="*/ 617104 h 851161"/>
              <a:gd name="connsiteX68" fmla="*/ 6717066 w 11584247"/>
              <a:gd name="connsiteY68" fmla="*/ 663516 h 851161"/>
              <a:gd name="connsiteX69" fmla="*/ 6414326 w 11584247"/>
              <a:gd name="connsiteY69" fmla="*/ 637792 h 851161"/>
              <a:gd name="connsiteX70" fmla="*/ 6337636 w 11584247"/>
              <a:gd name="connsiteY70" fmla="*/ 651977 h 851161"/>
              <a:gd name="connsiteX71" fmla="*/ 6268828 w 11584247"/>
              <a:gd name="connsiteY71" fmla="*/ 622080 h 851161"/>
              <a:gd name="connsiteX72" fmla="*/ 6241133 w 11584247"/>
              <a:gd name="connsiteY72" fmla="*/ 637096 h 851161"/>
              <a:gd name="connsiteX73" fmla="*/ 6236372 w 11584247"/>
              <a:gd name="connsiteY73" fmla="*/ 640150 h 851161"/>
              <a:gd name="connsiteX74" fmla="*/ 6217005 w 11584247"/>
              <a:gd name="connsiteY74" fmla="*/ 642256 h 851161"/>
              <a:gd name="connsiteX75" fmla="*/ 6211934 w 11584247"/>
              <a:gd name="connsiteY75" fmla="*/ 655497 h 851161"/>
              <a:gd name="connsiteX76" fmla="*/ 6183064 w 11584247"/>
              <a:gd name="connsiteY76" fmla="*/ 667728 h 851161"/>
              <a:gd name="connsiteX77" fmla="*/ 6147308 w 11584247"/>
              <a:gd name="connsiteY77" fmla="*/ 668073 h 851161"/>
              <a:gd name="connsiteX78" fmla="*/ 5977154 w 11584247"/>
              <a:gd name="connsiteY78" fmla="*/ 655579 h 851161"/>
              <a:gd name="connsiteX79" fmla="*/ 5875486 w 11584247"/>
              <a:gd name="connsiteY79" fmla="*/ 656164 h 851161"/>
              <a:gd name="connsiteX80" fmla="*/ 5837074 w 11584247"/>
              <a:gd name="connsiteY80" fmla="*/ 669047 h 851161"/>
              <a:gd name="connsiteX81" fmla="*/ 5783293 w 11584247"/>
              <a:gd name="connsiteY81" fmla="*/ 678526 h 851161"/>
              <a:gd name="connsiteX82" fmla="*/ 5688540 w 11584247"/>
              <a:gd name="connsiteY82" fmla="*/ 705055 h 851161"/>
              <a:gd name="connsiteX83" fmla="*/ 5560952 w 11584247"/>
              <a:gd name="connsiteY83" fmla="*/ 723655 h 851161"/>
              <a:gd name="connsiteX84" fmla="*/ 5467137 w 11584247"/>
              <a:gd name="connsiteY84" fmla="*/ 683142 h 851161"/>
              <a:gd name="connsiteX85" fmla="*/ 5459069 w 11584247"/>
              <a:gd name="connsiteY85" fmla="*/ 692731 h 851161"/>
              <a:gd name="connsiteX86" fmla="*/ 5394755 w 11584247"/>
              <a:gd name="connsiteY86" fmla="*/ 691136 h 851161"/>
              <a:gd name="connsiteX87" fmla="*/ 5168758 w 11584247"/>
              <a:gd name="connsiteY87" fmla="*/ 620360 h 851161"/>
              <a:gd name="connsiteX88" fmla="*/ 5043093 w 11584247"/>
              <a:gd name="connsiteY88" fmla="*/ 619043 h 851161"/>
              <a:gd name="connsiteX89" fmla="*/ 4998604 w 11584247"/>
              <a:gd name="connsiteY89" fmla="*/ 629087 h 851161"/>
              <a:gd name="connsiteX90" fmla="*/ 4924058 w 11584247"/>
              <a:gd name="connsiteY90" fmla="*/ 645263 h 851161"/>
              <a:gd name="connsiteX91" fmla="*/ 4868616 w 11584247"/>
              <a:gd name="connsiteY91" fmla="*/ 683240 h 851161"/>
              <a:gd name="connsiteX92" fmla="*/ 4806175 w 11584247"/>
              <a:gd name="connsiteY92" fmla="*/ 686507 h 851161"/>
              <a:gd name="connsiteX93" fmla="*/ 4791312 w 11584247"/>
              <a:gd name="connsiteY93" fmla="*/ 653788 h 851161"/>
              <a:gd name="connsiteX94" fmla="*/ 4724634 w 11584247"/>
              <a:gd name="connsiteY94" fmla="*/ 668150 h 851161"/>
              <a:gd name="connsiteX95" fmla="*/ 4623526 w 11584247"/>
              <a:gd name="connsiteY95" fmla="*/ 693607 h 851161"/>
              <a:gd name="connsiteX96" fmla="*/ 4565119 w 11584247"/>
              <a:gd name="connsiteY96" fmla="*/ 699644 h 851161"/>
              <a:gd name="connsiteX97" fmla="*/ 4405682 w 11584247"/>
              <a:gd name="connsiteY97" fmla="*/ 725524 h 851161"/>
              <a:gd name="connsiteX98" fmla="*/ 4246062 w 11584247"/>
              <a:gd name="connsiteY98" fmla="*/ 758603 h 851161"/>
              <a:gd name="connsiteX99" fmla="*/ 4151948 w 11584247"/>
              <a:gd name="connsiteY99" fmla="*/ 818594 h 851161"/>
              <a:gd name="connsiteX100" fmla="*/ 4020693 w 11584247"/>
              <a:gd name="connsiteY100" fmla="*/ 841422 h 851161"/>
              <a:gd name="connsiteX101" fmla="*/ 3998789 w 11584247"/>
              <a:gd name="connsiteY101" fmla="*/ 851161 h 851161"/>
              <a:gd name="connsiteX102" fmla="*/ 3968135 w 11584247"/>
              <a:gd name="connsiteY102" fmla="*/ 845925 h 851161"/>
              <a:gd name="connsiteX103" fmla="*/ 3845234 w 11584247"/>
              <a:gd name="connsiteY103" fmla="*/ 823068 h 851161"/>
              <a:gd name="connsiteX104" fmla="*/ 3748200 w 11584247"/>
              <a:gd name="connsiteY104" fmla="*/ 788335 h 851161"/>
              <a:gd name="connsiteX105" fmla="*/ 3628646 w 11584247"/>
              <a:gd name="connsiteY105" fmla="*/ 815284 h 851161"/>
              <a:gd name="connsiteX106" fmla="*/ 3555292 w 11584247"/>
              <a:gd name="connsiteY106" fmla="*/ 808248 h 851161"/>
              <a:gd name="connsiteX107" fmla="*/ 3434444 w 11584247"/>
              <a:gd name="connsiteY107" fmla="*/ 760907 h 851161"/>
              <a:gd name="connsiteX108" fmla="*/ 3276756 w 11584247"/>
              <a:gd name="connsiteY108" fmla="*/ 777750 h 851161"/>
              <a:gd name="connsiteX109" fmla="*/ 3245335 w 11584247"/>
              <a:gd name="connsiteY109" fmla="*/ 828674 h 851161"/>
              <a:gd name="connsiteX110" fmla="*/ 3182139 w 11584247"/>
              <a:gd name="connsiteY110" fmla="*/ 789189 h 851161"/>
              <a:gd name="connsiteX111" fmla="*/ 3044242 w 11584247"/>
              <a:gd name="connsiteY111" fmla="*/ 738181 h 851161"/>
              <a:gd name="connsiteX112" fmla="*/ 2975529 w 11584247"/>
              <a:gd name="connsiteY112" fmla="*/ 720730 h 851161"/>
              <a:gd name="connsiteX113" fmla="*/ 2868812 w 11584247"/>
              <a:gd name="connsiteY113" fmla="*/ 709829 h 851161"/>
              <a:gd name="connsiteX114" fmla="*/ 2836257 w 11584247"/>
              <a:gd name="connsiteY114" fmla="*/ 703641 h 851161"/>
              <a:gd name="connsiteX115" fmla="*/ 2511817 w 11584247"/>
              <a:gd name="connsiteY115" fmla="*/ 610129 h 851161"/>
              <a:gd name="connsiteX116" fmla="*/ 2323450 w 11584247"/>
              <a:gd name="connsiteY116" fmla="*/ 692063 h 851161"/>
              <a:gd name="connsiteX117" fmla="*/ 2112485 w 11584247"/>
              <a:gd name="connsiteY117" fmla="*/ 710292 h 851161"/>
              <a:gd name="connsiteX118" fmla="*/ 2047386 w 11584247"/>
              <a:gd name="connsiteY118" fmla="*/ 669854 h 851161"/>
              <a:gd name="connsiteX119" fmla="*/ 2014871 w 11584247"/>
              <a:gd name="connsiteY119" fmla="*/ 671556 h 851161"/>
              <a:gd name="connsiteX120" fmla="*/ 1961527 w 11584247"/>
              <a:gd name="connsiteY120" fmla="*/ 678730 h 851161"/>
              <a:gd name="connsiteX121" fmla="*/ 1878931 w 11584247"/>
              <a:gd name="connsiteY121" fmla="*/ 661482 h 851161"/>
              <a:gd name="connsiteX122" fmla="*/ 1713886 w 11584247"/>
              <a:gd name="connsiteY122" fmla="*/ 668713 h 851161"/>
              <a:gd name="connsiteX123" fmla="*/ 1434049 w 11584247"/>
              <a:gd name="connsiteY123" fmla="*/ 595668 h 851161"/>
              <a:gd name="connsiteX124" fmla="*/ 1177354 w 11584247"/>
              <a:gd name="connsiteY124" fmla="*/ 614359 h 851161"/>
              <a:gd name="connsiteX125" fmla="*/ 1088947 w 11584247"/>
              <a:gd name="connsiteY125" fmla="*/ 617056 h 851161"/>
              <a:gd name="connsiteX126" fmla="*/ 998946 w 11584247"/>
              <a:gd name="connsiteY126" fmla="*/ 688407 h 851161"/>
              <a:gd name="connsiteX127" fmla="*/ 850523 w 11584247"/>
              <a:gd name="connsiteY127" fmla="*/ 684071 h 851161"/>
              <a:gd name="connsiteX128" fmla="*/ 775514 w 11584247"/>
              <a:gd name="connsiteY128" fmla="*/ 737451 h 851161"/>
              <a:gd name="connsiteX129" fmla="*/ 603494 w 11584247"/>
              <a:gd name="connsiteY129" fmla="*/ 710500 h 851161"/>
              <a:gd name="connsiteX130" fmla="*/ 564233 w 11584247"/>
              <a:gd name="connsiteY130" fmla="*/ 721324 h 851161"/>
              <a:gd name="connsiteX131" fmla="*/ 511527 w 11584247"/>
              <a:gd name="connsiteY131" fmla="*/ 744248 h 851161"/>
              <a:gd name="connsiteX132" fmla="*/ 337049 w 11584247"/>
              <a:gd name="connsiteY132" fmla="*/ 755307 h 851161"/>
              <a:gd name="connsiteX133" fmla="*/ 218766 w 11584247"/>
              <a:gd name="connsiteY133" fmla="*/ 732207 h 851161"/>
              <a:gd name="connsiteX134" fmla="*/ 104041 w 11584247"/>
              <a:gd name="connsiteY134" fmla="*/ 738210 h 851161"/>
              <a:gd name="connsiteX135" fmla="*/ 15455 w 11584247"/>
              <a:gd name="connsiteY135" fmla="*/ 751614 h 851161"/>
              <a:gd name="connsiteX136" fmla="*/ 0 w 11584247"/>
              <a:gd name="connsiteY136" fmla="*/ 741620 h 851161"/>
              <a:gd name="connsiteX137" fmla="*/ 0 w 11584247"/>
              <a:gd name="connsiteY137"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958441 w 11584247"/>
              <a:gd name="connsiteY28" fmla="*/ 451389 h 851161"/>
              <a:gd name="connsiteX29" fmla="*/ 8869068 w 11584247"/>
              <a:gd name="connsiteY29" fmla="*/ 421230 h 851161"/>
              <a:gd name="connsiteX30" fmla="*/ 8863066 w 11584247"/>
              <a:gd name="connsiteY30" fmla="*/ 431598 h 851161"/>
              <a:gd name="connsiteX31" fmla="*/ 8805167 w 11584247"/>
              <a:gd name="connsiteY31" fmla="*/ 436877 h 851161"/>
              <a:gd name="connsiteX32" fmla="*/ 8593326 w 11584247"/>
              <a:gd name="connsiteY32" fmla="*/ 390816 h 851161"/>
              <a:gd name="connsiteX33" fmla="*/ 8480431 w 11584247"/>
              <a:gd name="connsiteY33" fmla="*/ 402916 h 851161"/>
              <a:gd name="connsiteX34" fmla="*/ 8441817 w 11584247"/>
              <a:gd name="connsiteY34" fmla="*/ 417619 h 851161"/>
              <a:gd name="connsiteX35" fmla="*/ 8377029 w 11584247"/>
              <a:gd name="connsiteY35" fmla="*/ 441608 h 851161"/>
              <a:gd name="connsiteX36" fmla="*/ 8332187 w 11584247"/>
              <a:gd name="connsiteY36" fmla="*/ 485172 h 851161"/>
              <a:gd name="connsiteX37" fmla="*/ 8276595 w 11584247"/>
              <a:gd name="connsiteY37" fmla="*/ 495073 h 851161"/>
              <a:gd name="connsiteX38" fmla="*/ 8259050 w 11584247"/>
              <a:gd name="connsiteY38" fmla="*/ 464220 h 851161"/>
              <a:gd name="connsiteX39" fmla="*/ 8201086 w 11584247"/>
              <a:gd name="connsiteY39" fmla="*/ 485570 h 851161"/>
              <a:gd name="connsiteX40" fmla="*/ 8113667 w 11584247"/>
              <a:gd name="connsiteY40" fmla="*/ 521596 h 851161"/>
              <a:gd name="connsiteX41" fmla="*/ 8062051 w 11584247"/>
              <a:gd name="connsiteY41" fmla="*/ 533812 h 851161"/>
              <a:gd name="connsiteX42" fmla="*/ 7922362 w 11584247"/>
              <a:gd name="connsiteY42" fmla="*/ 576478 h 851161"/>
              <a:gd name="connsiteX43" fmla="*/ 7783439 w 11584247"/>
              <a:gd name="connsiteY43" fmla="*/ 626299 h 851161"/>
              <a:gd name="connsiteX44" fmla="*/ 7721280 w 11584247"/>
              <a:gd name="connsiteY44" fmla="*/ 690417 h 851161"/>
              <a:gd name="connsiteX45" fmla="*/ 7713345 w 11584247"/>
              <a:gd name="connsiteY45" fmla="*/ 693363 h 851161"/>
              <a:gd name="connsiteX46" fmla="*/ 7691368 w 11584247"/>
              <a:gd name="connsiteY46" fmla="*/ 691272 h 851161"/>
              <a:gd name="connsiteX47" fmla="*/ 7683053 w 11584247"/>
              <a:gd name="connsiteY47" fmla="*/ 688814 h 851161"/>
              <a:gd name="connsiteX48" fmla="*/ 7670993 w 11584247"/>
              <a:gd name="connsiteY48" fmla="*/ 688775 h 851161"/>
              <a:gd name="connsiteX49" fmla="*/ 7670712 w 11584247"/>
              <a:gd name="connsiteY49" fmla="*/ 689306 h 851161"/>
              <a:gd name="connsiteX50" fmla="*/ 7659383 w 11584247"/>
              <a:gd name="connsiteY50" fmla="*/ 688227 h 851161"/>
              <a:gd name="connsiteX51" fmla="*/ 7603754 w 11584247"/>
              <a:gd name="connsiteY51" fmla="*/ 676226 h 851161"/>
              <a:gd name="connsiteX52" fmla="*/ 7532285 w 11584247"/>
              <a:gd name="connsiteY52" fmla="*/ 726440 h 851161"/>
              <a:gd name="connsiteX53" fmla="*/ 7502351 w 11584247"/>
              <a:gd name="connsiteY53" fmla="*/ 735020 h 851161"/>
              <a:gd name="connsiteX54" fmla="*/ 7486452 w 11584247"/>
              <a:gd name="connsiteY54" fmla="*/ 742445 h 851161"/>
              <a:gd name="connsiteX55" fmla="*/ 7485519 w 11584247"/>
              <a:gd name="connsiteY55" fmla="*/ 744742 h 851161"/>
              <a:gd name="connsiteX56" fmla="*/ 7432183 w 11584247"/>
              <a:gd name="connsiteY56" fmla="*/ 732969 h 851161"/>
              <a:gd name="connsiteX57" fmla="*/ 7425231 w 11584247"/>
              <a:gd name="connsiteY57" fmla="*/ 735688 h 851161"/>
              <a:gd name="connsiteX58" fmla="*/ 7390298 w 11584247"/>
              <a:gd name="connsiteY58" fmla="*/ 722535 h 851161"/>
              <a:gd name="connsiteX59" fmla="*/ 7372339 w 11584247"/>
              <a:gd name="connsiteY59" fmla="*/ 718662 h 851161"/>
              <a:gd name="connsiteX60" fmla="*/ 7367083 w 11584247"/>
              <a:gd name="connsiteY60" fmla="*/ 711540 h 851161"/>
              <a:gd name="connsiteX61" fmla="*/ 7340667 w 11584247"/>
              <a:gd name="connsiteY61" fmla="*/ 708883 h 851161"/>
              <a:gd name="connsiteX62" fmla="*/ 7337703 w 11584247"/>
              <a:gd name="connsiteY62" fmla="*/ 710851 h 851161"/>
              <a:gd name="connsiteX63" fmla="*/ 7315659 w 11584247"/>
              <a:gd name="connsiteY63" fmla="*/ 700203 h 851161"/>
              <a:gd name="connsiteX64" fmla="*/ 7296872 w 11584247"/>
              <a:gd name="connsiteY64" fmla="*/ 681057 h 851161"/>
              <a:gd name="connsiteX65" fmla="*/ 7073219 w 11584247"/>
              <a:gd name="connsiteY65" fmla="*/ 690480 h 851161"/>
              <a:gd name="connsiteX66" fmla="*/ 6877450 w 11584247"/>
              <a:gd name="connsiteY66" fmla="*/ 609704 h 851161"/>
              <a:gd name="connsiteX67" fmla="*/ 6756132 w 11584247"/>
              <a:gd name="connsiteY67" fmla="*/ 617104 h 851161"/>
              <a:gd name="connsiteX68" fmla="*/ 6717066 w 11584247"/>
              <a:gd name="connsiteY68" fmla="*/ 663516 h 851161"/>
              <a:gd name="connsiteX69" fmla="*/ 6414326 w 11584247"/>
              <a:gd name="connsiteY69" fmla="*/ 637792 h 851161"/>
              <a:gd name="connsiteX70" fmla="*/ 6337636 w 11584247"/>
              <a:gd name="connsiteY70" fmla="*/ 651977 h 851161"/>
              <a:gd name="connsiteX71" fmla="*/ 6268828 w 11584247"/>
              <a:gd name="connsiteY71" fmla="*/ 622080 h 851161"/>
              <a:gd name="connsiteX72" fmla="*/ 6241133 w 11584247"/>
              <a:gd name="connsiteY72" fmla="*/ 637096 h 851161"/>
              <a:gd name="connsiteX73" fmla="*/ 6236372 w 11584247"/>
              <a:gd name="connsiteY73" fmla="*/ 640150 h 851161"/>
              <a:gd name="connsiteX74" fmla="*/ 6217005 w 11584247"/>
              <a:gd name="connsiteY74" fmla="*/ 642256 h 851161"/>
              <a:gd name="connsiteX75" fmla="*/ 6211934 w 11584247"/>
              <a:gd name="connsiteY75" fmla="*/ 655497 h 851161"/>
              <a:gd name="connsiteX76" fmla="*/ 6183064 w 11584247"/>
              <a:gd name="connsiteY76" fmla="*/ 667728 h 851161"/>
              <a:gd name="connsiteX77" fmla="*/ 6147308 w 11584247"/>
              <a:gd name="connsiteY77" fmla="*/ 668073 h 851161"/>
              <a:gd name="connsiteX78" fmla="*/ 5977154 w 11584247"/>
              <a:gd name="connsiteY78" fmla="*/ 655579 h 851161"/>
              <a:gd name="connsiteX79" fmla="*/ 5875486 w 11584247"/>
              <a:gd name="connsiteY79" fmla="*/ 656164 h 851161"/>
              <a:gd name="connsiteX80" fmla="*/ 5837074 w 11584247"/>
              <a:gd name="connsiteY80" fmla="*/ 669047 h 851161"/>
              <a:gd name="connsiteX81" fmla="*/ 5783293 w 11584247"/>
              <a:gd name="connsiteY81" fmla="*/ 678526 h 851161"/>
              <a:gd name="connsiteX82" fmla="*/ 5688540 w 11584247"/>
              <a:gd name="connsiteY82" fmla="*/ 705055 h 851161"/>
              <a:gd name="connsiteX83" fmla="*/ 5560952 w 11584247"/>
              <a:gd name="connsiteY83" fmla="*/ 723655 h 851161"/>
              <a:gd name="connsiteX84" fmla="*/ 5467137 w 11584247"/>
              <a:gd name="connsiteY84" fmla="*/ 683142 h 851161"/>
              <a:gd name="connsiteX85" fmla="*/ 5459069 w 11584247"/>
              <a:gd name="connsiteY85" fmla="*/ 692731 h 851161"/>
              <a:gd name="connsiteX86" fmla="*/ 5394755 w 11584247"/>
              <a:gd name="connsiteY86" fmla="*/ 691136 h 851161"/>
              <a:gd name="connsiteX87" fmla="*/ 5168758 w 11584247"/>
              <a:gd name="connsiteY87" fmla="*/ 620360 h 851161"/>
              <a:gd name="connsiteX88" fmla="*/ 5043093 w 11584247"/>
              <a:gd name="connsiteY88" fmla="*/ 619043 h 851161"/>
              <a:gd name="connsiteX89" fmla="*/ 4998604 w 11584247"/>
              <a:gd name="connsiteY89" fmla="*/ 629087 h 851161"/>
              <a:gd name="connsiteX90" fmla="*/ 4924058 w 11584247"/>
              <a:gd name="connsiteY90" fmla="*/ 645263 h 851161"/>
              <a:gd name="connsiteX91" fmla="*/ 4868616 w 11584247"/>
              <a:gd name="connsiteY91" fmla="*/ 683240 h 851161"/>
              <a:gd name="connsiteX92" fmla="*/ 4806175 w 11584247"/>
              <a:gd name="connsiteY92" fmla="*/ 686507 h 851161"/>
              <a:gd name="connsiteX93" fmla="*/ 4791312 w 11584247"/>
              <a:gd name="connsiteY93" fmla="*/ 653788 h 851161"/>
              <a:gd name="connsiteX94" fmla="*/ 4724634 w 11584247"/>
              <a:gd name="connsiteY94" fmla="*/ 668150 h 851161"/>
              <a:gd name="connsiteX95" fmla="*/ 4623526 w 11584247"/>
              <a:gd name="connsiteY95" fmla="*/ 693607 h 851161"/>
              <a:gd name="connsiteX96" fmla="*/ 4565119 w 11584247"/>
              <a:gd name="connsiteY96" fmla="*/ 699644 h 851161"/>
              <a:gd name="connsiteX97" fmla="*/ 4405682 w 11584247"/>
              <a:gd name="connsiteY97" fmla="*/ 725524 h 851161"/>
              <a:gd name="connsiteX98" fmla="*/ 4246062 w 11584247"/>
              <a:gd name="connsiteY98" fmla="*/ 758603 h 851161"/>
              <a:gd name="connsiteX99" fmla="*/ 4151948 w 11584247"/>
              <a:gd name="connsiteY99" fmla="*/ 818594 h 851161"/>
              <a:gd name="connsiteX100" fmla="*/ 4020693 w 11584247"/>
              <a:gd name="connsiteY100" fmla="*/ 841422 h 851161"/>
              <a:gd name="connsiteX101" fmla="*/ 3998789 w 11584247"/>
              <a:gd name="connsiteY101" fmla="*/ 851161 h 851161"/>
              <a:gd name="connsiteX102" fmla="*/ 3968135 w 11584247"/>
              <a:gd name="connsiteY102" fmla="*/ 845925 h 851161"/>
              <a:gd name="connsiteX103" fmla="*/ 3845234 w 11584247"/>
              <a:gd name="connsiteY103" fmla="*/ 823068 h 851161"/>
              <a:gd name="connsiteX104" fmla="*/ 3748200 w 11584247"/>
              <a:gd name="connsiteY104" fmla="*/ 788335 h 851161"/>
              <a:gd name="connsiteX105" fmla="*/ 3628646 w 11584247"/>
              <a:gd name="connsiteY105" fmla="*/ 815284 h 851161"/>
              <a:gd name="connsiteX106" fmla="*/ 3555292 w 11584247"/>
              <a:gd name="connsiteY106" fmla="*/ 808248 h 851161"/>
              <a:gd name="connsiteX107" fmla="*/ 3434444 w 11584247"/>
              <a:gd name="connsiteY107" fmla="*/ 760907 h 851161"/>
              <a:gd name="connsiteX108" fmla="*/ 3276756 w 11584247"/>
              <a:gd name="connsiteY108" fmla="*/ 777750 h 851161"/>
              <a:gd name="connsiteX109" fmla="*/ 3182139 w 11584247"/>
              <a:gd name="connsiteY109" fmla="*/ 789189 h 851161"/>
              <a:gd name="connsiteX110" fmla="*/ 3044242 w 11584247"/>
              <a:gd name="connsiteY110" fmla="*/ 738181 h 851161"/>
              <a:gd name="connsiteX111" fmla="*/ 2975529 w 11584247"/>
              <a:gd name="connsiteY111" fmla="*/ 720730 h 851161"/>
              <a:gd name="connsiteX112" fmla="*/ 2868812 w 11584247"/>
              <a:gd name="connsiteY112" fmla="*/ 709829 h 851161"/>
              <a:gd name="connsiteX113" fmla="*/ 2836257 w 11584247"/>
              <a:gd name="connsiteY113" fmla="*/ 703641 h 851161"/>
              <a:gd name="connsiteX114" fmla="*/ 2511817 w 11584247"/>
              <a:gd name="connsiteY114" fmla="*/ 610129 h 851161"/>
              <a:gd name="connsiteX115" fmla="*/ 2323450 w 11584247"/>
              <a:gd name="connsiteY115" fmla="*/ 692063 h 851161"/>
              <a:gd name="connsiteX116" fmla="*/ 2112485 w 11584247"/>
              <a:gd name="connsiteY116" fmla="*/ 710292 h 851161"/>
              <a:gd name="connsiteX117" fmla="*/ 2047386 w 11584247"/>
              <a:gd name="connsiteY117" fmla="*/ 669854 h 851161"/>
              <a:gd name="connsiteX118" fmla="*/ 2014871 w 11584247"/>
              <a:gd name="connsiteY118" fmla="*/ 671556 h 851161"/>
              <a:gd name="connsiteX119" fmla="*/ 1961527 w 11584247"/>
              <a:gd name="connsiteY119" fmla="*/ 678730 h 851161"/>
              <a:gd name="connsiteX120" fmla="*/ 1878931 w 11584247"/>
              <a:gd name="connsiteY120" fmla="*/ 661482 h 851161"/>
              <a:gd name="connsiteX121" fmla="*/ 1713886 w 11584247"/>
              <a:gd name="connsiteY121" fmla="*/ 668713 h 851161"/>
              <a:gd name="connsiteX122" fmla="*/ 1434049 w 11584247"/>
              <a:gd name="connsiteY122" fmla="*/ 595668 h 851161"/>
              <a:gd name="connsiteX123" fmla="*/ 1177354 w 11584247"/>
              <a:gd name="connsiteY123" fmla="*/ 614359 h 851161"/>
              <a:gd name="connsiteX124" fmla="*/ 1088947 w 11584247"/>
              <a:gd name="connsiteY124" fmla="*/ 617056 h 851161"/>
              <a:gd name="connsiteX125" fmla="*/ 998946 w 11584247"/>
              <a:gd name="connsiteY125" fmla="*/ 688407 h 851161"/>
              <a:gd name="connsiteX126" fmla="*/ 850523 w 11584247"/>
              <a:gd name="connsiteY126" fmla="*/ 684071 h 851161"/>
              <a:gd name="connsiteX127" fmla="*/ 775514 w 11584247"/>
              <a:gd name="connsiteY127" fmla="*/ 737451 h 851161"/>
              <a:gd name="connsiteX128" fmla="*/ 603494 w 11584247"/>
              <a:gd name="connsiteY128" fmla="*/ 710500 h 851161"/>
              <a:gd name="connsiteX129" fmla="*/ 564233 w 11584247"/>
              <a:gd name="connsiteY129" fmla="*/ 721324 h 851161"/>
              <a:gd name="connsiteX130" fmla="*/ 511527 w 11584247"/>
              <a:gd name="connsiteY130" fmla="*/ 744248 h 851161"/>
              <a:gd name="connsiteX131" fmla="*/ 337049 w 11584247"/>
              <a:gd name="connsiteY131" fmla="*/ 755307 h 851161"/>
              <a:gd name="connsiteX132" fmla="*/ 218766 w 11584247"/>
              <a:gd name="connsiteY132" fmla="*/ 732207 h 851161"/>
              <a:gd name="connsiteX133" fmla="*/ 104041 w 11584247"/>
              <a:gd name="connsiteY133" fmla="*/ 738210 h 851161"/>
              <a:gd name="connsiteX134" fmla="*/ 15455 w 11584247"/>
              <a:gd name="connsiteY134" fmla="*/ 751614 h 851161"/>
              <a:gd name="connsiteX135" fmla="*/ 0 w 11584247"/>
              <a:gd name="connsiteY135" fmla="*/ 741620 h 851161"/>
              <a:gd name="connsiteX136" fmla="*/ 0 w 11584247"/>
              <a:gd name="connsiteY13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958441 w 11584247"/>
              <a:gd name="connsiteY28" fmla="*/ 451389 h 851161"/>
              <a:gd name="connsiteX29" fmla="*/ 8869068 w 11584247"/>
              <a:gd name="connsiteY29" fmla="*/ 421230 h 851161"/>
              <a:gd name="connsiteX30" fmla="*/ 8863066 w 11584247"/>
              <a:gd name="connsiteY30" fmla="*/ 431598 h 851161"/>
              <a:gd name="connsiteX31" fmla="*/ 8805167 w 11584247"/>
              <a:gd name="connsiteY31" fmla="*/ 436877 h 851161"/>
              <a:gd name="connsiteX32" fmla="*/ 8593326 w 11584247"/>
              <a:gd name="connsiteY32" fmla="*/ 390816 h 851161"/>
              <a:gd name="connsiteX33" fmla="*/ 8480431 w 11584247"/>
              <a:gd name="connsiteY33" fmla="*/ 402916 h 851161"/>
              <a:gd name="connsiteX34" fmla="*/ 8441817 w 11584247"/>
              <a:gd name="connsiteY34" fmla="*/ 417619 h 851161"/>
              <a:gd name="connsiteX35" fmla="*/ 8377029 w 11584247"/>
              <a:gd name="connsiteY35" fmla="*/ 441608 h 851161"/>
              <a:gd name="connsiteX36" fmla="*/ 8332187 w 11584247"/>
              <a:gd name="connsiteY36" fmla="*/ 485172 h 851161"/>
              <a:gd name="connsiteX37" fmla="*/ 8276595 w 11584247"/>
              <a:gd name="connsiteY37" fmla="*/ 495073 h 851161"/>
              <a:gd name="connsiteX38" fmla="*/ 8259050 w 11584247"/>
              <a:gd name="connsiteY38" fmla="*/ 464220 h 851161"/>
              <a:gd name="connsiteX39" fmla="*/ 8201086 w 11584247"/>
              <a:gd name="connsiteY39" fmla="*/ 485570 h 851161"/>
              <a:gd name="connsiteX40" fmla="*/ 8113667 w 11584247"/>
              <a:gd name="connsiteY40" fmla="*/ 521596 h 851161"/>
              <a:gd name="connsiteX41" fmla="*/ 8062051 w 11584247"/>
              <a:gd name="connsiteY41" fmla="*/ 533812 h 851161"/>
              <a:gd name="connsiteX42" fmla="*/ 7922362 w 11584247"/>
              <a:gd name="connsiteY42" fmla="*/ 576478 h 851161"/>
              <a:gd name="connsiteX43" fmla="*/ 7783439 w 11584247"/>
              <a:gd name="connsiteY43" fmla="*/ 626299 h 851161"/>
              <a:gd name="connsiteX44" fmla="*/ 7721280 w 11584247"/>
              <a:gd name="connsiteY44" fmla="*/ 690417 h 851161"/>
              <a:gd name="connsiteX45" fmla="*/ 7713345 w 11584247"/>
              <a:gd name="connsiteY45" fmla="*/ 693363 h 851161"/>
              <a:gd name="connsiteX46" fmla="*/ 7691368 w 11584247"/>
              <a:gd name="connsiteY46" fmla="*/ 691272 h 851161"/>
              <a:gd name="connsiteX47" fmla="*/ 7683053 w 11584247"/>
              <a:gd name="connsiteY47" fmla="*/ 688814 h 851161"/>
              <a:gd name="connsiteX48" fmla="*/ 7670993 w 11584247"/>
              <a:gd name="connsiteY48" fmla="*/ 688775 h 851161"/>
              <a:gd name="connsiteX49" fmla="*/ 7670712 w 11584247"/>
              <a:gd name="connsiteY49" fmla="*/ 689306 h 851161"/>
              <a:gd name="connsiteX50" fmla="*/ 7659383 w 11584247"/>
              <a:gd name="connsiteY50" fmla="*/ 688227 h 851161"/>
              <a:gd name="connsiteX51" fmla="*/ 7603754 w 11584247"/>
              <a:gd name="connsiteY51" fmla="*/ 676226 h 851161"/>
              <a:gd name="connsiteX52" fmla="*/ 7532285 w 11584247"/>
              <a:gd name="connsiteY52" fmla="*/ 726440 h 851161"/>
              <a:gd name="connsiteX53" fmla="*/ 7502351 w 11584247"/>
              <a:gd name="connsiteY53" fmla="*/ 735020 h 851161"/>
              <a:gd name="connsiteX54" fmla="*/ 7486452 w 11584247"/>
              <a:gd name="connsiteY54" fmla="*/ 742445 h 851161"/>
              <a:gd name="connsiteX55" fmla="*/ 7485519 w 11584247"/>
              <a:gd name="connsiteY55" fmla="*/ 744742 h 851161"/>
              <a:gd name="connsiteX56" fmla="*/ 7432183 w 11584247"/>
              <a:gd name="connsiteY56" fmla="*/ 732969 h 851161"/>
              <a:gd name="connsiteX57" fmla="*/ 7425231 w 11584247"/>
              <a:gd name="connsiteY57" fmla="*/ 735688 h 851161"/>
              <a:gd name="connsiteX58" fmla="*/ 7390298 w 11584247"/>
              <a:gd name="connsiteY58" fmla="*/ 722535 h 851161"/>
              <a:gd name="connsiteX59" fmla="*/ 7372339 w 11584247"/>
              <a:gd name="connsiteY59" fmla="*/ 718662 h 851161"/>
              <a:gd name="connsiteX60" fmla="*/ 7367083 w 11584247"/>
              <a:gd name="connsiteY60" fmla="*/ 711540 h 851161"/>
              <a:gd name="connsiteX61" fmla="*/ 7340667 w 11584247"/>
              <a:gd name="connsiteY61" fmla="*/ 708883 h 851161"/>
              <a:gd name="connsiteX62" fmla="*/ 7337703 w 11584247"/>
              <a:gd name="connsiteY62" fmla="*/ 710851 h 851161"/>
              <a:gd name="connsiteX63" fmla="*/ 7315659 w 11584247"/>
              <a:gd name="connsiteY63" fmla="*/ 700203 h 851161"/>
              <a:gd name="connsiteX64" fmla="*/ 7296872 w 11584247"/>
              <a:gd name="connsiteY64" fmla="*/ 681057 h 851161"/>
              <a:gd name="connsiteX65" fmla="*/ 7073219 w 11584247"/>
              <a:gd name="connsiteY65" fmla="*/ 690480 h 851161"/>
              <a:gd name="connsiteX66" fmla="*/ 6877450 w 11584247"/>
              <a:gd name="connsiteY66" fmla="*/ 609704 h 851161"/>
              <a:gd name="connsiteX67" fmla="*/ 6756132 w 11584247"/>
              <a:gd name="connsiteY67" fmla="*/ 617104 h 851161"/>
              <a:gd name="connsiteX68" fmla="*/ 6717066 w 11584247"/>
              <a:gd name="connsiteY68" fmla="*/ 663516 h 851161"/>
              <a:gd name="connsiteX69" fmla="*/ 6414326 w 11584247"/>
              <a:gd name="connsiteY69" fmla="*/ 637792 h 851161"/>
              <a:gd name="connsiteX70" fmla="*/ 6337636 w 11584247"/>
              <a:gd name="connsiteY70" fmla="*/ 651977 h 851161"/>
              <a:gd name="connsiteX71" fmla="*/ 6268828 w 11584247"/>
              <a:gd name="connsiteY71" fmla="*/ 622080 h 851161"/>
              <a:gd name="connsiteX72" fmla="*/ 6241133 w 11584247"/>
              <a:gd name="connsiteY72" fmla="*/ 637096 h 851161"/>
              <a:gd name="connsiteX73" fmla="*/ 6236372 w 11584247"/>
              <a:gd name="connsiteY73" fmla="*/ 640150 h 851161"/>
              <a:gd name="connsiteX74" fmla="*/ 6217005 w 11584247"/>
              <a:gd name="connsiteY74" fmla="*/ 642256 h 851161"/>
              <a:gd name="connsiteX75" fmla="*/ 6211934 w 11584247"/>
              <a:gd name="connsiteY75" fmla="*/ 655497 h 851161"/>
              <a:gd name="connsiteX76" fmla="*/ 6183064 w 11584247"/>
              <a:gd name="connsiteY76" fmla="*/ 667728 h 851161"/>
              <a:gd name="connsiteX77" fmla="*/ 6147308 w 11584247"/>
              <a:gd name="connsiteY77" fmla="*/ 668073 h 851161"/>
              <a:gd name="connsiteX78" fmla="*/ 5977154 w 11584247"/>
              <a:gd name="connsiteY78" fmla="*/ 655579 h 851161"/>
              <a:gd name="connsiteX79" fmla="*/ 5875486 w 11584247"/>
              <a:gd name="connsiteY79" fmla="*/ 656164 h 851161"/>
              <a:gd name="connsiteX80" fmla="*/ 5837074 w 11584247"/>
              <a:gd name="connsiteY80" fmla="*/ 669047 h 851161"/>
              <a:gd name="connsiteX81" fmla="*/ 5783293 w 11584247"/>
              <a:gd name="connsiteY81" fmla="*/ 678526 h 851161"/>
              <a:gd name="connsiteX82" fmla="*/ 5688540 w 11584247"/>
              <a:gd name="connsiteY82" fmla="*/ 705055 h 851161"/>
              <a:gd name="connsiteX83" fmla="*/ 5560952 w 11584247"/>
              <a:gd name="connsiteY83" fmla="*/ 723655 h 851161"/>
              <a:gd name="connsiteX84" fmla="*/ 5467137 w 11584247"/>
              <a:gd name="connsiteY84" fmla="*/ 683142 h 851161"/>
              <a:gd name="connsiteX85" fmla="*/ 5459069 w 11584247"/>
              <a:gd name="connsiteY85" fmla="*/ 692731 h 851161"/>
              <a:gd name="connsiteX86" fmla="*/ 5394755 w 11584247"/>
              <a:gd name="connsiteY86" fmla="*/ 691136 h 851161"/>
              <a:gd name="connsiteX87" fmla="*/ 5168758 w 11584247"/>
              <a:gd name="connsiteY87" fmla="*/ 620360 h 851161"/>
              <a:gd name="connsiteX88" fmla="*/ 5043093 w 11584247"/>
              <a:gd name="connsiteY88" fmla="*/ 619043 h 851161"/>
              <a:gd name="connsiteX89" fmla="*/ 4998604 w 11584247"/>
              <a:gd name="connsiteY89" fmla="*/ 629087 h 851161"/>
              <a:gd name="connsiteX90" fmla="*/ 4924058 w 11584247"/>
              <a:gd name="connsiteY90" fmla="*/ 645263 h 851161"/>
              <a:gd name="connsiteX91" fmla="*/ 4868616 w 11584247"/>
              <a:gd name="connsiteY91" fmla="*/ 683240 h 851161"/>
              <a:gd name="connsiteX92" fmla="*/ 4806175 w 11584247"/>
              <a:gd name="connsiteY92" fmla="*/ 686507 h 851161"/>
              <a:gd name="connsiteX93" fmla="*/ 4791312 w 11584247"/>
              <a:gd name="connsiteY93" fmla="*/ 653788 h 851161"/>
              <a:gd name="connsiteX94" fmla="*/ 4724634 w 11584247"/>
              <a:gd name="connsiteY94" fmla="*/ 668150 h 851161"/>
              <a:gd name="connsiteX95" fmla="*/ 4623526 w 11584247"/>
              <a:gd name="connsiteY95" fmla="*/ 693607 h 851161"/>
              <a:gd name="connsiteX96" fmla="*/ 4565119 w 11584247"/>
              <a:gd name="connsiteY96" fmla="*/ 699644 h 851161"/>
              <a:gd name="connsiteX97" fmla="*/ 4405682 w 11584247"/>
              <a:gd name="connsiteY97" fmla="*/ 725524 h 851161"/>
              <a:gd name="connsiteX98" fmla="*/ 4246062 w 11584247"/>
              <a:gd name="connsiteY98" fmla="*/ 758603 h 851161"/>
              <a:gd name="connsiteX99" fmla="*/ 4151948 w 11584247"/>
              <a:gd name="connsiteY99" fmla="*/ 818594 h 851161"/>
              <a:gd name="connsiteX100" fmla="*/ 4020693 w 11584247"/>
              <a:gd name="connsiteY100" fmla="*/ 841422 h 851161"/>
              <a:gd name="connsiteX101" fmla="*/ 3998789 w 11584247"/>
              <a:gd name="connsiteY101" fmla="*/ 851161 h 851161"/>
              <a:gd name="connsiteX102" fmla="*/ 3968135 w 11584247"/>
              <a:gd name="connsiteY102" fmla="*/ 845925 h 851161"/>
              <a:gd name="connsiteX103" fmla="*/ 3845234 w 11584247"/>
              <a:gd name="connsiteY103" fmla="*/ 823068 h 851161"/>
              <a:gd name="connsiteX104" fmla="*/ 3748200 w 11584247"/>
              <a:gd name="connsiteY104" fmla="*/ 788335 h 851161"/>
              <a:gd name="connsiteX105" fmla="*/ 3628646 w 11584247"/>
              <a:gd name="connsiteY105" fmla="*/ 815284 h 851161"/>
              <a:gd name="connsiteX106" fmla="*/ 3555292 w 11584247"/>
              <a:gd name="connsiteY106" fmla="*/ 808248 h 851161"/>
              <a:gd name="connsiteX107" fmla="*/ 3434444 w 11584247"/>
              <a:gd name="connsiteY107" fmla="*/ 760907 h 851161"/>
              <a:gd name="connsiteX108" fmla="*/ 3276756 w 11584247"/>
              <a:gd name="connsiteY108" fmla="*/ 777750 h 851161"/>
              <a:gd name="connsiteX109" fmla="*/ 3182139 w 11584247"/>
              <a:gd name="connsiteY109" fmla="*/ 789189 h 851161"/>
              <a:gd name="connsiteX110" fmla="*/ 3044242 w 11584247"/>
              <a:gd name="connsiteY110" fmla="*/ 738181 h 851161"/>
              <a:gd name="connsiteX111" fmla="*/ 2975529 w 11584247"/>
              <a:gd name="connsiteY111" fmla="*/ 720730 h 851161"/>
              <a:gd name="connsiteX112" fmla="*/ 2868812 w 11584247"/>
              <a:gd name="connsiteY112" fmla="*/ 709829 h 851161"/>
              <a:gd name="connsiteX113" fmla="*/ 2836257 w 11584247"/>
              <a:gd name="connsiteY113" fmla="*/ 703641 h 851161"/>
              <a:gd name="connsiteX114" fmla="*/ 2511817 w 11584247"/>
              <a:gd name="connsiteY114" fmla="*/ 610129 h 851161"/>
              <a:gd name="connsiteX115" fmla="*/ 2323450 w 11584247"/>
              <a:gd name="connsiteY115" fmla="*/ 692063 h 851161"/>
              <a:gd name="connsiteX116" fmla="*/ 2112485 w 11584247"/>
              <a:gd name="connsiteY116" fmla="*/ 710292 h 851161"/>
              <a:gd name="connsiteX117" fmla="*/ 2047386 w 11584247"/>
              <a:gd name="connsiteY117" fmla="*/ 669854 h 851161"/>
              <a:gd name="connsiteX118" fmla="*/ 2014871 w 11584247"/>
              <a:gd name="connsiteY118" fmla="*/ 671556 h 851161"/>
              <a:gd name="connsiteX119" fmla="*/ 1961527 w 11584247"/>
              <a:gd name="connsiteY119" fmla="*/ 678730 h 851161"/>
              <a:gd name="connsiteX120" fmla="*/ 1878931 w 11584247"/>
              <a:gd name="connsiteY120" fmla="*/ 661482 h 851161"/>
              <a:gd name="connsiteX121" fmla="*/ 1713886 w 11584247"/>
              <a:gd name="connsiteY121" fmla="*/ 668713 h 851161"/>
              <a:gd name="connsiteX122" fmla="*/ 1434049 w 11584247"/>
              <a:gd name="connsiteY122" fmla="*/ 595668 h 851161"/>
              <a:gd name="connsiteX123" fmla="*/ 1177354 w 11584247"/>
              <a:gd name="connsiteY123" fmla="*/ 614359 h 851161"/>
              <a:gd name="connsiteX124" fmla="*/ 1088947 w 11584247"/>
              <a:gd name="connsiteY124" fmla="*/ 617056 h 851161"/>
              <a:gd name="connsiteX125" fmla="*/ 998946 w 11584247"/>
              <a:gd name="connsiteY125" fmla="*/ 688407 h 851161"/>
              <a:gd name="connsiteX126" fmla="*/ 775514 w 11584247"/>
              <a:gd name="connsiteY126" fmla="*/ 737451 h 851161"/>
              <a:gd name="connsiteX127" fmla="*/ 603494 w 11584247"/>
              <a:gd name="connsiteY127" fmla="*/ 710500 h 851161"/>
              <a:gd name="connsiteX128" fmla="*/ 564233 w 11584247"/>
              <a:gd name="connsiteY128" fmla="*/ 721324 h 851161"/>
              <a:gd name="connsiteX129" fmla="*/ 511527 w 11584247"/>
              <a:gd name="connsiteY129" fmla="*/ 744248 h 851161"/>
              <a:gd name="connsiteX130" fmla="*/ 337049 w 11584247"/>
              <a:gd name="connsiteY130" fmla="*/ 755307 h 851161"/>
              <a:gd name="connsiteX131" fmla="*/ 218766 w 11584247"/>
              <a:gd name="connsiteY131" fmla="*/ 732207 h 851161"/>
              <a:gd name="connsiteX132" fmla="*/ 104041 w 11584247"/>
              <a:gd name="connsiteY132" fmla="*/ 738210 h 851161"/>
              <a:gd name="connsiteX133" fmla="*/ 15455 w 11584247"/>
              <a:gd name="connsiteY133" fmla="*/ 751614 h 851161"/>
              <a:gd name="connsiteX134" fmla="*/ 0 w 11584247"/>
              <a:gd name="connsiteY134" fmla="*/ 741620 h 851161"/>
              <a:gd name="connsiteX135" fmla="*/ 0 w 11584247"/>
              <a:gd name="connsiteY135"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958441 w 11584247"/>
              <a:gd name="connsiteY28" fmla="*/ 451389 h 851161"/>
              <a:gd name="connsiteX29" fmla="*/ 8869068 w 11584247"/>
              <a:gd name="connsiteY29" fmla="*/ 421230 h 851161"/>
              <a:gd name="connsiteX30" fmla="*/ 8863066 w 11584247"/>
              <a:gd name="connsiteY30" fmla="*/ 431598 h 851161"/>
              <a:gd name="connsiteX31" fmla="*/ 8805167 w 11584247"/>
              <a:gd name="connsiteY31" fmla="*/ 436877 h 851161"/>
              <a:gd name="connsiteX32" fmla="*/ 8593326 w 11584247"/>
              <a:gd name="connsiteY32" fmla="*/ 390816 h 851161"/>
              <a:gd name="connsiteX33" fmla="*/ 8480431 w 11584247"/>
              <a:gd name="connsiteY33" fmla="*/ 402916 h 851161"/>
              <a:gd name="connsiteX34" fmla="*/ 8441817 w 11584247"/>
              <a:gd name="connsiteY34" fmla="*/ 417619 h 851161"/>
              <a:gd name="connsiteX35" fmla="*/ 8377029 w 11584247"/>
              <a:gd name="connsiteY35" fmla="*/ 441608 h 851161"/>
              <a:gd name="connsiteX36" fmla="*/ 8332187 w 11584247"/>
              <a:gd name="connsiteY36" fmla="*/ 485172 h 851161"/>
              <a:gd name="connsiteX37" fmla="*/ 8276595 w 11584247"/>
              <a:gd name="connsiteY37" fmla="*/ 495073 h 851161"/>
              <a:gd name="connsiteX38" fmla="*/ 8259050 w 11584247"/>
              <a:gd name="connsiteY38" fmla="*/ 464220 h 851161"/>
              <a:gd name="connsiteX39" fmla="*/ 8201086 w 11584247"/>
              <a:gd name="connsiteY39" fmla="*/ 485570 h 851161"/>
              <a:gd name="connsiteX40" fmla="*/ 8113667 w 11584247"/>
              <a:gd name="connsiteY40" fmla="*/ 521596 h 851161"/>
              <a:gd name="connsiteX41" fmla="*/ 8062051 w 11584247"/>
              <a:gd name="connsiteY41" fmla="*/ 533812 h 851161"/>
              <a:gd name="connsiteX42" fmla="*/ 7922362 w 11584247"/>
              <a:gd name="connsiteY42" fmla="*/ 576478 h 851161"/>
              <a:gd name="connsiteX43" fmla="*/ 7783439 w 11584247"/>
              <a:gd name="connsiteY43" fmla="*/ 626299 h 851161"/>
              <a:gd name="connsiteX44" fmla="*/ 7721280 w 11584247"/>
              <a:gd name="connsiteY44" fmla="*/ 690417 h 851161"/>
              <a:gd name="connsiteX45" fmla="*/ 7713345 w 11584247"/>
              <a:gd name="connsiteY45" fmla="*/ 693363 h 851161"/>
              <a:gd name="connsiteX46" fmla="*/ 7691368 w 11584247"/>
              <a:gd name="connsiteY46" fmla="*/ 691272 h 851161"/>
              <a:gd name="connsiteX47" fmla="*/ 7683053 w 11584247"/>
              <a:gd name="connsiteY47" fmla="*/ 688814 h 851161"/>
              <a:gd name="connsiteX48" fmla="*/ 7670993 w 11584247"/>
              <a:gd name="connsiteY48" fmla="*/ 688775 h 851161"/>
              <a:gd name="connsiteX49" fmla="*/ 7670712 w 11584247"/>
              <a:gd name="connsiteY49" fmla="*/ 689306 h 851161"/>
              <a:gd name="connsiteX50" fmla="*/ 7659383 w 11584247"/>
              <a:gd name="connsiteY50" fmla="*/ 688227 h 851161"/>
              <a:gd name="connsiteX51" fmla="*/ 7603754 w 11584247"/>
              <a:gd name="connsiteY51" fmla="*/ 676226 h 851161"/>
              <a:gd name="connsiteX52" fmla="*/ 7532285 w 11584247"/>
              <a:gd name="connsiteY52" fmla="*/ 726440 h 851161"/>
              <a:gd name="connsiteX53" fmla="*/ 7502351 w 11584247"/>
              <a:gd name="connsiteY53" fmla="*/ 735020 h 851161"/>
              <a:gd name="connsiteX54" fmla="*/ 7486452 w 11584247"/>
              <a:gd name="connsiteY54" fmla="*/ 742445 h 851161"/>
              <a:gd name="connsiteX55" fmla="*/ 7485519 w 11584247"/>
              <a:gd name="connsiteY55" fmla="*/ 744742 h 851161"/>
              <a:gd name="connsiteX56" fmla="*/ 7432183 w 11584247"/>
              <a:gd name="connsiteY56" fmla="*/ 732969 h 851161"/>
              <a:gd name="connsiteX57" fmla="*/ 7425231 w 11584247"/>
              <a:gd name="connsiteY57" fmla="*/ 735688 h 851161"/>
              <a:gd name="connsiteX58" fmla="*/ 7390298 w 11584247"/>
              <a:gd name="connsiteY58" fmla="*/ 722535 h 851161"/>
              <a:gd name="connsiteX59" fmla="*/ 7372339 w 11584247"/>
              <a:gd name="connsiteY59" fmla="*/ 718662 h 851161"/>
              <a:gd name="connsiteX60" fmla="*/ 7367083 w 11584247"/>
              <a:gd name="connsiteY60" fmla="*/ 711540 h 851161"/>
              <a:gd name="connsiteX61" fmla="*/ 7340667 w 11584247"/>
              <a:gd name="connsiteY61" fmla="*/ 708883 h 851161"/>
              <a:gd name="connsiteX62" fmla="*/ 7337703 w 11584247"/>
              <a:gd name="connsiteY62" fmla="*/ 710851 h 851161"/>
              <a:gd name="connsiteX63" fmla="*/ 7315659 w 11584247"/>
              <a:gd name="connsiteY63" fmla="*/ 700203 h 851161"/>
              <a:gd name="connsiteX64" fmla="*/ 7296872 w 11584247"/>
              <a:gd name="connsiteY64" fmla="*/ 681057 h 851161"/>
              <a:gd name="connsiteX65" fmla="*/ 7073219 w 11584247"/>
              <a:gd name="connsiteY65" fmla="*/ 690480 h 851161"/>
              <a:gd name="connsiteX66" fmla="*/ 6877450 w 11584247"/>
              <a:gd name="connsiteY66" fmla="*/ 609704 h 851161"/>
              <a:gd name="connsiteX67" fmla="*/ 6756132 w 11584247"/>
              <a:gd name="connsiteY67" fmla="*/ 617104 h 851161"/>
              <a:gd name="connsiteX68" fmla="*/ 6414326 w 11584247"/>
              <a:gd name="connsiteY68" fmla="*/ 637792 h 851161"/>
              <a:gd name="connsiteX69" fmla="*/ 6337636 w 11584247"/>
              <a:gd name="connsiteY69" fmla="*/ 651977 h 851161"/>
              <a:gd name="connsiteX70" fmla="*/ 6268828 w 11584247"/>
              <a:gd name="connsiteY70" fmla="*/ 622080 h 851161"/>
              <a:gd name="connsiteX71" fmla="*/ 6241133 w 11584247"/>
              <a:gd name="connsiteY71" fmla="*/ 637096 h 851161"/>
              <a:gd name="connsiteX72" fmla="*/ 6236372 w 11584247"/>
              <a:gd name="connsiteY72" fmla="*/ 640150 h 851161"/>
              <a:gd name="connsiteX73" fmla="*/ 6217005 w 11584247"/>
              <a:gd name="connsiteY73" fmla="*/ 642256 h 851161"/>
              <a:gd name="connsiteX74" fmla="*/ 6211934 w 11584247"/>
              <a:gd name="connsiteY74" fmla="*/ 655497 h 851161"/>
              <a:gd name="connsiteX75" fmla="*/ 6183064 w 11584247"/>
              <a:gd name="connsiteY75" fmla="*/ 667728 h 851161"/>
              <a:gd name="connsiteX76" fmla="*/ 6147308 w 11584247"/>
              <a:gd name="connsiteY76" fmla="*/ 668073 h 851161"/>
              <a:gd name="connsiteX77" fmla="*/ 5977154 w 11584247"/>
              <a:gd name="connsiteY77" fmla="*/ 655579 h 851161"/>
              <a:gd name="connsiteX78" fmla="*/ 5875486 w 11584247"/>
              <a:gd name="connsiteY78" fmla="*/ 656164 h 851161"/>
              <a:gd name="connsiteX79" fmla="*/ 5837074 w 11584247"/>
              <a:gd name="connsiteY79" fmla="*/ 669047 h 851161"/>
              <a:gd name="connsiteX80" fmla="*/ 5783293 w 11584247"/>
              <a:gd name="connsiteY80" fmla="*/ 678526 h 851161"/>
              <a:gd name="connsiteX81" fmla="*/ 5688540 w 11584247"/>
              <a:gd name="connsiteY81" fmla="*/ 705055 h 851161"/>
              <a:gd name="connsiteX82" fmla="*/ 5560952 w 11584247"/>
              <a:gd name="connsiteY82" fmla="*/ 723655 h 851161"/>
              <a:gd name="connsiteX83" fmla="*/ 5467137 w 11584247"/>
              <a:gd name="connsiteY83" fmla="*/ 683142 h 851161"/>
              <a:gd name="connsiteX84" fmla="*/ 5459069 w 11584247"/>
              <a:gd name="connsiteY84" fmla="*/ 692731 h 851161"/>
              <a:gd name="connsiteX85" fmla="*/ 5394755 w 11584247"/>
              <a:gd name="connsiteY85" fmla="*/ 691136 h 851161"/>
              <a:gd name="connsiteX86" fmla="*/ 5168758 w 11584247"/>
              <a:gd name="connsiteY86" fmla="*/ 620360 h 851161"/>
              <a:gd name="connsiteX87" fmla="*/ 5043093 w 11584247"/>
              <a:gd name="connsiteY87" fmla="*/ 619043 h 851161"/>
              <a:gd name="connsiteX88" fmla="*/ 4998604 w 11584247"/>
              <a:gd name="connsiteY88" fmla="*/ 629087 h 851161"/>
              <a:gd name="connsiteX89" fmla="*/ 4924058 w 11584247"/>
              <a:gd name="connsiteY89" fmla="*/ 645263 h 851161"/>
              <a:gd name="connsiteX90" fmla="*/ 4868616 w 11584247"/>
              <a:gd name="connsiteY90" fmla="*/ 683240 h 851161"/>
              <a:gd name="connsiteX91" fmla="*/ 4806175 w 11584247"/>
              <a:gd name="connsiteY91" fmla="*/ 686507 h 851161"/>
              <a:gd name="connsiteX92" fmla="*/ 4791312 w 11584247"/>
              <a:gd name="connsiteY92" fmla="*/ 653788 h 851161"/>
              <a:gd name="connsiteX93" fmla="*/ 4724634 w 11584247"/>
              <a:gd name="connsiteY93" fmla="*/ 668150 h 851161"/>
              <a:gd name="connsiteX94" fmla="*/ 4623526 w 11584247"/>
              <a:gd name="connsiteY94" fmla="*/ 693607 h 851161"/>
              <a:gd name="connsiteX95" fmla="*/ 4565119 w 11584247"/>
              <a:gd name="connsiteY95" fmla="*/ 699644 h 851161"/>
              <a:gd name="connsiteX96" fmla="*/ 4405682 w 11584247"/>
              <a:gd name="connsiteY96" fmla="*/ 725524 h 851161"/>
              <a:gd name="connsiteX97" fmla="*/ 4246062 w 11584247"/>
              <a:gd name="connsiteY97" fmla="*/ 758603 h 851161"/>
              <a:gd name="connsiteX98" fmla="*/ 4151948 w 11584247"/>
              <a:gd name="connsiteY98" fmla="*/ 818594 h 851161"/>
              <a:gd name="connsiteX99" fmla="*/ 4020693 w 11584247"/>
              <a:gd name="connsiteY99" fmla="*/ 841422 h 851161"/>
              <a:gd name="connsiteX100" fmla="*/ 3998789 w 11584247"/>
              <a:gd name="connsiteY100" fmla="*/ 851161 h 851161"/>
              <a:gd name="connsiteX101" fmla="*/ 3968135 w 11584247"/>
              <a:gd name="connsiteY101" fmla="*/ 845925 h 851161"/>
              <a:gd name="connsiteX102" fmla="*/ 3845234 w 11584247"/>
              <a:gd name="connsiteY102" fmla="*/ 823068 h 851161"/>
              <a:gd name="connsiteX103" fmla="*/ 3748200 w 11584247"/>
              <a:gd name="connsiteY103" fmla="*/ 788335 h 851161"/>
              <a:gd name="connsiteX104" fmla="*/ 3628646 w 11584247"/>
              <a:gd name="connsiteY104" fmla="*/ 815284 h 851161"/>
              <a:gd name="connsiteX105" fmla="*/ 3555292 w 11584247"/>
              <a:gd name="connsiteY105" fmla="*/ 808248 h 851161"/>
              <a:gd name="connsiteX106" fmla="*/ 3434444 w 11584247"/>
              <a:gd name="connsiteY106" fmla="*/ 760907 h 851161"/>
              <a:gd name="connsiteX107" fmla="*/ 3276756 w 11584247"/>
              <a:gd name="connsiteY107" fmla="*/ 777750 h 851161"/>
              <a:gd name="connsiteX108" fmla="*/ 3182139 w 11584247"/>
              <a:gd name="connsiteY108" fmla="*/ 789189 h 851161"/>
              <a:gd name="connsiteX109" fmla="*/ 3044242 w 11584247"/>
              <a:gd name="connsiteY109" fmla="*/ 738181 h 851161"/>
              <a:gd name="connsiteX110" fmla="*/ 2975529 w 11584247"/>
              <a:gd name="connsiteY110" fmla="*/ 720730 h 851161"/>
              <a:gd name="connsiteX111" fmla="*/ 2868812 w 11584247"/>
              <a:gd name="connsiteY111" fmla="*/ 709829 h 851161"/>
              <a:gd name="connsiteX112" fmla="*/ 2836257 w 11584247"/>
              <a:gd name="connsiteY112" fmla="*/ 703641 h 851161"/>
              <a:gd name="connsiteX113" fmla="*/ 2511817 w 11584247"/>
              <a:gd name="connsiteY113" fmla="*/ 610129 h 851161"/>
              <a:gd name="connsiteX114" fmla="*/ 2323450 w 11584247"/>
              <a:gd name="connsiteY114" fmla="*/ 692063 h 851161"/>
              <a:gd name="connsiteX115" fmla="*/ 2112485 w 11584247"/>
              <a:gd name="connsiteY115" fmla="*/ 710292 h 851161"/>
              <a:gd name="connsiteX116" fmla="*/ 2047386 w 11584247"/>
              <a:gd name="connsiteY116" fmla="*/ 669854 h 851161"/>
              <a:gd name="connsiteX117" fmla="*/ 2014871 w 11584247"/>
              <a:gd name="connsiteY117" fmla="*/ 671556 h 851161"/>
              <a:gd name="connsiteX118" fmla="*/ 1961527 w 11584247"/>
              <a:gd name="connsiteY118" fmla="*/ 678730 h 851161"/>
              <a:gd name="connsiteX119" fmla="*/ 1878931 w 11584247"/>
              <a:gd name="connsiteY119" fmla="*/ 661482 h 851161"/>
              <a:gd name="connsiteX120" fmla="*/ 1713886 w 11584247"/>
              <a:gd name="connsiteY120" fmla="*/ 668713 h 851161"/>
              <a:gd name="connsiteX121" fmla="*/ 1434049 w 11584247"/>
              <a:gd name="connsiteY121" fmla="*/ 595668 h 851161"/>
              <a:gd name="connsiteX122" fmla="*/ 1177354 w 11584247"/>
              <a:gd name="connsiteY122" fmla="*/ 614359 h 851161"/>
              <a:gd name="connsiteX123" fmla="*/ 1088947 w 11584247"/>
              <a:gd name="connsiteY123" fmla="*/ 617056 h 851161"/>
              <a:gd name="connsiteX124" fmla="*/ 998946 w 11584247"/>
              <a:gd name="connsiteY124" fmla="*/ 688407 h 851161"/>
              <a:gd name="connsiteX125" fmla="*/ 775514 w 11584247"/>
              <a:gd name="connsiteY125" fmla="*/ 737451 h 851161"/>
              <a:gd name="connsiteX126" fmla="*/ 603494 w 11584247"/>
              <a:gd name="connsiteY126" fmla="*/ 710500 h 851161"/>
              <a:gd name="connsiteX127" fmla="*/ 564233 w 11584247"/>
              <a:gd name="connsiteY127" fmla="*/ 721324 h 851161"/>
              <a:gd name="connsiteX128" fmla="*/ 511527 w 11584247"/>
              <a:gd name="connsiteY128" fmla="*/ 744248 h 851161"/>
              <a:gd name="connsiteX129" fmla="*/ 337049 w 11584247"/>
              <a:gd name="connsiteY129" fmla="*/ 755307 h 851161"/>
              <a:gd name="connsiteX130" fmla="*/ 218766 w 11584247"/>
              <a:gd name="connsiteY130" fmla="*/ 732207 h 851161"/>
              <a:gd name="connsiteX131" fmla="*/ 104041 w 11584247"/>
              <a:gd name="connsiteY131" fmla="*/ 738210 h 851161"/>
              <a:gd name="connsiteX132" fmla="*/ 15455 w 11584247"/>
              <a:gd name="connsiteY132" fmla="*/ 751614 h 851161"/>
              <a:gd name="connsiteX133" fmla="*/ 0 w 11584247"/>
              <a:gd name="connsiteY133" fmla="*/ 741620 h 851161"/>
              <a:gd name="connsiteX134" fmla="*/ 0 w 11584247"/>
              <a:gd name="connsiteY134"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869068 w 11584247"/>
              <a:gd name="connsiteY28" fmla="*/ 421230 h 851161"/>
              <a:gd name="connsiteX29" fmla="*/ 8863066 w 11584247"/>
              <a:gd name="connsiteY29" fmla="*/ 431598 h 851161"/>
              <a:gd name="connsiteX30" fmla="*/ 8805167 w 11584247"/>
              <a:gd name="connsiteY30" fmla="*/ 436877 h 851161"/>
              <a:gd name="connsiteX31" fmla="*/ 8593326 w 11584247"/>
              <a:gd name="connsiteY31" fmla="*/ 390816 h 851161"/>
              <a:gd name="connsiteX32" fmla="*/ 8480431 w 11584247"/>
              <a:gd name="connsiteY32" fmla="*/ 402916 h 851161"/>
              <a:gd name="connsiteX33" fmla="*/ 8441817 w 11584247"/>
              <a:gd name="connsiteY33" fmla="*/ 417619 h 851161"/>
              <a:gd name="connsiteX34" fmla="*/ 8377029 w 11584247"/>
              <a:gd name="connsiteY34" fmla="*/ 441608 h 851161"/>
              <a:gd name="connsiteX35" fmla="*/ 8332187 w 11584247"/>
              <a:gd name="connsiteY35" fmla="*/ 485172 h 851161"/>
              <a:gd name="connsiteX36" fmla="*/ 8276595 w 11584247"/>
              <a:gd name="connsiteY36" fmla="*/ 495073 h 851161"/>
              <a:gd name="connsiteX37" fmla="*/ 8259050 w 11584247"/>
              <a:gd name="connsiteY37" fmla="*/ 464220 h 851161"/>
              <a:gd name="connsiteX38" fmla="*/ 8201086 w 11584247"/>
              <a:gd name="connsiteY38" fmla="*/ 485570 h 851161"/>
              <a:gd name="connsiteX39" fmla="*/ 8113667 w 11584247"/>
              <a:gd name="connsiteY39" fmla="*/ 521596 h 851161"/>
              <a:gd name="connsiteX40" fmla="*/ 8062051 w 11584247"/>
              <a:gd name="connsiteY40" fmla="*/ 533812 h 851161"/>
              <a:gd name="connsiteX41" fmla="*/ 7922362 w 11584247"/>
              <a:gd name="connsiteY41" fmla="*/ 576478 h 851161"/>
              <a:gd name="connsiteX42" fmla="*/ 7783439 w 11584247"/>
              <a:gd name="connsiteY42" fmla="*/ 626299 h 851161"/>
              <a:gd name="connsiteX43" fmla="*/ 7721280 w 11584247"/>
              <a:gd name="connsiteY43" fmla="*/ 690417 h 851161"/>
              <a:gd name="connsiteX44" fmla="*/ 7713345 w 11584247"/>
              <a:gd name="connsiteY44" fmla="*/ 693363 h 851161"/>
              <a:gd name="connsiteX45" fmla="*/ 7691368 w 11584247"/>
              <a:gd name="connsiteY45" fmla="*/ 691272 h 851161"/>
              <a:gd name="connsiteX46" fmla="*/ 7683053 w 11584247"/>
              <a:gd name="connsiteY46" fmla="*/ 688814 h 851161"/>
              <a:gd name="connsiteX47" fmla="*/ 7670993 w 11584247"/>
              <a:gd name="connsiteY47" fmla="*/ 688775 h 851161"/>
              <a:gd name="connsiteX48" fmla="*/ 7670712 w 11584247"/>
              <a:gd name="connsiteY48" fmla="*/ 689306 h 851161"/>
              <a:gd name="connsiteX49" fmla="*/ 7659383 w 11584247"/>
              <a:gd name="connsiteY49" fmla="*/ 688227 h 851161"/>
              <a:gd name="connsiteX50" fmla="*/ 7603754 w 11584247"/>
              <a:gd name="connsiteY50" fmla="*/ 676226 h 851161"/>
              <a:gd name="connsiteX51" fmla="*/ 7532285 w 11584247"/>
              <a:gd name="connsiteY51" fmla="*/ 726440 h 851161"/>
              <a:gd name="connsiteX52" fmla="*/ 7502351 w 11584247"/>
              <a:gd name="connsiteY52" fmla="*/ 735020 h 851161"/>
              <a:gd name="connsiteX53" fmla="*/ 7486452 w 11584247"/>
              <a:gd name="connsiteY53" fmla="*/ 742445 h 851161"/>
              <a:gd name="connsiteX54" fmla="*/ 7485519 w 11584247"/>
              <a:gd name="connsiteY54" fmla="*/ 744742 h 851161"/>
              <a:gd name="connsiteX55" fmla="*/ 7432183 w 11584247"/>
              <a:gd name="connsiteY55" fmla="*/ 732969 h 851161"/>
              <a:gd name="connsiteX56" fmla="*/ 7425231 w 11584247"/>
              <a:gd name="connsiteY56" fmla="*/ 735688 h 851161"/>
              <a:gd name="connsiteX57" fmla="*/ 7390298 w 11584247"/>
              <a:gd name="connsiteY57" fmla="*/ 722535 h 851161"/>
              <a:gd name="connsiteX58" fmla="*/ 7372339 w 11584247"/>
              <a:gd name="connsiteY58" fmla="*/ 718662 h 851161"/>
              <a:gd name="connsiteX59" fmla="*/ 7367083 w 11584247"/>
              <a:gd name="connsiteY59" fmla="*/ 711540 h 851161"/>
              <a:gd name="connsiteX60" fmla="*/ 7340667 w 11584247"/>
              <a:gd name="connsiteY60" fmla="*/ 708883 h 851161"/>
              <a:gd name="connsiteX61" fmla="*/ 7337703 w 11584247"/>
              <a:gd name="connsiteY61" fmla="*/ 710851 h 851161"/>
              <a:gd name="connsiteX62" fmla="*/ 7315659 w 11584247"/>
              <a:gd name="connsiteY62" fmla="*/ 700203 h 851161"/>
              <a:gd name="connsiteX63" fmla="*/ 7296872 w 11584247"/>
              <a:gd name="connsiteY63" fmla="*/ 681057 h 851161"/>
              <a:gd name="connsiteX64" fmla="*/ 7073219 w 11584247"/>
              <a:gd name="connsiteY64" fmla="*/ 690480 h 851161"/>
              <a:gd name="connsiteX65" fmla="*/ 6877450 w 11584247"/>
              <a:gd name="connsiteY65" fmla="*/ 609704 h 851161"/>
              <a:gd name="connsiteX66" fmla="*/ 6756132 w 11584247"/>
              <a:gd name="connsiteY66" fmla="*/ 617104 h 851161"/>
              <a:gd name="connsiteX67" fmla="*/ 6414326 w 11584247"/>
              <a:gd name="connsiteY67" fmla="*/ 637792 h 851161"/>
              <a:gd name="connsiteX68" fmla="*/ 6337636 w 11584247"/>
              <a:gd name="connsiteY68" fmla="*/ 651977 h 851161"/>
              <a:gd name="connsiteX69" fmla="*/ 6268828 w 11584247"/>
              <a:gd name="connsiteY69" fmla="*/ 622080 h 851161"/>
              <a:gd name="connsiteX70" fmla="*/ 6241133 w 11584247"/>
              <a:gd name="connsiteY70" fmla="*/ 637096 h 851161"/>
              <a:gd name="connsiteX71" fmla="*/ 6236372 w 11584247"/>
              <a:gd name="connsiteY71" fmla="*/ 640150 h 851161"/>
              <a:gd name="connsiteX72" fmla="*/ 6217005 w 11584247"/>
              <a:gd name="connsiteY72" fmla="*/ 642256 h 851161"/>
              <a:gd name="connsiteX73" fmla="*/ 6211934 w 11584247"/>
              <a:gd name="connsiteY73" fmla="*/ 655497 h 851161"/>
              <a:gd name="connsiteX74" fmla="*/ 6183064 w 11584247"/>
              <a:gd name="connsiteY74" fmla="*/ 667728 h 851161"/>
              <a:gd name="connsiteX75" fmla="*/ 6147308 w 11584247"/>
              <a:gd name="connsiteY75" fmla="*/ 668073 h 851161"/>
              <a:gd name="connsiteX76" fmla="*/ 5977154 w 11584247"/>
              <a:gd name="connsiteY76" fmla="*/ 655579 h 851161"/>
              <a:gd name="connsiteX77" fmla="*/ 5875486 w 11584247"/>
              <a:gd name="connsiteY77" fmla="*/ 656164 h 851161"/>
              <a:gd name="connsiteX78" fmla="*/ 5837074 w 11584247"/>
              <a:gd name="connsiteY78" fmla="*/ 669047 h 851161"/>
              <a:gd name="connsiteX79" fmla="*/ 5783293 w 11584247"/>
              <a:gd name="connsiteY79" fmla="*/ 678526 h 851161"/>
              <a:gd name="connsiteX80" fmla="*/ 5688540 w 11584247"/>
              <a:gd name="connsiteY80" fmla="*/ 705055 h 851161"/>
              <a:gd name="connsiteX81" fmla="*/ 5560952 w 11584247"/>
              <a:gd name="connsiteY81" fmla="*/ 723655 h 851161"/>
              <a:gd name="connsiteX82" fmla="*/ 5467137 w 11584247"/>
              <a:gd name="connsiteY82" fmla="*/ 683142 h 851161"/>
              <a:gd name="connsiteX83" fmla="*/ 5459069 w 11584247"/>
              <a:gd name="connsiteY83" fmla="*/ 692731 h 851161"/>
              <a:gd name="connsiteX84" fmla="*/ 5394755 w 11584247"/>
              <a:gd name="connsiteY84" fmla="*/ 691136 h 851161"/>
              <a:gd name="connsiteX85" fmla="*/ 5168758 w 11584247"/>
              <a:gd name="connsiteY85" fmla="*/ 620360 h 851161"/>
              <a:gd name="connsiteX86" fmla="*/ 5043093 w 11584247"/>
              <a:gd name="connsiteY86" fmla="*/ 619043 h 851161"/>
              <a:gd name="connsiteX87" fmla="*/ 4998604 w 11584247"/>
              <a:gd name="connsiteY87" fmla="*/ 629087 h 851161"/>
              <a:gd name="connsiteX88" fmla="*/ 4924058 w 11584247"/>
              <a:gd name="connsiteY88" fmla="*/ 645263 h 851161"/>
              <a:gd name="connsiteX89" fmla="*/ 4868616 w 11584247"/>
              <a:gd name="connsiteY89" fmla="*/ 683240 h 851161"/>
              <a:gd name="connsiteX90" fmla="*/ 4806175 w 11584247"/>
              <a:gd name="connsiteY90" fmla="*/ 686507 h 851161"/>
              <a:gd name="connsiteX91" fmla="*/ 4791312 w 11584247"/>
              <a:gd name="connsiteY91" fmla="*/ 653788 h 851161"/>
              <a:gd name="connsiteX92" fmla="*/ 4724634 w 11584247"/>
              <a:gd name="connsiteY92" fmla="*/ 668150 h 851161"/>
              <a:gd name="connsiteX93" fmla="*/ 4623526 w 11584247"/>
              <a:gd name="connsiteY93" fmla="*/ 693607 h 851161"/>
              <a:gd name="connsiteX94" fmla="*/ 4565119 w 11584247"/>
              <a:gd name="connsiteY94" fmla="*/ 699644 h 851161"/>
              <a:gd name="connsiteX95" fmla="*/ 4405682 w 11584247"/>
              <a:gd name="connsiteY95" fmla="*/ 725524 h 851161"/>
              <a:gd name="connsiteX96" fmla="*/ 4246062 w 11584247"/>
              <a:gd name="connsiteY96" fmla="*/ 758603 h 851161"/>
              <a:gd name="connsiteX97" fmla="*/ 4151948 w 11584247"/>
              <a:gd name="connsiteY97" fmla="*/ 818594 h 851161"/>
              <a:gd name="connsiteX98" fmla="*/ 4020693 w 11584247"/>
              <a:gd name="connsiteY98" fmla="*/ 841422 h 851161"/>
              <a:gd name="connsiteX99" fmla="*/ 3998789 w 11584247"/>
              <a:gd name="connsiteY99" fmla="*/ 851161 h 851161"/>
              <a:gd name="connsiteX100" fmla="*/ 3968135 w 11584247"/>
              <a:gd name="connsiteY100" fmla="*/ 845925 h 851161"/>
              <a:gd name="connsiteX101" fmla="*/ 3845234 w 11584247"/>
              <a:gd name="connsiteY101" fmla="*/ 823068 h 851161"/>
              <a:gd name="connsiteX102" fmla="*/ 3748200 w 11584247"/>
              <a:gd name="connsiteY102" fmla="*/ 788335 h 851161"/>
              <a:gd name="connsiteX103" fmla="*/ 3628646 w 11584247"/>
              <a:gd name="connsiteY103" fmla="*/ 815284 h 851161"/>
              <a:gd name="connsiteX104" fmla="*/ 3555292 w 11584247"/>
              <a:gd name="connsiteY104" fmla="*/ 808248 h 851161"/>
              <a:gd name="connsiteX105" fmla="*/ 3434444 w 11584247"/>
              <a:gd name="connsiteY105" fmla="*/ 760907 h 851161"/>
              <a:gd name="connsiteX106" fmla="*/ 3276756 w 11584247"/>
              <a:gd name="connsiteY106" fmla="*/ 777750 h 851161"/>
              <a:gd name="connsiteX107" fmla="*/ 3182139 w 11584247"/>
              <a:gd name="connsiteY107" fmla="*/ 789189 h 851161"/>
              <a:gd name="connsiteX108" fmla="*/ 3044242 w 11584247"/>
              <a:gd name="connsiteY108" fmla="*/ 738181 h 851161"/>
              <a:gd name="connsiteX109" fmla="*/ 2975529 w 11584247"/>
              <a:gd name="connsiteY109" fmla="*/ 720730 h 851161"/>
              <a:gd name="connsiteX110" fmla="*/ 2868812 w 11584247"/>
              <a:gd name="connsiteY110" fmla="*/ 709829 h 851161"/>
              <a:gd name="connsiteX111" fmla="*/ 2836257 w 11584247"/>
              <a:gd name="connsiteY111" fmla="*/ 703641 h 851161"/>
              <a:gd name="connsiteX112" fmla="*/ 2511817 w 11584247"/>
              <a:gd name="connsiteY112" fmla="*/ 610129 h 851161"/>
              <a:gd name="connsiteX113" fmla="*/ 2323450 w 11584247"/>
              <a:gd name="connsiteY113" fmla="*/ 692063 h 851161"/>
              <a:gd name="connsiteX114" fmla="*/ 2112485 w 11584247"/>
              <a:gd name="connsiteY114" fmla="*/ 710292 h 851161"/>
              <a:gd name="connsiteX115" fmla="*/ 2047386 w 11584247"/>
              <a:gd name="connsiteY115" fmla="*/ 669854 h 851161"/>
              <a:gd name="connsiteX116" fmla="*/ 2014871 w 11584247"/>
              <a:gd name="connsiteY116" fmla="*/ 671556 h 851161"/>
              <a:gd name="connsiteX117" fmla="*/ 1961527 w 11584247"/>
              <a:gd name="connsiteY117" fmla="*/ 678730 h 851161"/>
              <a:gd name="connsiteX118" fmla="*/ 1878931 w 11584247"/>
              <a:gd name="connsiteY118" fmla="*/ 661482 h 851161"/>
              <a:gd name="connsiteX119" fmla="*/ 1713886 w 11584247"/>
              <a:gd name="connsiteY119" fmla="*/ 668713 h 851161"/>
              <a:gd name="connsiteX120" fmla="*/ 1434049 w 11584247"/>
              <a:gd name="connsiteY120" fmla="*/ 595668 h 851161"/>
              <a:gd name="connsiteX121" fmla="*/ 1177354 w 11584247"/>
              <a:gd name="connsiteY121" fmla="*/ 614359 h 851161"/>
              <a:gd name="connsiteX122" fmla="*/ 1088947 w 11584247"/>
              <a:gd name="connsiteY122" fmla="*/ 617056 h 851161"/>
              <a:gd name="connsiteX123" fmla="*/ 998946 w 11584247"/>
              <a:gd name="connsiteY123" fmla="*/ 688407 h 851161"/>
              <a:gd name="connsiteX124" fmla="*/ 775514 w 11584247"/>
              <a:gd name="connsiteY124" fmla="*/ 737451 h 851161"/>
              <a:gd name="connsiteX125" fmla="*/ 603494 w 11584247"/>
              <a:gd name="connsiteY125" fmla="*/ 710500 h 851161"/>
              <a:gd name="connsiteX126" fmla="*/ 564233 w 11584247"/>
              <a:gd name="connsiteY126" fmla="*/ 721324 h 851161"/>
              <a:gd name="connsiteX127" fmla="*/ 511527 w 11584247"/>
              <a:gd name="connsiteY127" fmla="*/ 744248 h 851161"/>
              <a:gd name="connsiteX128" fmla="*/ 337049 w 11584247"/>
              <a:gd name="connsiteY128" fmla="*/ 755307 h 851161"/>
              <a:gd name="connsiteX129" fmla="*/ 218766 w 11584247"/>
              <a:gd name="connsiteY129" fmla="*/ 732207 h 851161"/>
              <a:gd name="connsiteX130" fmla="*/ 104041 w 11584247"/>
              <a:gd name="connsiteY130" fmla="*/ 738210 h 851161"/>
              <a:gd name="connsiteX131" fmla="*/ 15455 w 11584247"/>
              <a:gd name="connsiteY131" fmla="*/ 751614 h 851161"/>
              <a:gd name="connsiteX132" fmla="*/ 0 w 11584247"/>
              <a:gd name="connsiteY132" fmla="*/ 741620 h 851161"/>
              <a:gd name="connsiteX133" fmla="*/ 0 w 11584247"/>
              <a:gd name="connsiteY133"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10016836 w 11584247"/>
              <a:gd name="connsiteY17" fmla="*/ 218259 h 851161"/>
              <a:gd name="connsiteX18" fmla="*/ 9987770 w 11584247"/>
              <a:gd name="connsiteY18" fmla="*/ 268441 h 851161"/>
              <a:gd name="connsiteX19" fmla="*/ 9712889 w 11584247"/>
              <a:gd name="connsiteY19" fmla="*/ 275231 h 851161"/>
              <a:gd name="connsiteX20" fmla="*/ 9645923 w 11584247"/>
              <a:gd name="connsiteY20" fmla="*/ 297473 h 851161"/>
              <a:gd name="connsiteX21" fmla="*/ 9580351 w 11584247"/>
              <a:gd name="connsiteY21" fmla="*/ 275174 h 851161"/>
              <a:gd name="connsiteX22" fmla="*/ 9477264 w 11584247"/>
              <a:gd name="connsiteY22" fmla="*/ 333736 h 851161"/>
              <a:gd name="connsiteX23" fmla="*/ 9323022 w 11584247"/>
              <a:gd name="connsiteY23" fmla="*/ 339499 h 851161"/>
              <a:gd name="connsiteX24" fmla="*/ 9231896 w 11584247"/>
              <a:gd name="connsiteY24" fmla="*/ 350924 h 851161"/>
              <a:gd name="connsiteX25" fmla="*/ 9199098 w 11584247"/>
              <a:gd name="connsiteY25" fmla="*/ 367794 h 851161"/>
              <a:gd name="connsiteX26" fmla="*/ 9152075 w 11584247"/>
              <a:gd name="connsiteY26" fmla="*/ 382929 h 851161"/>
              <a:gd name="connsiteX27" fmla="*/ 9070495 w 11584247"/>
              <a:gd name="connsiteY27" fmla="*/ 419337 h 851161"/>
              <a:gd name="connsiteX28" fmla="*/ 8869068 w 11584247"/>
              <a:gd name="connsiteY28" fmla="*/ 421230 h 851161"/>
              <a:gd name="connsiteX29" fmla="*/ 8863066 w 11584247"/>
              <a:gd name="connsiteY29" fmla="*/ 431598 h 851161"/>
              <a:gd name="connsiteX30" fmla="*/ 8805167 w 11584247"/>
              <a:gd name="connsiteY30" fmla="*/ 436877 h 851161"/>
              <a:gd name="connsiteX31" fmla="*/ 8593326 w 11584247"/>
              <a:gd name="connsiteY31" fmla="*/ 390816 h 851161"/>
              <a:gd name="connsiteX32" fmla="*/ 8480431 w 11584247"/>
              <a:gd name="connsiteY32" fmla="*/ 402916 h 851161"/>
              <a:gd name="connsiteX33" fmla="*/ 8441817 w 11584247"/>
              <a:gd name="connsiteY33" fmla="*/ 417619 h 851161"/>
              <a:gd name="connsiteX34" fmla="*/ 8377029 w 11584247"/>
              <a:gd name="connsiteY34" fmla="*/ 441608 h 851161"/>
              <a:gd name="connsiteX35" fmla="*/ 8332187 w 11584247"/>
              <a:gd name="connsiteY35" fmla="*/ 485172 h 851161"/>
              <a:gd name="connsiteX36" fmla="*/ 8276595 w 11584247"/>
              <a:gd name="connsiteY36" fmla="*/ 495073 h 851161"/>
              <a:gd name="connsiteX37" fmla="*/ 8259050 w 11584247"/>
              <a:gd name="connsiteY37" fmla="*/ 464220 h 851161"/>
              <a:gd name="connsiteX38" fmla="*/ 8201086 w 11584247"/>
              <a:gd name="connsiteY38" fmla="*/ 485570 h 851161"/>
              <a:gd name="connsiteX39" fmla="*/ 8113667 w 11584247"/>
              <a:gd name="connsiteY39" fmla="*/ 521596 h 851161"/>
              <a:gd name="connsiteX40" fmla="*/ 8062051 w 11584247"/>
              <a:gd name="connsiteY40" fmla="*/ 533812 h 851161"/>
              <a:gd name="connsiteX41" fmla="*/ 7922362 w 11584247"/>
              <a:gd name="connsiteY41" fmla="*/ 576478 h 851161"/>
              <a:gd name="connsiteX42" fmla="*/ 7783439 w 11584247"/>
              <a:gd name="connsiteY42" fmla="*/ 626299 h 851161"/>
              <a:gd name="connsiteX43" fmla="*/ 7721280 w 11584247"/>
              <a:gd name="connsiteY43" fmla="*/ 690417 h 851161"/>
              <a:gd name="connsiteX44" fmla="*/ 7713345 w 11584247"/>
              <a:gd name="connsiteY44" fmla="*/ 693363 h 851161"/>
              <a:gd name="connsiteX45" fmla="*/ 7691368 w 11584247"/>
              <a:gd name="connsiteY45" fmla="*/ 691272 h 851161"/>
              <a:gd name="connsiteX46" fmla="*/ 7683053 w 11584247"/>
              <a:gd name="connsiteY46" fmla="*/ 688814 h 851161"/>
              <a:gd name="connsiteX47" fmla="*/ 7670993 w 11584247"/>
              <a:gd name="connsiteY47" fmla="*/ 688775 h 851161"/>
              <a:gd name="connsiteX48" fmla="*/ 7670712 w 11584247"/>
              <a:gd name="connsiteY48" fmla="*/ 689306 h 851161"/>
              <a:gd name="connsiteX49" fmla="*/ 7659383 w 11584247"/>
              <a:gd name="connsiteY49" fmla="*/ 688227 h 851161"/>
              <a:gd name="connsiteX50" fmla="*/ 7603754 w 11584247"/>
              <a:gd name="connsiteY50" fmla="*/ 676226 h 851161"/>
              <a:gd name="connsiteX51" fmla="*/ 7532285 w 11584247"/>
              <a:gd name="connsiteY51" fmla="*/ 726440 h 851161"/>
              <a:gd name="connsiteX52" fmla="*/ 7502351 w 11584247"/>
              <a:gd name="connsiteY52" fmla="*/ 735020 h 851161"/>
              <a:gd name="connsiteX53" fmla="*/ 7486452 w 11584247"/>
              <a:gd name="connsiteY53" fmla="*/ 742445 h 851161"/>
              <a:gd name="connsiteX54" fmla="*/ 7485519 w 11584247"/>
              <a:gd name="connsiteY54" fmla="*/ 744742 h 851161"/>
              <a:gd name="connsiteX55" fmla="*/ 7432183 w 11584247"/>
              <a:gd name="connsiteY55" fmla="*/ 732969 h 851161"/>
              <a:gd name="connsiteX56" fmla="*/ 7425231 w 11584247"/>
              <a:gd name="connsiteY56" fmla="*/ 735688 h 851161"/>
              <a:gd name="connsiteX57" fmla="*/ 7390298 w 11584247"/>
              <a:gd name="connsiteY57" fmla="*/ 722535 h 851161"/>
              <a:gd name="connsiteX58" fmla="*/ 7372339 w 11584247"/>
              <a:gd name="connsiteY58" fmla="*/ 718662 h 851161"/>
              <a:gd name="connsiteX59" fmla="*/ 7367083 w 11584247"/>
              <a:gd name="connsiteY59" fmla="*/ 711540 h 851161"/>
              <a:gd name="connsiteX60" fmla="*/ 7340667 w 11584247"/>
              <a:gd name="connsiteY60" fmla="*/ 708883 h 851161"/>
              <a:gd name="connsiteX61" fmla="*/ 7337703 w 11584247"/>
              <a:gd name="connsiteY61" fmla="*/ 710851 h 851161"/>
              <a:gd name="connsiteX62" fmla="*/ 7315659 w 11584247"/>
              <a:gd name="connsiteY62" fmla="*/ 700203 h 851161"/>
              <a:gd name="connsiteX63" fmla="*/ 7296872 w 11584247"/>
              <a:gd name="connsiteY63" fmla="*/ 681057 h 851161"/>
              <a:gd name="connsiteX64" fmla="*/ 7073219 w 11584247"/>
              <a:gd name="connsiteY64" fmla="*/ 690480 h 851161"/>
              <a:gd name="connsiteX65" fmla="*/ 6877450 w 11584247"/>
              <a:gd name="connsiteY65" fmla="*/ 609704 h 851161"/>
              <a:gd name="connsiteX66" fmla="*/ 6756132 w 11584247"/>
              <a:gd name="connsiteY66" fmla="*/ 617104 h 851161"/>
              <a:gd name="connsiteX67" fmla="*/ 6414326 w 11584247"/>
              <a:gd name="connsiteY67" fmla="*/ 637792 h 851161"/>
              <a:gd name="connsiteX68" fmla="*/ 6337636 w 11584247"/>
              <a:gd name="connsiteY68" fmla="*/ 651977 h 851161"/>
              <a:gd name="connsiteX69" fmla="*/ 6268828 w 11584247"/>
              <a:gd name="connsiteY69" fmla="*/ 622080 h 851161"/>
              <a:gd name="connsiteX70" fmla="*/ 6241133 w 11584247"/>
              <a:gd name="connsiteY70" fmla="*/ 637096 h 851161"/>
              <a:gd name="connsiteX71" fmla="*/ 6236372 w 11584247"/>
              <a:gd name="connsiteY71" fmla="*/ 640150 h 851161"/>
              <a:gd name="connsiteX72" fmla="*/ 6217005 w 11584247"/>
              <a:gd name="connsiteY72" fmla="*/ 642256 h 851161"/>
              <a:gd name="connsiteX73" fmla="*/ 6211934 w 11584247"/>
              <a:gd name="connsiteY73" fmla="*/ 655497 h 851161"/>
              <a:gd name="connsiteX74" fmla="*/ 6183064 w 11584247"/>
              <a:gd name="connsiteY74" fmla="*/ 667728 h 851161"/>
              <a:gd name="connsiteX75" fmla="*/ 6147308 w 11584247"/>
              <a:gd name="connsiteY75" fmla="*/ 668073 h 851161"/>
              <a:gd name="connsiteX76" fmla="*/ 5977154 w 11584247"/>
              <a:gd name="connsiteY76" fmla="*/ 655579 h 851161"/>
              <a:gd name="connsiteX77" fmla="*/ 5875486 w 11584247"/>
              <a:gd name="connsiteY77" fmla="*/ 656164 h 851161"/>
              <a:gd name="connsiteX78" fmla="*/ 5837074 w 11584247"/>
              <a:gd name="connsiteY78" fmla="*/ 669047 h 851161"/>
              <a:gd name="connsiteX79" fmla="*/ 5783293 w 11584247"/>
              <a:gd name="connsiteY79" fmla="*/ 678526 h 851161"/>
              <a:gd name="connsiteX80" fmla="*/ 5688540 w 11584247"/>
              <a:gd name="connsiteY80" fmla="*/ 705055 h 851161"/>
              <a:gd name="connsiteX81" fmla="*/ 5467137 w 11584247"/>
              <a:gd name="connsiteY81" fmla="*/ 683142 h 851161"/>
              <a:gd name="connsiteX82" fmla="*/ 5459069 w 11584247"/>
              <a:gd name="connsiteY82" fmla="*/ 692731 h 851161"/>
              <a:gd name="connsiteX83" fmla="*/ 5394755 w 11584247"/>
              <a:gd name="connsiteY83" fmla="*/ 691136 h 851161"/>
              <a:gd name="connsiteX84" fmla="*/ 5168758 w 11584247"/>
              <a:gd name="connsiteY84" fmla="*/ 620360 h 851161"/>
              <a:gd name="connsiteX85" fmla="*/ 5043093 w 11584247"/>
              <a:gd name="connsiteY85" fmla="*/ 619043 h 851161"/>
              <a:gd name="connsiteX86" fmla="*/ 4998604 w 11584247"/>
              <a:gd name="connsiteY86" fmla="*/ 629087 h 851161"/>
              <a:gd name="connsiteX87" fmla="*/ 4924058 w 11584247"/>
              <a:gd name="connsiteY87" fmla="*/ 645263 h 851161"/>
              <a:gd name="connsiteX88" fmla="*/ 4868616 w 11584247"/>
              <a:gd name="connsiteY88" fmla="*/ 683240 h 851161"/>
              <a:gd name="connsiteX89" fmla="*/ 4806175 w 11584247"/>
              <a:gd name="connsiteY89" fmla="*/ 686507 h 851161"/>
              <a:gd name="connsiteX90" fmla="*/ 4791312 w 11584247"/>
              <a:gd name="connsiteY90" fmla="*/ 653788 h 851161"/>
              <a:gd name="connsiteX91" fmla="*/ 4724634 w 11584247"/>
              <a:gd name="connsiteY91" fmla="*/ 668150 h 851161"/>
              <a:gd name="connsiteX92" fmla="*/ 4623526 w 11584247"/>
              <a:gd name="connsiteY92" fmla="*/ 693607 h 851161"/>
              <a:gd name="connsiteX93" fmla="*/ 4565119 w 11584247"/>
              <a:gd name="connsiteY93" fmla="*/ 699644 h 851161"/>
              <a:gd name="connsiteX94" fmla="*/ 4405682 w 11584247"/>
              <a:gd name="connsiteY94" fmla="*/ 725524 h 851161"/>
              <a:gd name="connsiteX95" fmla="*/ 4246062 w 11584247"/>
              <a:gd name="connsiteY95" fmla="*/ 758603 h 851161"/>
              <a:gd name="connsiteX96" fmla="*/ 4151948 w 11584247"/>
              <a:gd name="connsiteY96" fmla="*/ 818594 h 851161"/>
              <a:gd name="connsiteX97" fmla="*/ 4020693 w 11584247"/>
              <a:gd name="connsiteY97" fmla="*/ 841422 h 851161"/>
              <a:gd name="connsiteX98" fmla="*/ 3998789 w 11584247"/>
              <a:gd name="connsiteY98" fmla="*/ 851161 h 851161"/>
              <a:gd name="connsiteX99" fmla="*/ 3968135 w 11584247"/>
              <a:gd name="connsiteY99" fmla="*/ 845925 h 851161"/>
              <a:gd name="connsiteX100" fmla="*/ 3845234 w 11584247"/>
              <a:gd name="connsiteY100" fmla="*/ 823068 h 851161"/>
              <a:gd name="connsiteX101" fmla="*/ 3748200 w 11584247"/>
              <a:gd name="connsiteY101" fmla="*/ 788335 h 851161"/>
              <a:gd name="connsiteX102" fmla="*/ 3628646 w 11584247"/>
              <a:gd name="connsiteY102" fmla="*/ 815284 h 851161"/>
              <a:gd name="connsiteX103" fmla="*/ 3555292 w 11584247"/>
              <a:gd name="connsiteY103" fmla="*/ 808248 h 851161"/>
              <a:gd name="connsiteX104" fmla="*/ 3434444 w 11584247"/>
              <a:gd name="connsiteY104" fmla="*/ 760907 h 851161"/>
              <a:gd name="connsiteX105" fmla="*/ 3276756 w 11584247"/>
              <a:gd name="connsiteY105" fmla="*/ 777750 h 851161"/>
              <a:gd name="connsiteX106" fmla="*/ 3182139 w 11584247"/>
              <a:gd name="connsiteY106" fmla="*/ 789189 h 851161"/>
              <a:gd name="connsiteX107" fmla="*/ 3044242 w 11584247"/>
              <a:gd name="connsiteY107" fmla="*/ 738181 h 851161"/>
              <a:gd name="connsiteX108" fmla="*/ 2975529 w 11584247"/>
              <a:gd name="connsiteY108" fmla="*/ 720730 h 851161"/>
              <a:gd name="connsiteX109" fmla="*/ 2868812 w 11584247"/>
              <a:gd name="connsiteY109" fmla="*/ 709829 h 851161"/>
              <a:gd name="connsiteX110" fmla="*/ 2836257 w 11584247"/>
              <a:gd name="connsiteY110" fmla="*/ 703641 h 851161"/>
              <a:gd name="connsiteX111" fmla="*/ 2511817 w 11584247"/>
              <a:gd name="connsiteY111" fmla="*/ 610129 h 851161"/>
              <a:gd name="connsiteX112" fmla="*/ 2323450 w 11584247"/>
              <a:gd name="connsiteY112" fmla="*/ 692063 h 851161"/>
              <a:gd name="connsiteX113" fmla="*/ 2112485 w 11584247"/>
              <a:gd name="connsiteY113" fmla="*/ 710292 h 851161"/>
              <a:gd name="connsiteX114" fmla="*/ 2047386 w 11584247"/>
              <a:gd name="connsiteY114" fmla="*/ 669854 h 851161"/>
              <a:gd name="connsiteX115" fmla="*/ 2014871 w 11584247"/>
              <a:gd name="connsiteY115" fmla="*/ 671556 h 851161"/>
              <a:gd name="connsiteX116" fmla="*/ 1961527 w 11584247"/>
              <a:gd name="connsiteY116" fmla="*/ 678730 h 851161"/>
              <a:gd name="connsiteX117" fmla="*/ 1878931 w 11584247"/>
              <a:gd name="connsiteY117" fmla="*/ 661482 h 851161"/>
              <a:gd name="connsiteX118" fmla="*/ 1713886 w 11584247"/>
              <a:gd name="connsiteY118" fmla="*/ 668713 h 851161"/>
              <a:gd name="connsiteX119" fmla="*/ 1434049 w 11584247"/>
              <a:gd name="connsiteY119" fmla="*/ 595668 h 851161"/>
              <a:gd name="connsiteX120" fmla="*/ 1177354 w 11584247"/>
              <a:gd name="connsiteY120" fmla="*/ 614359 h 851161"/>
              <a:gd name="connsiteX121" fmla="*/ 1088947 w 11584247"/>
              <a:gd name="connsiteY121" fmla="*/ 617056 h 851161"/>
              <a:gd name="connsiteX122" fmla="*/ 998946 w 11584247"/>
              <a:gd name="connsiteY122" fmla="*/ 688407 h 851161"/>
              <a:gd name="connsiteX123" fmla="*/ 775514 w 11584247"/>
              <a:gd name="connsiteY123" fmla="*/ 737451 h 851161"/>
              <a:gd name="connsiteX124" fmla="*/ 603494 w 11584247"/>
              <a:gd name="connsiteY124" fmla="*/ 710500 h 851161"/>
              <a:gd name="connsiteX125" fmla="*/ 564233 w 11584247"/>
              <a:gd name="connsiteY125" fmla="*/ 721324 h 851161"/>
              <a:gd name="connsiteX126" fmla="*/ 511527 w 11584247"/>
              <a:gd name="connsiteY126" fmla="*/ 744248 h 851161"/>
              <a:gd name="connsiteX127" fmla="*/ 337049 w 11584247"/>
              <a:gd name="connsiteY127" fmla="*/ 755307 h 851161"/>
              <a:gd name="connsiteX128" fmla="*/ 218766 w 11584247"/>
              <a:gd name="connsiteY128" fmla="*/ 732207 h 851161"/>
              <a:gd name="connsiteX129" fmla="*/ 104041 w 11584247"/>
              <a:gd name="connsiteY129" fmla="*/ 738210 h 851161"/>
              <a:gd name="connsiteX130" fmla="*/ 15455 w 11584247"/>
              <a:gd name="connsiteY130" fmla="*/ 751614 h 851161"/>
              <a:gd name="connsiteX131" fmla="*/ 0 w 11584247"/>
              <a:gd name="connsiteY131" fmla="*/ 741620 h 851161"/>
              <a:gd name="connsiteX132" fmla="*/ 0 w 11584247"/>
              <a:gd name="connsiteY132"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9987770 w 11584247"/>
              <a:gd name="connsiteY17" fmla="*/ 268441 h 851161"/>
              <a:gd name="connsiteX18" fmla="*/ 9712889 w 11584247"/>
              <a:gd name="connsiteY18" fmla="*/ 275231 h 851161"/>
              <a:gd name="connsiteX19" fmla="*/ 9645923 w 11584247"/>
              <a:gd name="connsiteY19" fmla="*/ 297473 h 851161"/>
              <a:gd name="connsiteX20" fmla="*/ 9580351 w 11584247"/>
              <a:gd name="connsiteY20" fmla="*/ 275174 h 851161"/>
              <a:gd name="connsiteX21" fmla="*/ 9477264 w 11584247"/>
              <a:gd name="connsiteY21" fmla="*/ 333736 h 851161"/>
              <a:gd name="connsiteX22" fmla="*/ 9323022 w 11584247"/>
              <a:gd name="connsiteY22" fmla="*/ 339499 h 851161"/>
              <a:gd name="connsiteX23" fmla="*/ 9231896 w 11584247"/>
              <a:gd name="connsiteY23" fmla="*/ 350924 h 851161"/>
              <a:gd name="connsiteX24" fmla="*/ 9199098 w 11584247"/>
              <a:gd name="connsiteY24" fmla="*/ 367794 h 851161"/>
              <a:gd name="connsiteX25" fmla="*/ 9152075 w 11584247"/>
              <a:gd name="connsiteY25" fmla="*/ 382929 h 851161"/>
              <a:gd name="connsiteX26" fmla="*/ 9070495 w 11584247"/>
              <a:gd name="connsiteY26" fmla="*/ 419337 h 851161"/>
              <a:gd name="connsiteX27" fmla="*/ 8869068 w 11584247"/>
              <a:gd name="connsiteY27" fmla="*/ 421230 h 851161"/>
              <a:gd name="connsiteX28" fmla="*/ 8863066 w 11584247"/>
              <a:gd name="connsiteY28" fmla="*/ 431598 h 851161"/>
              <a:gd name="connsiteX29" fmla="*/ 8805167 w 11584247"/>
              <a:gd name="connsiteY29" fmla="*/ 436877 h 851161"/>
              <a:gd name="connsiteX30" fmla="*/ 8593326 w 11584247"/>
              <a:gd name="connsiteY30" fmla="*/ 390816 h 851161"/>
              <a:gd name="connsiteX31" fmla="*/ 8480431 w 11584247"/>
              <a:gd name="connsiteY31" fmla="*/ 402916 h 851161"/>
              <a:gd name="connsiteX32" fmla="*/ 8441817 w 11584247"/>
              <a:gd name="connsiteY32" fmla="*/ 417619 h 851161"/>
              <a:gd name="connsiteX33" fmla="*/ 8377029 w 11584247"/>
              <a:gd name="connsiteY33" fmla="*/ 441608 h 851161"/>
              <a:gd name="connsiteX34" fmla="*/ 8332187 w 11584247"/>
              <a:gd name="connsiteY34" fmla="*/ 485172 h 851161"/>
              <a:gd name="connsiteX35" fmla="*/ 8276595 w 11584247"/>
              <a:gd name="connsiteY35" fmla="*/ 495073 h 851161"/>
              <a:gd name="connsiteX36" fmla="*/ 8259050 w 11584247"/>
              <a:gd name="connsiteY36" fmla="*/ 464220 h 851161"/>
              <a:gd name="connsiteX37" fmla="*/ 8201086 w 11584247"/>
              <a:gd name="connsiteY37" fmla="*/ 485570 h 851161"/>
              <a:gd name="connsiteX38" fmla="*/ 8113667 w 11584247"/>
              <a:gd name="connsiteY38" fmla="*/ 521596 h 851161"/>
              <a:gd name="connsiteX39" fmla="*/ 8062051 w 11584247"/>
              <a:gd name="connsiteY39" fmla="*/ 533812 h 851161"/>
              <a:gd name="connsiteX40" fmla="*/ 7922362 w 11584247"/>
              <a:gd name="connsiteY40" fmla="*/ 576478 h 851161"/>
              <a:gd name="connsiteX41" fmla="*/ 7783439 w 11584247"/>
              <a:gd name="connsiteY41" fmla="*/ 626299 h 851161"/>
              <a:gd name="connsiteX42" fmla="*/ 7721280 w 11584247"/>
              <a:gd name="connsiteY42" fmla="*/ 690417 h 851161"/>
              <a:gd name="connsiteX43" fmla="*/ 7713345 w 11584247"/>
              <a:gd name="connsiteY43" fmla="*/ 693363 h 851161"/>
              <a:gd name="connsiteX44" fmla="*/ 7691368 w 11584247"/>
              <a:gd name="connsiteY44" fmla="*/ 691272 h 851161"/>
              <a:gd name="connsiteX45" fmla="*/ 7683053 w 11584247"/>
              <a:gd name="connsiteY45" fmla="*/ 688814 h 851161"/>
              <a:gd name="connsiteX46" fmla="*/ 7670993 w 11584247"/>
              <a:gd name="connsiteY46" fmla="*/ 688775 h 851161"/>
              <a:gd name="connsiteX47" fmla="*/ 7670712 w 11584247"/>
              <a:gd name="connsiteY47" fmla="*/ 689306 h 851161"/>
              <a:gd name="connsiteX48" fmla="*/ 7659383 w 11584247"/>
              <a:gd name="connsiteY48" fmla="*/ 688227 h 851161"/>
              <a:gd name="connsiteX49" fmla="*/ 7603754 w 11584247"/>
              <a:gd name="connsiteY49" fmla="*/ 676226 h 851161"/>
              <a:gd name="connsiteX50" fmla="*/ 7532285 w 11584247"/>
              <a:gd name="connsiteY50" fmla="*/ 726440 h 851161"/>
              <a:gd name="connsiteX51" fmla="*/ 7502351 w 11584247"/>
              <a:gd name="connsiteY51" fmla="*/ 735020 h 851161"/>
              <a:gd name="connsiteX52" fmla="*/ 7486452 w 11584247"/>
              <a:gd name="connsiteY52" fmla="*/ 742445 h 851161"/>
              <a:gd name="connsiteX53" fmla="*/ 7485519 w 11584247"/>
              <a:gd name="connsiteY53" fmla="*/ 744742 h 851161"/>
              <a:gd name="connsiteX54" fmla="*/ 7432183 w 11584247"/>
              <a:gd name="connsiteY54" fmla="*/ 732969 h 851161"/>
              <a:gd name="connsiteX55" fmla="*/ 7425231 w 11584247"/>
              <a:gd name="connsiteY55" fmla="*/ 735688 h 851161"/>
              <a:gd name="connsiteX56" fmla="*/ 7390298 w 11584247"/>
              <a:gd name="connsiteY56" fmla="*/ 722535 h 851161"/>
              <a:gd name="connsiteX57" fmla="*/ 7372339 w 11584247"/>
              <a:gd name="connsiteY57" fmla="*/ 718662 h 851161"/>
              <a:gd name="connsiteX58" fmla="*/ 7367083 w 11584247"/>
              <a:gd name="connsiteY58" fmla="*/ 711540 h 851161"/>
              <a:gd name="connsiteX59" fmla="*/ 7340667 w 11584247"/>
              <a:gd name="connsiteY59" fmla="*/ 708883 h 851161"/>
              <a:gd name="connsiteX60" fmla="*/ 7337703 w 11584247"/>
              <a:gd name="connsiteY60" fmla="*/ 710851 h 851161"/>
              <a:gd name="connsiteX61" fmla="*/ 7315659 w 11584247"/>
              <a:gd name="connsiteY61" fmla="*/ 700203 h 851161"/>
              <a:gd name="connsiteX62" fmla="*/ 7296872 w 11584247"/>
              <a:gd name="connsiteY62" fmla="*/ 681057 h 851161"/>
              <a:gd name="connsiteX63" fmla="*/ 7073219 w 11584247"/>
              <a:gd name="connsiteY63" fmla="*/ 690480 h 851161"/>
              <a:gd name="connsiteX64" fmla="*/ 6877450 w 11584247"/>
              <a:gd name="connsiteY64" fmla="*/ 609704 h 851161"/>
              <a:gd name="connsiteX65" fmla="*/ 6756132 w 11584247"/>
              <a:gd name="connsiteY65" fmla="*/ 617104 h 851161"/>
              <a:gd name="connsiteX66" fmla="*/ 6414326 w 11584247"/>
              <a:gd name="connsiteY66" fmla="*/ 637792 h 851161"/>
              <a:gd name="connsiteX67" fmla="*/ 6337636 w 11584247"/>
              <a:gd name="connsiteY67" fmla="*/ 651977 h 851161"/>
              <a:gd name="connsiteX68" fmla="*/ 6268828 w 11584247"/>
              <a:gd name="connsiteY68" fmla="*/ 622080 h 851161"/>
              <a:gd name="connsiteX69" fmla="*/ 6241133 w 11584247"/>
              <a:gd name="connsiteY69" fmla="*/ 637096 h 851161"/>
              <a:gd name="connsiteX70" fmla="*/ 6236372 w 11584247"/>
              <a:gd name="connsiteY70" fmla="*/ 640150 h 851161"/>
              <a:gd name="connsiteX71" fmla="*/ 6217005 w 11584247"/>
              <a:gd name="connsiteY71" fmla="*/ 642256 h 851161"/>
              <a:gd name="connsiteX72" fmla="*/ 6211934 w 11584247"/>
              <a:gd name="connsiteY72" fmla="*/ 655497 h 851161"/>
              <a:gd name="connsiteX73" fmla="*/ 6183064 w 11584247"/>
              <a:gd name="connsiteY73" fmla="*/ 667728 h 851161"/>
              <a:gd name="connsiteX74" fmla="*/ 6147308 w 11584247"/>
              <a:gd name="connsiteY74" fmla="*/ 668073 h 851161"/>
              <a:gd name="connsiteX75" fmla="*/ 5977154 w 11584247"/>
              <a:gd name="connsiteY75" fmla="*/ 655579 h 851161"/>
              <a:gd name="connsiteX76" fmla="*/ 5875486 w 11584247"/>
              <a:gd name="connsiteY76" fmla="*/ 656164 h 851161"/>
              <a:gd name="connsiteX77" fmla="*/ 5837074 w 11584247"/>
              <a:gd name="connsiteY77" fmla="*/ 669047 h 851161"/>
              <a:gd name="connsiteX78" fmla="*/ 5783293 w 11584247"/>
              <a:gd name="connsiteY78" fmla="*/ 678526 h 851161"/>
              <a:gd name="connsiteX79" fmla="*/ 5688540 w 11584247"/>
              <a:gd name="connsiteY79" fmla="*/ 705055 h 851161"/>
              <a:gd name="connsiteX80" fmla="*/ 5467137 w 11584247"/>
              <a:gd name="connsiteY80" fmla="*/ 683142 h 851161"/>
              <a:gd name="connsiteX81" fmla="*/ 5459069 w 11584247"/>
              <a:gd name="connsiteY81" fmla="*/ 692731 h 851161"/>
              <a:gd name="connsiteX82" fmla="*/ 5394755 w 11584247"/>
              <a:gd name="connsiteY82" fmla="*/ 691136 h 851161"/>
              <a:gd name="connsiteX83" fmla="*/ 5168758 w 11584247"/>
              <a:gd name="connsiteY83" fmla="*/ 620360 h 851161"/>
              <a:gd name="connsiteX84" fmla="*/ 5043093 w 11584247"/>
              <a:gd name="connsiteY84" fmla="*/ 619043 h 851161"/>
              <a:gd name="connsiteX85" fmla="*/ 4998604 w 11584247"/>
              <a:gd name="connsiteY85" fmla="*/ 629087 h 851161"/>
              <a:gd name="connsiteX86" fmla="*/ 4924058 w 11584247"/>
              <a:gd name="connsiteY86" fmla="*/ 645263 h 851161"/>
              <a:gd name="connsiteX87" fmla="*/ 4868616 w 11584247"/>
              <a:gd name="connsiteY87" fmla="*/ 683240 h 851161"/>
              <a:gd name="connsiteX88" fmla="*/ 4806175 w 11584247"/>
              <a:gd name="connsiteY88" fmla="*/ 686507 h 851161"/>
              <a:gd name="connsiteX89" fmla="*/ 4791312 w 11584247"/>
              <a:gd name="connsiteY89" fmla="*/ 653788 h 851161"/>
              <a:gd name="connsiteX90" fmla="*/ 4724634 w 11584247"/>
              <a:gd name="connsiteY90" fmla="*/ 668150 h 851161"/>
              <a:gd name="connsiteX91" fmla="*/ 4623526 w 11584247"/>
              <a:gd name="connsiteY91" fmla="*/ 693607 h 851161"/>
              <a:gd name="connsiteX92" fmla="*/ 4565119 w 11584247"/>
              <a:gd name="connsiteY92" fmla="*/ 699644 h 851161"/>
              <a:gd name="connsiteX93" fmla="*/ 4405682 w 11584247"/>
              <a:gd name="connsiteY93" fmla="*/ 725524 h 851161"/>
              <a:gd name="connsiteX94" fmla="*/ 4246062 w 11584247"/>
              <a:gd name="connsiteY94" fmla="*/ 758603 h 851161"/>
              <a:gd name="connsiteX95" fmla="*/ 4151948 w 11584247"/>
              <a:gd name="connsiteY95" fmla="*/ 818594 h 851161"/>
              <a:gd name="connsiteX96" fmla="*/ 4020693 w 11584247"/>
              <a:gd name="connsiteY96" fmla="*/ 841422 h 851161"/>
              <a:gd name="connsiteX97" fmla="*/ 3998789 w 11584247"/>
              <a:gd name="connsiteY97" fmla="*/ 851161 h 851161"/>
              <a:gd name="connsiteX98" fmla="*/ 3968135 w 11584247"/>
              <a:gd name="connsiteY98" fmla="*/ 845925 h 851161"/>
              <a:gd name="connsiteX99" fmla="*/ 3845234 w 11584247"/>
              <a:gd name="connsiteY99" fmla="*/ 823068 h 851161"/>
              <a:gd name="connsiteX100" fmla="*/ 3748200 w 11584247"/>
              <a:gd name="connsiteY100" fmla="*/ 788335 h 851161"/>
              <a:gd name="connsiteX101" fmla="*/ 3628646 w 11584247"/>
              <a:gd name="connsiteY101" fmla="*/ 815284 h 851161"/>
              <a:gd name="connsiteX102" fmla="*/ 3555292 w 11584247"/>
              <a:gd name="connsiteY102" fmla="*/ 808248 h 851161"/>
              <a:gd name="connsiteX103" fmla="*/ 3434444 w 11584247"/>
              <a:gd name="connsiteY103" fmla="*/ 760907 h 851161"/>
              <a:gd name="connsiteX104" fmla="*/ 3276756 w 11584247"/>
              <a:gd name="connsiteY104" fmla="*/ 777750 h 851161"/>
              <a:gd name="connsiteX105" fmla="*/ 3182139 w 11584247"/>
              <a:gd name="connsiteY105" fmla="*/ 789189 h 851161"/>
              <a:gd name="connsiteX106" fmla="*/ 3044242 w 11584247"/>
              <a:gd name="connsiteY106" fmla="*/ 738181 h 851161"/>
              <a:gd name="connsiteX107" fmla="*/ 2975529 w 11584247"/>
              <a:gd name="connsiteY107" fmla="*/ 720730 h 851161"/>
              <a:gd name="connsiteX108" fmla="*/ 2868812 w 11584247"/>
              <a:gd name="connsiteY108" fmla="*/ 709829 h 851161"/>
              <a:gd name="connsiteX109" fmla="*/ 2836257 w 11584247"/>
              <a:gd name="connsiteY109" fmla="*/ 703641 h 851161"/>
              <a:gd name="connsiteX110" fmla="*/ 2511817 w 11584247"/>
              <a:gd name="connsiteY110" fmla="*/ 610129 h 851161"/>
              <a:gd name="connsiteX111" fmla="*/ 2323450 w 11584247"/>
              <a:gd name="connsiteY111" fmla="*/ 692063 h 851161"/>
              <a:gd name="connsiteX112" fmla="*/ 2112485 w 11584247"/>
              <a:gd name="connsiteY112" fmla="*/ 710292 h 851161"/>
              <a:gd name="connsiteX113" fmla="*/ 2047386 w 11584247"/>
              <a:gd name="connsiteY113" fmla="*/ 669854 h 851161"/>
              <a:gd name="connsiteX114" fmla="*/ 2014871 w 11584247"/>
              <a:gd name="connsiteY114" fmla="*/ 671556 h 851161"/>
              <a:gd name="connsiteX115" fmla="*/ 1961527 w 11584247"/>
              <a:gd name="connsiteY115" fmla="*/ 678730 h 851161"/>
              <a:gd name="connsiteX116" fmla="*/ 1878931 w 11584247"/>
              <a:gd name="connsiteY116" fmla="*/ 661482 h 851161"/>
              <a:gd name="connsiteX117" fmla="*/ 1713886 w 11584247"/>
              <a:gd name="connsiteY117" fmla="*/ 668713 h 851161"/>
              <a:gd name="connsiteX118" fmla="*/ 1434049 w 11584247"/>
              <a:gd name="connsiteY118" fmla="*/ 595668 h 851161"/>
              <a:gd name="connsiteX119" fmla="*/ 1177354 w 11584247"/>
              <a:gd name="connsiteY119" fmla="*/ 614359 h 851161"/>
              <a:gd name="connsiteX120" fmla="*/ 1088947 w 11584247"/>
              <a:gd name="connsiteY120" fmla="*/ 617056 h 851161"/>
              <a:gd name="connsiteX121" fmla="*/ 998946 w 11584247"/>
              <a:gd name="connsiteY121" fmla="*/ 688407 h 851161"/>
              <a:gd name="connsiteX122" fmla="*/ 775514 w 11584247"/>
              <a:gd name="connsiteY122" fmla="*/ 737451 h 851161"/>
              <a:gd name="connsiteX123" fmla="*/ 603494 w 11584247"/>
              <a:gd name="connsiteY123" fmla="*/ 710500 h 851161"/>
              <a:gd name="connsiteX124" fmla="*/ 564233 w 11584247"/>
              <a:gd name="connsiteY124" fmla="*/ 721324 h 851161"/>
              <a:gd name="connsiteX125" fmla="*/ 511527 w 11584247"/>
              <a:gd name="connsiteY125" fmla="*/ 744248 h 851161"/>
              <a:gd name="connsiteX126" fmla="*/ 337049 w 11584247"/>
              <a:gd name="connsiteY126" fmla="*/ 755307 h 851161"/>
              <a:gd name="connsiteX127" fmla="*/ 218766 w 11584247"/>
              <a:gd name="connsiteY127" fmla="*/ 732207 h 851161"/>
              <a:gd name="connsiteX128" fmla="*/ 104041 w 11584247"/>
              <a:gd name="connsiteY128" fmla="*/ 738210 h 851161"/>
              <a:gd name="connsiteX129" fmla="*/ 15455 w 11584247"/>
              <a:gd name="connsiteY129" fmla="*/ 751614 h 851161"/>
              <a:gd name="connsiteX130" fmla="*/ 0 w 11584247"/>
              <a:gd name="connsiteY130" fmla="*/ 741620 h 851161"/>
              <a:gd name="connsiteX131" fmla="*/ 0 w 11584247"/>
              <a:gd name="connsiteY131"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197981 h 851161"/>
              <a:gd name="connsiteX17" fmla="*/ 9987770 w 11584247"/>
              <a:gd name="connsiteY17" fmla="*/ 268441 h 851161"/>
              <a:gd name="connsiteX18" fmla="*/ 9712889 w 11584247"/>
              <a:gd name="connsiteY18" fmla="*/ 275231 h 851161"/>
              <a:gd name="connsiteX19" fmla="*/ 9645923 w 11584247"/>
              <a:gd name="connsiteY19" fmla="*/ 297473 h 851161"/>
              <a:gd name="connsiteX20" fmla="*/ 9477264 w 11584247"/>
              <a:gd name="connsiteY20" fmla="*/ 333736 h 851161"/>
              <a:gd name="connsiteX21" fmla="*/ 9323022 w 11584247"/>
              <a:gd name="connsiteY21" fmla="*/ 339499 h 851161"/>
              <a:gd name="connsiteX22" fmla="*/ 9231896 w 11584247"/>
              <a:gd name="connsiteY22" fmla="*/ 350924 h 851161"/>
              <a:gd name="connsiteX23" fmla="*/ 9199098 w 11584247"/>
              <a:gd name="connsiteY23" fmla="*/ 367794 h 851161"/>
              <a:gd name="connsiteX24" fmla="*/ 9152075 w 11584247"/>
              <a:gd name="connsiteY24" fmla="*/ 382929 h 851161"/>
              <a:gd name="connsiteX25" fmla="*/ 9070495 w 11584247"/>
              <a:gd name="connsiteY25" fmla="*/ 419337 h 851161"/>
              <a:gd name="connsiteX26" fmla="*/ 8869068 w 11584247"/>
              <a:gd name="connsiteY26" fmla="*/ 421230 h 851161"/>
              <a:gd name="connsiteX27" fmla="*/ 8863066 w 11584247"/>
              <a:gd name="connsiteY27" fmla="*/ 431598 h 851161"/>
              <a:gd name="connsiteX28" fmla="*/ 8805167 w 11584247"/>
              <a:gd name="connsiteY28" fmla="*/ 436877 h 851161"/>
              <a:gd name="connsiteX29" fmla="*/ 8593326 w 11584247"/>
              <a:gd name="connsiteY29" fmla="*/ 390816 h 851161"/>
              <a:gd name="connsiteX30" fmla="*/ 8480431 w 11584247"/>
              <a:gd name="connsiteY30" fmla="*/ 402916 h 851161"/>
              <a:gd name="connsiteX31" fmla="*/ 8441817 w 11584247"/>
              <a:gd name="connsiteY31" fmla="*/ 417619 h 851161"/>
              <a:gd name="connsiteX32" fmla="*/ 8377029 w 11584247"/>
              <a:gd name="connsiteY32" fmla="*/ 441608 h 851161"/>
              <a:gd name="connsiteX33" fmla="*/ 8332187 w 11584247"/>
              <a:gd name="connsiteY33" fmla="*/ 485172 h 851161"/>
              <a:gd name="connsiteX34" fmla="*/ 8276595 w 11584247"/>
              <a:gd name="connsiteY34" fmla="*/ 495073 h 851161"/>
              <a:gd name="connsiteX35" fmla="*/ 8259050 w 11584247"/>
              <a:gd name="connsiteY35" fmla="*/ 464220 h 851161"/>
              <a:gd name="connsiteX36" fmla="*/ 8201086 w 11584247"/>
              <a:gd name="connsiteY36" fmla="*/ 485570 h 851161"/>
              <a:gd name="connsiteX37" fmla="*/ 8113667 w 11584247"/>
              <a:gd name="connsiteY37" fmla="*/ 521596 h 851161"/>
              <a:gd name="connsiteX38" fmla="*/ 8062051 w 11584247"/>
              <a:gd name="connsiteY38" fmla="*/ 533812 h 851161"/>
              <a:gd name="connsiteX39" fmla="*/ 7922362 w 11584247"/>
              <a:gd name="connsiteY39" fmla="*/ 576478 h 851161"/>
              <a:gd name="connsiteX40" fmla="*/ 7783439 w 11584247"/>
              <a:gd name="connsiteY40" fmla="*/ 626299 h 851161"/>
              <a:gd name="connsiteX41" fmla="*/ 7721280 w 11584247"/>
              <a:gd name="connsiteY41" fmla="*/ 690417 h 851161"/>
              <a:gd name="connsiteX42" fmla="*/ 7713345 w 11584247"/>
              <a:gd name="connsiteY42" fmla="*/ 693363 h 851161"/>
              <a:gd name="connsiteX43" fmla="*/ 7691368 w 11584247"/>
              <a:gd name="connsiteY43" fmla="*/ 691272 h 851161"/>
              <a:gd name="connsiteX44" fmla="*/ 7683053 w 11584247"/>
              <a:gd name="connsiteY44" fmla="*/ 688814 h 851161"/>
              <a:gd name="connsiteX45" fmla="*/ 7670993 w 11584247"/>
              <a:gd name="connsiteY45" fmla="*/ 688775 h 851161"/>
              <a:gd name="connsiteX46" fmla="*/ 7670712 w 11584247"/>
              <a:gd name="connsiteY46" fmla="*/ 689306 h 851161"/>
              <a:gd name="connsiteX47" fmla="*/ 7659383 w 11584247"/>
              <a:gd name="connsiteY47" fmla="*/ 688227 h 851161"/>
              <a:gd name="connsiteX48" fmla="*/ 7603754 w 11584247"/>
              <a:gd name="connsiteY48" fmla="*/ 676226 h 851161"/>
              <a:gd name="connsiteX49" fmla="*/ 7532285 w 11584247"/>
              <a:gd name="connsiteY49" fmla="*/ 726440 h 851161"/>
              <a:gd name="connsiteX50" fmla="*/ 7502351 w 11584247"/>
              <a:gd name="connsiteY50" fmla="*/ 735020 h 851161"/>
              <a:gd name="connsiteX51" fmla="*/ 7486452 w 11584247"/>
              <a:gd name="connsiteY51" fmla="*/ 742445 h 851161"/>
              <a:gd name="connsiteX52" fmla="*/ 7485519 w 11584247"/>
              <a:gd name="connsiteY52" fmla="*/ 744742 h 851161"/>
              <a:gd name="connsiteX53" fmla="*/ 7432183 w 11584247"/>
              <a:gd name="connsiteY53" fmla="*/ 732969 h 851161"/>
              <a:gd name="connsiteX54" fmla="*/ 7425231 w 11584247"/>
              <a:gd name="connsiteY54" fmla="*/ 735688 h 851161"/>
              <a:gd name="connsiteX55" fmla="*/ 7390298 w 11584247"/>
              <a:gd name="connsiteY55" fmla="*/ 722535 h 851161"/>
              <a:gd name="connsiteX56" fmla="*/ 7372339 w 11584247"/>
              <a:gd name="connsiteY56" fmla="*/ 718662 h 851161"/>
              <a:gd name="connsiteX57" fmla="*/ 7367083 w 11584247"/>
              <a:gd name="connsiteY57" fmla="*/ 711540 h 851161"/>
              <a:gd name="connsiteX58" fmla="*/ 7340667 w 11584247"/>
              <a:gd name="connsiteY58" fmla="*/ 708883 h 851161"/>
              <a:gd name="connsiteX59" fmla="*/ 7337703 w 11584247"/>
              <a:gd name="connsiteY59" fmla="*/ 710851 h 851161"/>
              <a:gd name="connsiteX60" fmla="*/ 7315659 w 11584247"/>
              <a:gd name="connsiteY60" fmla="*/ 700203 h 851161"/>
              <a:gd name="connsiteX61" fmla="*/ 7296872 w 11584247"/>
              <a:gd name="connsiteY61" fmla="*/ 681057 h 851161"/>
              <a:gd name="connsiteX62" fmla="*/ 7073219 w 11584247"/>
              <a:gd name="connsiteY62" fmla="*/ 690480 h 851161"/>
              <a:gd name="connsiteX63" fmla="*/ 6877450 w 11584247"/>
              <a:gd name="connsiteY63" fmla="*/ 609704 h 851161"/>
              <a:gd name="connsiteX64" fmla="*/ 6756132 w 11584247"/>
              <a:gd name="connsiteY64" fmla="*/ 617104 h 851161"/>
              <a:gd name="connsiteX65" fmla="*/ 6414326 w 11584247"/>
              <a:gd name="connsiteY65" fmla="*/ 637792 h 851161"/>
              <a:gd name="connsiteX66" fmla="*/ 6337636 w 11584247"/>
              <a:gd name="connsiteY66" fmla="*/ 651977 h 851161"/>
              <a:gd name="connsiteX67" fmla="*/ 6268828 w 11584247"/>
              <a:gd name="connsiteY67" fmla="*/ 622080 h 851161"/>
              <a:gd name="connsiteX68" fmla="*/ 6241133 w 11584247"/>
              <a:gd name="connsiteY68" fmla="*/ 637096 h 851161"/>
              <a:gd name="connsiteX69" fmla="*/ 6236372 w 11584247"/>
              <a:gd name="connsiteY69" fmla="*/ 640150 h 851161"/>
              <a:gd name="connsiteX70" fmla="*/ 6217005 w 11584247"/>
              <a:gd name="connsiteY70" fmla="*/ 642256 h 851161"/>
              <a:gd name="connsiteX71" fmla="*/ 6211934 w 11584247"/>
              <a:gd name="connsiteY71" fmla="*/ 655497 h 851161"/>
              <a:gd name="connsiteX72" fmla="*/ 6183064 w 11584247"/>
              <a:gd name="connsiteY72" fmla="*/ 667728 h 851161"/>
              <a:gd name="connsiteX73" fmla="*/ 6147308 w 11584247"/>
              <a:gd name="connsiteY73" fmla="*/ 668073 h 851161"/>
              <a:gd name="connsiteX74" fmla="*/ 5977154 w 11584247"/>
              <a:gd name="connsiteY74" fmla="*/ 655579 h 851161"/>
              <a:gd name="connsiteX75" fmla="*/ 5875486 w 11584247"/>
              <a:gd name="connsiteY75" fmla="*/ 656164 h 851161"/>
              <a:gd name="connsiteX76" fmla="*/ 5837074 w 11584247"/>
              <a:gd name="connsiteY76" fmla="*/ 669047 h 851161"/>
              <a:gd name="connsiteX77" fmla="*/ 5783293 w 11584247"/>
              <a:gd name="connsiteY77" fmla="*/ 678526 h 851161"/>
              <a:gd name="connsiteX78" fmla="*/ 5688540 w 11584247"/>
              <a:gd name="connsiteY78" fmla="*/ 705055 h 851161"/>
              <a:gd name="connsiteX79" fmla="*/ 5467137 w 11584247"/>
              <a:gd name="connsiteY79" fmla="*/ 683142 h 851161"/>
              <a:gd name="connsiteX80" fmla="*/ 5459069 w 11584247"/>
              <a:gd name="connsiteY80" fmla="*/ 692731 h 851161"/>
              <a:gd name="connsiteX81" fmla="*/ 5394755 w 11584247"/>
              <a:gd name="connsiteY81" fmla="*/ 691136 h 851161"/>
              <a:gd name="connsiteX82" fmla="*/ 5168758 w 11584247"/>
              <a:gd name="connsiteY82" fmla="*/ 620360 h 851161"/>
              <a:gd name="connsiteX83" fmla="*/ 5043093 w 11584247"/>
              <a:gd name="connsiteY83" fmla="*/ 619043 h 851161"/>
              <a:gd name="connsiteX84" fmla="*/ 4998604 w 11584247"/>
              <a:gd name="connsiteY84" fmla="*/ 629087 h 851161"/>
              <a:gd name="connsiteX85" fmla="*/ 4924058 w 11584247"/>
              <a:gd name="connsiteY85" fmla="*/ 645263 h 851161"/>
              <a:gd name="connsiteX86" fmla="*/ 4868616 w 11584247"/>
              <a:gd name="connsiteY86" fmla="*/ 683240 h 851161"/>
              <a:gd name="connsiteX87" fmla="*/ 4806175 w 11584247"/>
              <a:gd name="connsiteY87" fmla="*/ 686507 h 851161"/>
              <a:gd name="connsiteX88" fmla="*/ 4791312 w 11584247"/>
              <a:gd name="connsiteY88" fmla="*/ 653788 h 851161"/>
              <a:gd name="connsiteX89" fmla="*/ 4724634 w 11584247"/>
              <a:gd name="connsiteY89" fmla="*/ 668150 h 851161"/>
              <a:gd name="connsiteX90" fmla="*/ 4623526 w 11584247"/>
              <a:gd name="connsiteY90" fmla="*/ 693607 h 851161"/>
              <a:gd name="connsiteX91" fmla="*/ 4565119 w 11584247"/>
              <a:gd name="connsiteY91" fmla="*/ 699644 h 851161"/>
              <a:gd name="connsiteX92" fmla="*/ 4405682 w 11584247"/>
              <a:gd name="connsiteY92" fmla="*/ 725524 h 851161"/>
              <a:gd name="connsiteX93" fmla="*/ 4246062 w 11584247"/>
              <a:gd name="connsiteY93" fmla="*/ 758603 h 851161"/>
              <a:gd name="connsiteX94" fmla="*/ 4151948 w 11584247"/>
              <a:gd name="connsiteY94" fmla="*/ 818594 h 851161"/>
              <a:gd name="connsiteX95" fmla="*/ 4020693 w 11584247"/>
              <a:gd name="connsiteY95" fmla="*/ 841422 h 851161"/>
              <a:gd name="connsiteX96" fmla="*/ 3998789 w 11584247"/>
              <a:gd name="connsiteY96" fmla="*/ 851161 h 851161"/>
              <a:gd name="connsiteX97" fmla="*/ 3968135 w 11584247"/>
              <a:gd name="connsiteY97" fmla="*/ 845925 h 851161"/>
              <a:gd name="connsiteX98" fmla="*/ 3845234 w 11584247"/>
              <a:gd name="connsiteY98" fmla="*/ 823068 h 851161"/>
              <a:gd name="connsiteX99" fmla="*/ 3748200 w 11584247"/>
              <a:gd name="connsiteY99" fmla="*/ 788335 h 851161"/>
              <a:gd name="connsiteX100" fmla="*/ 3628646 w 11584247"/>
              <a:gd name="connsiteY100" fmla="*/ 815284 h 851161"/>
              <a:gd name="connsiteX101" fmla="*/ 3555292 w 11584247"/>
              <a:gd name="connsiteY101" fmla="*/ 808248 h 851161"/>
              <a:gd name="connsiteX102" fmla="*/ 3434444 w 11584247"/>
              <a:gd name="connsiteY102" fmla="*/ 760907 h 851161"/>
              <a:gd name="connsiteX103" fmla="*/ 3276756 w 11584247"/>
              <a:gd name="connsiteY103" fmla="*/ 777750 h 851161"/>
              <a:gd name="connsiteX104" fmla="*/ 3182139 w 11584247"/>
              <a:gd name="connsiteY104" fmla="*/ 789189 h 851161"/>
              <a:gd name="connsiteX105" fmla="*/ 3044242 w 11584247"/>
              <a:gd name="connsiteY105" fmla="*/ 738181 h 851161"/>
              <a:gd name="connsiteX106" fmla="*/ 2975529 w 11584247"/>
              <a:gd name="connsiteY106" fmla="*/ 720730 h 851161"/>
              <a:gd name="connsiteX107" fmla="*/ 2868812 w 11584247"/>
              <a:gd name="connsiteY107" fmla="*/ 709829 h 851161"/>
              <a:gd name="connsiteX108" fmla="*/ 2836257 w 11584247"/>
              <a:gd name="connsiteY108" fmla="*/ 703641 h 851161"/>
              <a:gd name="connsiteX109" fmla="*/ 2511817 w 11584247"/>
              <a:gd name="connsiteY109" fmla="*/ 610129 h 851161"/>
              <a:gd name="connsiteX110" fmla="*/ 2323450 w 11584247"/>
              <a:gd name="connsiteY110" fmla="*/ 692063 h 851161"/>
              <a:gd name="connsiteX111" fmla="*/ 2112485 w 11584247"/>
              <a:gd name="connsiteY111" fmla="*/ 710292 h 851161"/>
              <a:gd name="connsiteX112" fmla="*/ 2047386 w 11584247"/>
              <a:gd name="connsiteY112" fmla="*/ 669854 h 851161"/>
              <a:gd name="connsiteX113" fmla="*/ 2014871 w 11584247"/>
              <a:gd name="connsiteY113" fmla="*/ 671556 h 851161"/>
              <a:gd name="connsiteX114" fmla="*/ 1961527 w 11584247"/>
              <a:gd name="connsiteY114" fmla="*/ 678730 h 851161"/>
              <a:gd name="connsiteX115" fmla="*/ 1878931 w 11584247"/>
              <a:gd name="connsiteY115" fmla="*/ 661482 h 851161"/>
              <a:gd name="connsiteX116" fmla="*/ 1713886 w 11584247"/>
              <a:gd name="connsiteY116" fmla="*/ 668713 h 851161"/>
              <a:gd name="connsiteX117" fmla="*/ 1434049 w 11584247"/>
              <a:gd name="connsiteY117" fmla="*/ 595668 h 851161"/>
              <a:gd name="connsiteX118" fmla="*/ 1177354 w 11584247"/>
              <a:gd name="connsiteY118" fmla="*/ 614359 h 851161"/>
              <a:gd name="connsiteX119" fmla="*/ 1088947 w 11584247"/>
              <a:gd name="connsiteY119" fmla="*/ 617056 h 851161"/>
              <a:gd name="connsiteX120" fmla="*/ 998946 w 11584247"/>
              <a:gd name="connsiteY120" fmla="*/ 688407 h 851161"/>
              <a:gd name="connsiteX121" fmla="*/ 775514 w 11584247"/>
              <a:gd name="connsiteY121" fmla="*/ 737451 h 851161"/>
              <a:gd name="connsiteX122" fmla="*/ 603494 w 11584247"/>
              <a:gd name="connsiteY122" fmla="*/ 710500 h 851161"/>
              <a:gd name="connsiteX123" fmla="*/ 564233 w 11584247"/>
              <a:gd name="connsiteY123" fmla="*/ 721324 h 851161"/>
              <a:gd name="connsiteX124" fmla="*/ 511527 w 11584247"/>
              <a:gd name="connsiteY124" fmla="*/ 744248 h 851161"/>
              <a:gd name="connsiteX125" fmla="*/ 337049 w 11584247"/>
              <a:gd name="connsiteY125" fmla="*/ 755307 h 851161"/>
              <a:gd name="connsiteX126" fmla="*/ 218766 w 11584247"/>
              <a:gd name="connsiteY126" fmla="*/ 732207 h 851161"/>
              <a:gd name="connsiteX127" fmla="*/ 104041 w 11584247"/>
              <a:gd name="connsiteY127" fmla="*/ 738210 h 851161"/>
              <a:gd name="connsiteX128" fmla="*/ 15455 w 11584247"/>
              <a:gd name="connsiteY128" fmla="*/ 751614 h 851161"/>
              <a:gd name="connsiteX129" fmla="*/ 0 w 11584247"/>
              <a:gd name="connsiteY129" fmla="*/ 741620 h 851161"/>
              <a:gd name="connsiteX130" fmla="*/ 0 w 11584247"/>
              <a:gd name="connsiteY130"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278771 h 851161"/>
              <a:gd name="connsiteX17" fmla="*/ 9987770 w 11584247"/>
              <a:gd name="connsiteY17" fmla="*/ 268441 h 851161"/>
              <a:gd name="connsiteX18" fmla="*/ 9712889 w 11584247"/>
              <a:gd name="connsiteY18" fmla="*/ 275231 h 851161"/>
              <a:gd name="connsiteX19" fmla="*/ 9645923 w 11584247"/>
              <a:gd name="connsiteY19" fmla="*/ 297473 h 851161"/>
              <a:gd name="connsiteX20" fmla="*/ 9477264 w 11584247"/>
              <a:gd name="connsiteY20" fmla="*/ 333736 h 851161"/>
              <a:gd name="connsiteX21" fmla="*/ 9323022 w 11584247"/>
              <a:gd name="connsiteY21" fmla="*/ 339499 h 851161"/>
              <a:gd name="connsiteX22" fmla="*/ 9231896 w 11584247"/>
              <a:gd name="connsiteY22" fmla="*/ 350924 h 851161"/>
              <a:gd name="connsiteX23" fmla="*/ 9199098 w 11584247"/>
              <a:gd name="connsiteY23" fmla="*/ 367794 h 851161"/>
              <a:gd name="connsiteX24" fmla="*/ 9152075 w 11584247"/>
              <a:gd name="connsiteY24" fmla="*/ 382929 h 851161"/>
              <a:gd name="connsiteX25" fmla="*/ 9070495 w 11584247"/>
              <a:gd name="connsiteY25" fmla="*/ 419337 h 851161"/>
              <a:gd name="connsiteX26" fmla="*/ 8869068 w 11584247"/>
              <a:gd name="connsiteY26" fmla="*/ 421230 h 851161"/>
              <a:gd name="connsiteX27" fmla="*/ 8863066 w 11584247"/>
              <a:gd name="connsiteY27" fmla="*/ 431598 h 851161"/>
              <a:gd name="connsiteX28" fmla="*/ 8805167 w 11584247"/>
              <a:gd name="connsiteY28" fmla="*/ 436877 h 851161"/>
              <a:gd name="connsiteX29" fmla="*/ 8593326 w 11584247"/>
              <a:gd name="connsiteY29" fmla="*/ 390816 h 851161"/>
              <a:gd name="connsiteX30" fmla="*/ 8480431 w 11584247"/>
              <a:gd name="connsiteY30" fmla="*/ 402916 h 851161"/>
              <a:gd name="connsiteX31" fmla="*/ 8441817 w 11584247"/>
              <a:gd name="connsiteY31" fmla="*/ 417619 h 851161"/>
              <a:gd name="connsiteX32" fmla="*/ 8377029 w 11584247"/>
              <a:gd name="connsiteY32" fmla="*/ 441608 h 851161"/>
              <a:gd name="connsiteX33" fmla="*/ 8332187 w 11584247"/>
              <a:gd name="connsiteY33" fmla="*/ 485172 h 851161"/>
              <a:gd name="connsiteX34" fmla="*/ 8276595 w 11584247"/>
              <a:gd name="connsiteY34" fmla="*/ 495073 h 851161"/>
              <a:gd name="connsiteX35" fmla="*/ 8259050 w 11584247"/>
              <a:gd name="connsiteY35" fmla="*/ 464220 h 851161"/>
              <a:gd name="connsiteX36" fmla="*/ 8201086 w 11584247"/>
              <a:gd name="connsiteY36" fmla="*/ 485570 h 851161"/>
              <a:gd name="connsiteX37" fmla="*/ 8113667 w 11584247"/>
              <a:gd name="connsiteY37" fmla="*/ 521596 h 851161"/>
              <a:gd name="connsiteX38" fmla="*/ 8062051 w 11584247"/>
              <a:gd name="connsiteY38" fmla="*/ 533812 h 851161"/>
              <a:gd name="connsiteX39" fmla="*/ 7922362 w 11584247"/>
              <a:gd name="connsiteY39" fmla="*/ 576478 h 851161"/>
              <a:gd name="connsiteX40" fmla="*/ 7783439 w 11584247"/>
              <a:gd name="connsiteY40" fmla="*/ 626299 h 851161"/>
              <a:gd name="connsiteX41" fmla="*/ 7721280 w 11584247"/>
              <a:gd name="connsiteY41" fmla="*/ 690417 h 851161"/>
              <a:gd name="connsiteX42" fmla="*/ 7713345 w 11584247"/>
              <a:gd name="connsiteY42" fmla="*/ 693363 h 851161"/>
              <a:gd name="connsiteX43" fmla="*/ 7691368 w 11584247"/>
              <a:gd name="connsiteY43" fmla="*/ 691272 h 851161"/>
              <a:gd name="connsiteX44" fmla="*/ 7683053 w 11584247"/>
              <a:gd name="connsiteY44" fmla="*/ 688814 h 851161"/>
              <a:gd name="connsiteX45" fmla="*/ 7670993 w 11584247"/>
              <a:gd name="connsiteY45" fmla="*/ 688775 h 851161"/>
              <a:gd name="connsiteX46" fmla="*/ 7670712 w 11584247"/>
              <a:gd name="connsiteY46" fmla="*/ 689306 h 851161"/>
              <a:gd name="connsiteX47" fmla="*/ 7659383 w 11584247"/>
              <a:gd name="connsiteY47" fmla="*/ 688227 h 851161"/>
              <a:gd name="connsiteX48" fmla="*/ 7603754 w 11584247"/>
              <a:gd name="connsiteY48" fmla="*/ 676226 h 851161"/>
              <a:gd name="connsiteX49" fmla="*/ 7532285 w 11584247"/>
              <a:gd name="connsiteY49" fmla="*/ 726440 h 851161"/>
              <a:gd name="connsiteX50" fmla="*/ 7502351 w 11584247"/>
              <a:gd name="connsiteY50" fmla="*/ 735020 h 851161"/>
              <a:gd name="connsiteX51" fmla="*/ 7486452 w 11584247"/>
              <a:gd name="connsiteY51" fmla="*/ 742445 h 851161"/>
              <a:gd name="connsiteX52" fmla="*/ 7485519 w 11584247"/>
              <a:gd name="connsiteY52" fmla="*/ 744742 h 851161"/>
              <a:gd name="connsiteX53" fmla="*/ 7432183 w 11584247"/>
              <a:gd name="connsiteY53" fmla="*/ 732969 h 851161"/>
              <a:gd name="connsiteX54" fmla="*/ 7425231 w 11584247"/>
              <a:gd name="connsiteY54" fmla="*/ 735688 h 851161"/>
              <a:gd name="connsiteX55" fmla="*/ 7390298 w 11584247"/>
              <a:gd name="connsiteY55" fmla="*/ 722535 h 851161"/>
              <a:gd name="connsiteX56" fmla="*/ 7372339 w 11584247"/>
              <a:gd name="connsiteY56" fmla="*/ 718662 h 851161"/>
              <a:gd name="connsiteX57" fmla="*/ 7367083 w 11584247"/>
              <a:gd name="connsiteY57" fmla="*/ 711540 h 851161"/>
              <a:gd name="connsiteX58" fmla="*/ 7340667 w 11584247"/>
              <a:gd name="connsiteY58" fmla="*/ 708883 h 851161"/>
              <a:gd name="connsiteX59" fmla="*/ 7337703 w 11584247"/>
              <a:gd name="connsiteY59" fmla="*/ 710851 h 851161"/>
              <a:gd name="connsiteX60" fmla="*/ 7315659 w 11584247"/>
              <a:gd name="connsiteY60" fmla="*/ 700203 h 851161"/>
              <a:gd name="connsiteX61" fmla="*/ 7296872 w 11584247"/>
              <a:gd name="connsiteY61" fmla="*/ 681057 h 851161"/>
              <a:gd name="connsiteX62" fmla="*/ 7073219 w 11584247"/>
              <a:gd name="connsiteY62" fmla="*/ 690480 h 851161"/>
              <a:gd name="connsiteX63" fmla="*/ 6877450 w 11584247"/>
              <a:gd name="connsiteY63" fmla="*/ 609704 h 851161"/>
              <a:gd name="connsiteX64" fmla="*/ 6756132 w 11584247"/>
              <a:gd name="connsiteY64" fmla="*/ 617104 h 851161"/>
              <a:gd name="connsiteX65" fmla="*/ 6414326 w 11584247"/>
              <a:gd name="connsiteY65" fmla="*/ 637792 h 851161"/>
              <a:gd name="connsiteX66" fmla="*/ 6337636 w 11584247"/>
              <a:gd name="connsiteY66" fmla="*/ 651977 h 851161"/>
              <a:gd name="connsiteX67" fmla="*/ 6268828 w 11584247"/>
              <a:gd name="connsiteY67" fmla="*/ 622080 h 851161"/>
              <a:gd name="connsiteX68" fmla="*/ 6241133 w 11584247"/>
              <a:gd name="connsiteY68" fmla="*/ 637096 h 851161"/>
              <a:gd name="connsiteX69" fmla="*/ 6236372 w 11584247"/>
              <a:gd name="connsiteY69" fmla="*/ 640150 h 851161"/>
              <a:gd name="connsiteX70" fmla="*/ 6217005 w 11584247"/>
              <a:gd name="connsiteY70" fmla="*/ 642256 h 851161"/>
              <a:gd name="connsiteX71" fmla="*/ 6211934 w 11584247"/>
              <a:gd name="connsiteY71" fmla="*/ 655497 h 851161"/>
              <a:gd name="connsiteX72" fmla="*/ 6183064 w 11584247"/>
              <a:gd name="connsiteY72" fmla="*/ 667728 h 851161"/>
              <a:gd name="connsiteX73" fmla="*/ 6147308 w 11584247"/>
              <a:gd name="connsiteY73" fmla="*/ 668073 h 851161"/>
              <a:gd name="connsiteX74" fmla="*/ 5977154 w 11584247"/>
              <a:gd name="connsiteY74" fmla="*/ 655579 h 851161"/>
              <a:gd name="connsiteX75" fmla="*/ 5875486 w 11584247"/>
              <a:gd name="connsiteY75" fmla="*/ 656164 h 851161"/>
              <a:gd name="connsiteX76" fmla="*/ 5837074 w 11584247"/>
              <a:gd name="connsiteY76" fmla="*/ 669047 h 851161"/>
              <a:gd name="connsiteX77" fmla="*/ 5783293 w 11584247"/>
              <a:gd name="connsiteY77" fmla="*/ 678526 h 851161"/>
              <a:gd name="connsiteX78" fmla="*/ 5688540 w 11584247"/>
              <a:gd name="connsiteY78" fmla="*/ 705055 h 851161"/>
              <a:gd name="connsiteX79" fmla="*/ 5467137 w 11584247"/>
              <a:gd name="connsiteY79" fmla="*/ 683142 h 851161"/>
              <a:gd name="connsiteX80" fmla="*/ 5459069 w 11584247"/>
              <a:gd name="connsiteY80" fmla="*/ 692731 h 851161"/>
              <a:gd name="connsiteX81" fmla="*/ 5394755 w 11584247"/>
              <a:gd name="connsiteY81" fmla="*/ 691136 h 851161"/>
              <a:gd name="connsiteX82" fmla="*/ 5168758 w 11584247"/>
              <a:gd name="connsiteY82" fmla="*/ 620360 h 851161"/>
              <a:gd name="connsiteX83" fmla="*/ 5043093 w 11584247"/>
              <a:gd name="connsiteY83" fmla="*/ 619043 h 851161"/>
              <a:gd name="connsiteX84" fmla="*/ 4998604 w 11584247"/>
              <a:gd name="connsiteY84" fmla="*/ 629087 h 851161"/>
              <a:gd name="connsiteX85" fmla="*/ 4924058 w 11584247"/>
              <a:gd name="connsiteY85" fmla="*/ 645263 h 851161"/>
              <a:gd name="connsiteX86" fmla="*/ 4868616 w 11584247"/>
              <a:gd name="connsiteY86" fmla="*/ 683240 h 851161"/>
              <a:gd name="connsiteX87" fmla="*/ 4806175 w 11584247"/>
              <a:gd name="connsiteY87" fmla="*/ 686507 h 851161"/>
              <a:gd name="connsiteX88" fmla="*/ 4791312 w 11584247"/>
              <a:gd name="connsiteY88" fmla="*/ 653788 h 851161"/>
              <a:gd name="connsiteX89" fmla="*/ 4724634 w 11584247"/>
              <a:gd name="connsiteY89" fmla="*/ 668150 h 851161"/>
              <a:gd name="connsiteX90" fmla="*/ 4623526 w 11584247"/>
              <a:gd name="connsiteY90" fmla="*/ 693607 h 851161"/>
              <a:gd name="connsiteX91" fmla="*/ 4565119 w 11584247"/>
              <a:gd name="connsiteY91" fmla="*/ 699644 h 851161"/>
              <a:gd name="connsiteX92" fmla="*/ 4405682 w 11584247"/>
              <a:gd name="connsiteY92" fmla="*/ 725524 h 851161"/>
              <a:gd name="connsiteX93" fmla="*/ 4246062 w 11584247"/>
              <a:gd name="connsiteY93" fmla="*/ 758603 h 851161"/>
              <a:gd name="connsiteX94" fmla="*/ 4151948 w 11584247"/>
              <a:gd name="connsiteY94" fmla="*/ 818594 h 851161"/>
              <a:gd name="connsiteX95" fmla="*/ 4020693 w 11584247"/>
              <a:gd name="connsiteY95" fmla="*/ 841422 h 851161"/>
              <a:gd name="connsiteX96" fmla="*/ 3998789 w 11584247"/>
              <a:gd name="connsiteY96" fmla="*/ 851161 h 851161"/>
              <a:gd name="connsiteX97" fmla="*/ 3968135 w 11584247"/>
              <a:gd name="connsiteY97" fmla="*/ 845925 h 851161"/>
              <a:gd name="connsiteX98" fmla="*/ 3845234 w 11584247"/>
              <a:gd name="connsiteY98" fmla="*/ 823068 h 851161"/>
              <a:gd name="connsiteX99" fmla="*/ 3748200 w 11584247"/>
              <a:gd name="connsiteY99" fmla="*/ 788335 h 851161"/>
              <a:gd name="connsiteX100" fmla="*/ 3628646 w 11584247"/>
              <a:gd name="connsiteY100" fmla="*/ 815284 h 851161"/>
              <a:gd name="connsiteX101" fmla="*/ 3555292 w 11584247"/>
              <a:gd name="connsiteY101" fmla="*/ 808248 h 851161"/>
              <a:gd name="connsiteX102" fmla="*/ 3434444 w 11584247"/>
              <a:gd name="connsiteY102" fmla="*/ 760907 h 851161"/>
              <a:gd name="connsiteX103" fmla="*/ 3276756 w 11584247"/>
              <a:gd name="connsiteY103" fmla="*/ 777750 h 851161"/>
              <a:gd name="connsiteX104" fmla="*/ 3182139 w 11584247"/>
              <a:gd name="connsiteY104" fmla="*/ 789189 h 851161"/>
              <a:gd name="connsiteX105" fmla="*/ 3044242 w 11584247"/>
              <a:gd name="connsiteY105" fmla="*/ 738181 h 851161"/>
              <a:gd name="connsiteX106" fmla="*/ 2975529 w 11584247"/>
              <a:gd name="connsiteY106" fmla="*/ 720730 h 851161"/>
              <a:gd name="connsiteX107" fmla="*/ 2868812 w 11584247"/>
              <a:gd name="connsiteY107" fmla="*/ 709829 h 851161"/>
              <a:gd name="connsiteX108" fmla="*/ 2836257 w 11584247"/>
              <a:gd name="connsiteY108" fmla="*/ 703641 h 851161"/>
              <a:gd name="connsiteX109" fmla="*/ 2511817 w 11584247"/>
              <a:gd name="connsiteY109" fmla="*/ 610129 h 851161"/>
              <a:gd name="connsiteX110" fmla="*/ 2323450 w 11584247"/>
              <a:gd name="connsiteY110" fmla="*/ 692063 h 851161"/>
              <a:gd name="connsiteX111" fmla="*/ 2112485 w 11584247"/>
              <a:gd name="connsiteY111" fmla="*/ 710292 h 851161"/>
              <a:gd name="connsiteX112" fmla="*/ 2047386 w 11584247"/>
              <a:gd name="connsiteY112" fmla="*/ 669854 h 851161"/>
              <a:gd name="connsiteX113" fmla="*/ 2014871 w 11584247"/>
              <a:gd name="connsiteY113" fmla="*/ 671556 h 851161"/>
              <a:gd name="connsiteX114" fmla="*/ 1961527 w 11584247"/>
              <a:gd name="connsiteY114" fmla="*/ 678730 h 851161"/>
              <a:gd name="connsiteX115" fmla="*/ 1878931 w 11584247"/>
              <a:gd name="connsiteY115" fmla="*/ 661482 h 851161"/>
              <a:gd name="connsiteX116" fmla="*/ 1713886 w 11584247"/>
              <a:gd name="connsiteY116" fmla="*/ 668713 h 851161"/>
              <a:gd name="connsiteX117" fmla="*/ 1434049 w 11584247"/>
              <a:gd name="connsiteY117" fmla="*/ 595668 h 851161"/>
              <a:gd name="connsiteX118" fmla="*/ 1177354 w 11584247"/>
              <a:gd name="connsiteY118" fmla="*/ 614359 h 851161"/>
              <a:gd name="connsiteX119" fmla="*/ 1088947 w 11584247"/>
              <a:gd name="connsiteY119" fmla="*/ 617056 h 851161"/>
              <a:gd name="connsiteX120" fmla="*/ 998946 w 11584247"/>
              <a:gd name="connsiteY120" fmla="*/ 688407 h 851161"/>
              <a:gd name="connsiteX121" fmla="*/ 775514 w 11584247"/>
              <a:gd name="connsiteY121" fmla="*/ 737451 h 851161"/>
              <a:gd name="connsiteX122" fmla="*/ 603494 w 11584247"/>
              <a:gd name="connsiteY122" fmla="*/ 710500 h 851161"/>
              <a:gd name="connsiteX123" fmla="*/ 564233 w 11584247"/>
              <a:gd name="connsiteY123" fmla="*/ 721324 h 851161"/>
              <a:gd name="connsiteX124" fmla="*/ 511527 w 11584247"/>
              <a:gd name="connsiteY124" fmla="*/ 744248 h 851161"/>
              <a:gd name="connsiteX125" fmla="*/ 337049 w 11584247"/>
              <a:gd name="connsiteY125" fmla="*/ 755307 h 851161"/>
              <a:gd name="connsiteX126" fmla="*/ 218766 w 11584247"/>
              <a:gd name="connsiteY126" fmla="*/ 732207 h 851161"/>
              <a:gd name="connsiteX127" fmla="*/ 104041 w 11584247"/>
              <a:gd name="connsiteY127" fmla="*/ 738210 h 851161"/>
              <a:gd name="connsiteX128" fmla="*/ 15455 w 11584247"/>
              <a:gd name="connsiteY128" fmla="*/ 751614 h 851161"/>
              <a:gd name="connsiteX129" fmla="*/ 0 w 11584247"/>
              <a:gd name="connsiteY129" fmla="*/ 741620 h 851161"/>
              <a:gd name="connsiteX130" fmla="*/ 0 w 11584247"/>
              <a:gd name="connsiteY130"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660180 w 11584247"/>
              <a:gd name="connsiteY13" fmla="*/ 309868 h 851161"/>
              <a:gd name="connsiteX14" fmla="*/ 10510136 w 11584247"/>
              <a:gd name="connsiteY14" fmla="*/ 223982 h 851161"/>
              <a:gd name="connsiteX15" fmla="*/ 10310725 w 11584247"/>
              <a:gd name="connsiteY15" fmla="*/ 257181 h 851161"/>
              <a:gd name="connsiteX16" fmla="*/ 10124711 w 11584247"/>
              <a:gd name="connsiteY16" fmla="*/ 278771 h 851161"/>
              <a:gd name="connsiteX17" fmla="*/ 9987770 w 11584247"/>
              <a:gd name="connsiteY17" fmla="*/ 268441 h 851161"/>
              <a:gd name="connsiteX18" fmla="*/ 9712889 w 11584247"/>
              <a:gd name="connsiteY18" fmla="*/ 275231 h 851161"/>
              <a:gd name="connsiteX19" fmla="*/ 9645923 w 11584247"/>
              <a:gd name="connsiteY19" fmla="*/ 297473 h 851161"/>
              <a:gd name="connsiteX20" fmla="*/ 9477264 w 11584247"/>
              <a:gd name="connsiteY20" fmla="*/ 333736 h 851161"/>
              <a:gd name="connsiteX21" fmla="*/ 9323022 w 11584247"/>
              <a:gd name="connsiteY21" fmla="*/ 339499 h 851161"/>
              <a:gd name="connsiteX22" fmla="*/ 9231896 w 11584247"/>
              <a:gd name="connsiteY22" fmla="*/ 350924 h 851161"/>
              <a:gd name="connsiteX23" fmla="*/ 9199098 w 11584247"/>
              <a:gd name="connsiteY23" fmla="*/ 367794 h 851161"/>
              <a:gd name="connsiteX24" fmla="*/ 9152075 w 11584247"/>
              <a:gd name="connsiteY24" fmla="*/ 382929 h 851161"/>
              <a:gd name="connsiteX25" fmla="*/ 9070495 w 11584247"/>
              <a:gd name="connsiteY25" fmla="*/ 419337 h 851161"/>
              <a:gd name="connsiteX26" fmla="*/ 8869068 w 11584247"/>
              <a:gd name="connsiteY26" fmla="*/ 421230 h 851161"/>
              <a:gd name="connsiteX27" fmla="*/ 8863066 w 11584247"/>
              <a:gd name="connsiteY27" fmla="*/ 431598 h 851161"/>
              <a:gd name="connsiteX28" fmla="*/ 8805167 w 11584247"/>
              <a:gd name="connsiteY28" fmla="*/ 436877 h 851161"/>
              <a:gd name="connsiteX29" fmla="*/ 8593326 w 11584247"/>
              <a:gd name="connsiteY29" fmla="*/ 390816 h 851161"/>
              <a:gd name="connsiteX30" fmla="*/ 8480431 w 11584247"/>
              <a:gd name="connsiteY30" fmla="*/ 402916 h 851161"/>
              <a:gd name="connsiteX31" fmla="*/ 8441817 w 11584247"/>
              <a:gd name="connsiteY31" fmla="*/ 417619 h 851161"/>
              <a:gd name="connsiteX32" fmla="*/ 8377029 w 11584247"/>
              <a:gd name="connsiteY32" fmla="*/ 441608 h 851161"/>
              <a:gd name="connsiteX33" fmla="*/ 8332187 w 11584247"/>
              <a:gd name="connsiteY33" fmla="*/ 485172 h 851161"/>
              <a:gd name="connsiteX34" fmla="*/ 8276595 w 11584247"/>
              <a:gd name="connsiteY34" fmla="*/ 495073 h 851161"/>
              <a:gd name="connsiteX35" fmla="*/ 8259050 w 11584247"/>
              <a:gd name="connsiteY35" fmla="*/ 464220 h 851161"/>
              <a:gd name="connsiteX36" fmla="*/ 8201086 w 11584247"/>
              <a:gd name="connsiteY36" fmla="*/ 485570 h 851161"/>
              <a:gd name="connsiteX37" fmla="*/ 8113667 w 11584247"/>
              <a:gd name="connsiteY37" fmla="*/ 521596 h 851161"/>
              <a:gd name="connsiteX38" fmla="*/ 8062051 w 11584247"/>
              <a:gd name="connsiteY38" fmla="*/ 533812 h 851161"/>
              <a:gd name="connsiteX39" fmla="*/ 7922362 w 11584247"/>
              <a:gd name="connsiteY39" fmla="*/ 576478 h 851161"/>
              <a:gd name="connsiteX40" fmla="*/ 7783439 w 11584247"/>
              <a:gd name="connsiteY40" fmla="*/ 626299 h 851161"/>
              <a:gd name="connsiteX41" fmla="*/ 7721280 w 11584247"/>
              <a:gd name="connsiteY41" fmla="*/ 690417 h 851161"/>
              <a:gd name="connsiteX42" fmla="*/ 7713345 w 11584247"/>
              <a:gd name="connsiteY42" fmla="*/ 693363 h 851161"/>
              <a:gd name="connsiteX43" fmla="*/ 7691368 w 11584247"/>
              <a:gd name="connsiteY43" fmla="*/ 691272 h 851161"/>
              <a:gd name="connsiteX44" fmla="*/ 7683053 w 11584247"/>
              <a:gd name="connsiteY44" fmla="*/ 688814 h 851161"/>
              <a:gd name="connsiteX45" fmla="*/ 7670993 w 11584247"/>
              <a:gd name="connsiteY45" fmla="*/ 688775 h 851161"/>
              <a:gd name="connsiteX46" fmla="*/ 7670712 w 11584247"/>
              <a:gd name="connsiteY46" fmla="*/ 689306 h 851161"/>
              <a:gd name="connsiteX47" fmla="*/ 7659383 w 11584247"/>
              <a:gd name="connsiteY47" fmla="*/ 688227 h 851161"/>
              <a:gd name="connsiteX48" fmla="*/ 7603754 w 11584247"/>
              <a:gd name="connsiteY48" fmla="*/ 676226 h 851161"/>
              <a:gd name="connsiteX49" fmla="*/ 7532285 w 11584247"/>
              <a:gd name="connsiteY49" fmla="*/ 726440 h 851161"/>
              <a:gd name="connsiteX50" fmla="*/ 7502351 w 11584247"/>
              <a:gd name="connsiteY50" fmla="*/ 735020 h 851161"/>
              <a:gd name="connsiteX51" fmla="*/ 7486452 w 11584247"/>
              <a:gd name="connsiteY51" fmla="*/ 742445 h 851161"/>
              <a:gd name="connsiteX52" fmla="*/ 7485519 w 11584247"/>
              <a:gd name="connsiteY52" fmla="*/ 744742 h 851161"/>
              <a:gd name="connsiteX53" fmla="*/ 7432183 w 11584247"/>
              <a:gd name="connsiteY53" fmla="*/ 732969 h 851161"/>
              <a:gd name="connsiteX54" fmla="*/ 7425231 w 11584247"/>
              <a:gd name="connsiteY54" fmla="*/ 735688 h 851161"/>
              <a:gd name="connsiteX55" fmla="*/ 7390298 w 11584247"/>
              <a:gd name="connsiteY55" fmla="*/ 722535 h 851161"/>
              <a:gd name="connsiteX56" fmla="*/ 7372339 w 11584247"/>
              <a:gd name="connsiteY56" fmla="*/ 718662 h 851161"/>
              <a:gd name="connsiteX57" fmla="*/ 7367083 w 11584247"/>
              <a:gd name="connsiteY57" fmla="*/ 711540 h 851161"/>
              <a:gd name="connsiteX58" fmla="*/ 7340667 w 11584247"/>
              <a:gd name="connsiteY58" fmla="*/ 708883 h 851161"/>
              <a:gd name="connsiteX59" fmla="*/ 7337703 w 11584247"/>
              <a:gd name="connsiteY59" fmla="*/ 710851 h 851161"/>
              <a:gd name="connsiteX60" fmla="*/ 7315659 w 11584247"/>
              <a:gd name="connsiteY60" fmla="*/ 700203 h 851161"/>
              <a:gd name="connsiteX61" fmla="*/ 7296872 w 11584247"/>
              <a:gd name="connsiteY61" fmla="*/ 681057 h 851161"/>
              <a:gd name="connsiteX62" fmla="*/ 7073219 w 11584247"/>
              <a:gd name="connsiteY62" fmla="*/ 690480 h 851161"/>
              <a:gd name="connsiteX63" fmla="*/ 6877450 w 11584247"/>
              <a:gd name="connsiteY63" fmla="*/ 609704 h 851161"/>
              <a:gd name="connsiteX64" fmla="*/ 6756132 w 11584247"/>
              <a:gd name="connsiteY64" fmla="*/ 617104 h 851161"/>
              <a:gd name="connsiteX65" fmla="*/ 6414326 w 11584247"/>
              <a:gd name="connsiteY65" fmla="*/ 637792 h 851161"/>
              <a:gd name="connsiteX66" fmla="*/ 6337636 w 11584247"/>
              <a:gd name="connsiteY66" fmla="*/ 651977 h 851161"/>
              <a:gd name="connsiteX67" fmla="*/ 6268828 w 11584247"/>
              <a:gd name="connsiteY67" fmla="*/ 622080 h 851161"/>
              <a:gd name="connsiteX68" fmla="*/ 6241133 w 11584247"/>
              <a:gd name="connsiteY68" fmla="*/ 637096 h 851161"/>
              <a:gd name="connsiteX69" fmla="*/ 6236372 w 11584247"/>
              <a:gd name="connsiteY69" fmla="*/ 640150 h 851161"/>
              <a:gd name="connsiteX70" fmla="*/ 6217005 w 11584247"/>
              <a:gd name="connsiteY70" fmla="*/ 642256 h 851161"/>
              <a:gd name="connsiteX71" fmla="*/ 6211934 w 11584247"/>
              <a:gd name="connsiteY71" fmla="*/ 655497 h 851161"/>
              <a:gd name="connsiteX72" fmla="*/ 6183064 w 11584247"/>
              <a:gd name="connsiteY72" fmla="*/ 667728 h 851161"/>
              <a:gd name="connsiteX73" fmla="*/ 6147308 w 11584247"/>
              <a:gd name="connsiteY73" fmla="*/ 668073 h 851161"/>
              <a:gd name="connsiteX74" fmla="*/ 5977154 w 11584247"/>
              <a:gd name="connsiteY74" fmla="*/ 655579 h 851161"/>
              <a:gd name="connsiteX75" fmla="*/ 5875486 w 11584247"/>
              <a:gd name="connsiteY75" fmla="*/ 656164 h 851161"/>
              <a:gd name="connsiteX76" fmla="*/ 5837074 w 11584247"/>
              <a:gd name="connsiteY76" fmla="*/ 669047 h 851161"/>
              <a:gd name="connsiteX77" fmla="*/ 5783293 w 11584247"/>
              <a:gd name="connsiteY77" fmla="*/ 678526 h 851161"/>
              <a:gd name="connsiteX78" fmla="*/ 5688540 w 11584247"/>
              <a:gd name="connsiteY78" fmla="*/ 705055 h 851161"/>
              <a:gd name="connsiteX79" fmla="*/ 5467137 w 11584247"/>
              <a:gd name="connsiteY79" fmla="*/ 683142 h 851161"/>
              <a:gd name="connsiteX80" fmla="*/ 5459069 w 11584247"/>
              <a:gd name="connsiteY80" fmla="*/ 692731 h 851161"/>
              <a:gd name="connsiteX81" fmla="*/ 5394755 w 11584247"/>
              <a:gd name="connsiteY81" fmla="*/ 691136 h 851161"/>
              <a:gd name="connsiteX82" fmla="*/ 5168758 w 11584247"/>
              <a:gd name="connsiteY82" fmla="*/ 620360 h 851161"/>
              <a:gd name="connsiteX83" fmla="*/ 5043093 w 11584247"/>
              <a:gd name="connsiteY83" fmla="*/ 619043 h 851161"/>
              <a:gd name="connsiteX84" fmla="*/ 4998604 w 11584247"/>
              <a:gd name="connsiteY84" fmla="*/ 629087 h 851161"/>
              <a:gd name="connsiteX85" fmla="*/ 4924058 w 11584247"/>
              <a:gd name="connsiteY85" fmla="*/ 645263 h 851161"/>
              <a:gd name="connsiteX86" fmla="*/ 4868616 w 11584247"/>
              <a:gd name="connsiteY86" fmla="*/ 683240 h 851161"/>
              <a:gd name="connsiteX87" fmla="*/ 4806175 w 11584247"/>
              <a:gd name="connsiteY87" fmla="*/ 686507 h 851161"/>
              <a:gd name="connsiteX88" fmla="*/ 4791312 w 11584247"/>
              <a:gd name="connsiteY88" fmla="*/ 653788 h 851161"/>
              <a:gd name="connsiteX89" fmla="*/ 4724634 w 11584247"/>
              <a:gd name="connsiteY89" fmla="*/ 668150 h 851161"/>
              <a:gd name="connsiteX90" fmla="*/ 4623526 w 11584247"/>
              <a:gd name="connsiteY90" fmla="*/ 693607 h 851161"/>
              <a:gd name="connsiteX91" fmla="*/ 4565119 w 11584247"/>
              <a:gd name="connsiteY91" fmla="*/ 699644 h 851161"/>
              <a:gd name="connsiteX92" fmla="*/ 4405682 w 11584247"/>
              <a:gd name="connsiteY92" fmla="*/ 725524 h 851161"/>
              <a:gd name="connsiteX93" fmla="*/ 4246062 w 11584247"/>
              <a:gd name="connsiteY93" fmla="*/ 758603 h 851161"/>
              <a:gd name="connsiteX94" fmla="*/ 4151948 w 11584247"/>
              <a:gd name="connsiteY94" fmla="*/ 818594 h 851161"/>
              <a:gd name="connsiteX95" fmla="*/ 4020693 w 11584247"/>
              <a:gd name="connsiteY95" fmla="*/ 841422 h 851161"/>
              <a:gd name="connsiteX96" fmla="*/ 3998789 w 11584247"/>
              <a:gd name="connsiteY96" fmla="*/ 851161 h 851161"/>
              <a:gd name="connsiteX97" fmla="*/ 3968135 w 11584247"/>
              <a:gd name="connsiteY97" fmla="*/ 845925 h 851161"/>
              <a:gd name="connsiteX98" fmla="*/ 3845234 w 11584247"/>
              <a:gd name="connsiteY98" fmla="*/ 823068 h 851161"/>
              <a:gd name="connsiteX99" fmla="*/ 3748200 w 11584247"/>
              <a:gd name="connsiteY99" fmla="*/ 788335 h 851161"/>
              <a:gd name="connsiteX100" fmla="*/ 3628646 w 11584247"/>
              <a:gd name="connsiteY100" fmla="*/ 815284 h 851161"/>
              <a:gd name="connsiteX101" fmla="*/ 3555292 w 11584247"/>
              <a:gd name="connsiteY101" fmla="*/ 808248 h 851161"/>
              <a:gd name="connsiteX102" fmla="*/ 3434444 w 11584247"/>
              <a:gd name="connsiteY102" fmla="*/ 760907 h 851161"/>
              <a:gd name="connsiteX103" fmla="*/ 3276756 w 11584247"/>
              <a:gd name="connsiteY103" fmla="*/ 777750 h 851161"/>
              <a:gd name="connsiteX104" fmla="*/ 3182139 w 11584247"/>
              <a:gd name="connsiteY104" fmla="*/ 789189 h 851161"/>
              <a:gd name="connsiteX105" fmla="*/ 3044242 w 11584247"/>
              <a:gd name="connsiteY105" fmla="*/ 738181 h 851161"/>
              <a:gd name="connsiteX106" fmla="*/ 2975529 w 11584247"/>
              <a:gd name="connsiteY106" fmla="*/ 720730 h 851161"/>
              <a:gd name="connsiteX107" fmla="*/ 2868812 w 11584247"/>
              <a:gd name="connsiteY107" fmla="*/ 709829 h 851161"/>
              <a:gd name="connsiteX108" fmla="*/ 2836257 w 11584247"/>
              <a:gd name="connsiteY108" fmla="*/ 703641 h 851161"/>
              <a:gd name="connsiteX109" fmla="*/ 2511817 w 11584247"/>
              <a:gd name="connsiteY109" fmla="*/ 610129 h 851161"/>
              <a:gd name="connsiteX110" fmla="*/ 2323450 w 11584247"/>
              <a:gd name="connsiteY110" fmla="*/ 692063 h 851161"/>
              <a:gd name="connsiteX111" fmla="*/ 2112485 w 11584247"/>
              <a:gd name="connsiteY111" fmla="*/ 710292 h 851161"/>
              <a:gd name="connsiteX112" fmla="*/ 2047386 w 11584247"/>
              <a:gd name="connsiteY112" fmla="*/ 669854 h 851161"/>
              <a:gd name="connsiteX113" fmla="*/ 2014871 w 11584247"/>
              <a:gd name="connsiteY113" fmla="*/ 671556 h 851161"/>
              <a:gd name="connsiteX114" fmla="*/ 1961527 w 11584247"/>
              <a:gd name="connsiteY114" fmla="*/ 678730 h 851161"/>
              <a:gd name="connsiteX115" fmla="*/ 1878931 w 11584247"/>
              <a:gd name="connsiteY115" fmla="*/ 661482 h 851161"/>
              <a:gd name="connsiteX116" fmla="*/ 1713886 w 11584247"/>
              <a:gd name="connsiteY116" fmla="*/ 668713 h 851161"/>
              <a:gd name="connsiteX117" fmla="*/ 1434049 w 11584247"/>
              <a:gd name="connsiteY117" fmla="*/ 595668 h 851161"/>
              <a:gd name="connsiteX118" fmla="*/ 1177354 w 11584247"/>
              <a:gd name="connsiteY118" fmla="*/ 614359 h 851161"/>
              <a:gd name="connsiteX119" fmla="*/ 1088947 w 11584247"/>
              <a:gd name="connsiteY119" fmla="*/ 617056 h 851161"/>
              <a:gd name="connsiteX120" fmla="*/ 998946 w 11584247"/>
              <a:gd name="connsiteY120" fmla="*/ 688407 h 851161"/>
              <a:gd name="connsiteX121" fmla="*/ 775514 w 11584247"/>
              <a:gd name="connsiteY121" fmla="*/ 737451 h 851161"/>
              <a:gd name="connsiteX122" fmla="*/ 603494 w 11584247"/>
              <a:gd name="connsiteY122" fmla="*/ 710500 h 851161"/>
              <a:gd name="connsiteX123" fmla="*/ 564233 w 11584247"/>
              <a:gd name="connsiteY123" fmla="*/ 721324 h 851161"/>
              <a:gd name="connsiteX124" fmla="*/ 511527 w 11584247"/>
              <a:gd name="connsiteY124" fmla="*/ 744248 h 851161"/>
              <a:gd name="connsiteX125" fmla="*/ 337049 w 11584247"/>
              <a:gd name="connsiteY125" fmla="*/ 755307 h 851161"/>
              <a:gd name="connsiteX126" fmla="*/ 218766 w 11584247"/>
              <a:gd name="connsiteY126" fmla="*/ 732207 h 851161"/>
              <a:gd name="connsiteX127" fmla="*/ 104041 w 11584247"/>
              <a:gd name="connsiteY127" fmla="*/ 738210 h 851161"/>
              <a:gd name="connsiteX128" fmla="*/ 15455 w 11584247"/>
              <a:gd name="connsiteY128" fmla="*/ 751614 h 851161"/>
              <a:gd name="connsiteX129" fmla="*/ 0 w 11584247"/>
              <a:gd name="connsiteY129" fmla="*/ 741620 h 851161"/>
              <a:gd name="connsiteX130" fmla="*/ 0 w 11584247"/>
              <a:gd name="connsiteY130"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701407 w 11584247"/>
              <a:gd name="connsiteY12" fmla="*/ 255564 h 851161"/>
              <a:gd name="connsiteX13" fmla="*/ 10510136 w 11584247"/>
              <a:gd name="connsiteY13" fmla="*/ 223982 h 851161"/>
              <a:gd name="connsiteX14" fmla="*/ 10310725 w 11584247"/>
              <a:gd name="connsiteY14" fmla="*/ 257181 h 851161"/>
              <a:gd name="connsiteX15" fmla="*/ 10124711 w 11584247"/>
              <a:gd name="connsiteY15" fmla="*/ 278771 h 851161"/>
              <a:gd name="connsiteX16" fmla="*/ 9987770 w 11584247"/>
              <a:gd name="connsiteY16" fmla="*/ 268441 h 851161"/>
              <a:gd name="connsiteX17" fmla="*/ 9712889 w 11584247"/>
              <a:gd name="connsiteY17" fmla="*/ 275231 h 851161"/>
              <a:gd name="connsiteX18" fmla="*/ 9645923 w 11584247"/>
              <a:gd name="connsiteY18" fmla="*/ 297473 h 851161"/>
              <a:gd name="connsiteX19" fmla="*/ 9477264 w 11584247"/>
              <a:gd name="connsiteY19" fmla="*/ 333736 h 851161"/>
              <a:gd name="connsiteX20" fmla="*/ 9323022 w 11584247"/>
              <a:gd name="connsiteY20" fmla="*/ 339499 h 851161"/>
              <a:gd name="connsiteX21" fmla="*/ 9231896 w 11584247"/>
              <a:gd name="connsiteY21" fmla="*/ 350924 h 851161"/>
              <a:gd name="connsiteX22" fmla="*/ 9199098 w 11584247"/>
              <a:gd name="connsiteY22" fmla="*/ 367794 h 851161"/>
              <a:gd name="connsiteX23" fmla="*/ 9152075 w 11584247"/>
              <a:gd name="connsiteY23" fmla="*/ 382929 h 851161"/>
              <a:gd name="connsiteX24" fmla="*/ 9070495 w 11584247"/>
              <a:gd name="connsiteY24" fmla="*/ 419337 h 851161"/>
              <a:gd name="connsiteX25" fmla="*/ 8869068 w 11584247"/>
              <a:gd name="connsiteY25" fmla="*/ 421230 h 851161"/>
              <a:gd name="connsiteX26" fmla="*/ 8863066 w 11584247"/>
              <a:gd name="connsiteY26" fmla="*/ 431598 h 851161"/>
              <a:gd name="connsiteX27" fmla="*/ 8805167 w 11584247"/>
              <a:gd name="connsiteY27" fmla="*/ 436877 h 851161"/>
              <a:gd name="connsiteX28" fmla="*/ 8593326 w 11584247"/>
              <a:gd name="connsiteY28" fmla="*/ 390816 h 851161"/>
              <a:gd name="connsiteX29" fmla="*/ 8480431 w 11584247"/>
              <a:gd name="connsiteY29" fmla="*/ 402916 h 851161"/>
              <a:gd name="connsiteX30" fmla="*/ 8441817 w 11584247"/>
              <a:gd name="connsiteY30" fmla="*/ 417619 h 851161"/>
              <a:gd name="connsiteX31" fmla="*/ 8377029 w 11584247"/>
              <a:gd name="connsiteY31" fmla="*/ 441608 h 851161"/>
              <a:gd name="connsiteX32" fmla="*/ 8332187 w 11584247"/>
              <a:gd name="connsiteY32" fmla="*/ 485172 h 851161"/>
              <a:gd name="connsiteX33" fmla="*/ 8276595 w 11584247"/>
              <a:gd name="connsiteY33" fmla="*/ 495073 h 851161"/>
              <a:gd name="connsiteX34" fmla="*/ 8259050 w 11584247"/>
              <a:gd name="connsiteY34" fmla="*/ 464220 h 851161"/>
              <a:gd name="connsiteX35" fmla="*/ 8201086 w 11584247"/>
              <a:gd name="connsiteY35" fmla="*/ 485570 h 851161"/>
              <a:gd name="connsiteX36" fmla="*/ 8113667 w 11584247"/>
              <a:gd name="connsiteY36" fmla="*/ 521596 h 851161"/>
              <a:gd name="connsiteX37" fmla="*/ 8062051 w 11584247"/>
              <a:gd name="connsiteY37" fmla="*/ 533812 h 851161"/>
              <a:gd name="connsiteX38" fmla="*/ 7922362 w 11584247"/>
              <a:gd name="connsiteY38" fmla="*/ 576478 h 851161"/>
              <a:gd name="connsiteX39" fmla="*/ 7783439 w 11584247"/>
              <a:gd name="connsiteY39" fmla="*/ 626299 h 851161"/>
              <a:gd name="connsiteX40" fmla="*/ 7721280 w 11584247"/>
              <a:gd name="connsiteY40" fmla="*/ 690417 h 851161"/>
              <a:gd name="connsiteX41" fmla="*/ 7713345 w 11584247"/>
              <a:gd name="connsiteY41" fmla="*/ 693363 h 851161"/>
              <a:gd name="connsiteX42" fmla="*/ 7691368 w 11584247"/>
              <a:gd name="connsiteY42" fmla="*/ 691272 h 851161"/>
              <a:gd name="connsiteX43" fmla="*/ 7683053 w 11584247"/>
              <a:gd name="connsiteY43" fmla="*/ 688814 h 851161"/>
              <a:gd name="connsiteX44" fmla="*/ 7670993 w 11584247"/>
              <a:gd name="connsiteY44" fmla="*/ 688775 h 851161"/>
              <a:gd name="connsiteX45" fmla="*/ 7670712 w 11584247"/>
              <a:gd name="connsiteY45" fmla="*/ 689306 h 851161"/>
              <a:gd name="connsiteX46" fmla="*/ 7659383 w 11584247"/>
              <a:gd name="connsiteY46" fmla="*/ 688227 h 851161"/>
              <a:gd name="connsiteX47" fmla="*/ 7603754 w 11584247"/>
              <a:gd name="connsiteY47" fmla="*/ 676226 h 851161"/>
              <a:gd name="connsiteX48" fmla="*/ 7532285 w 11584247"/>
              <a:gd name="connsiteY48" fmla="*/ 726440 h 851161"/>
              <a:gd name="connsiteX49" fmla="*/ 7502351 w 11584247"/>
              <a:gd name="connsiteY49" fmla="*/ 735020 h 851161"/>
              <a:gd name="connsiteX50" fmla="*/ 7486452 w 11584247"/>
              <a:gd name="connsiteY50" fmla="*/ 742445 h 851161"/>
              <a:gd name="connsiteX51" fmla="*/ 7485519 w 11584247"/>
              <a:gd name="connsiteY51" fmla="*/ 744742 h 851161"/>
              <a:gd name="connsiteX52" fmla="*/ 7432183 w 11584247"/>
              <a:gd name="connsiteY52" fmla="*/ 732969 h 851161"/>
              <a:gd name="connsiteX53" fmla="*/ 7425231 w 11584247"/>
              <a:gd name="connsiteY53" fmla="*/ 735688 h 851161"/>
              <a:gd name="connsiteX54" fmla="*/ 7390298 w 11584247"/>
              <a:gd name="connsiteY54" fmla="*/ 722535 h 851161"/>
              <a:gd name="connsiteX55" fmla="*/ 7372339 w 11584247"/>
              <a:gd name="connsiteY55" fmla="*/ 718662 h 851161"/>
              <a:gd name="connsiteX56" fmla="*/ 7367083 w 11584247"/>
              <a:gd name="connsiteY56" fmla="*/ 711540 h 851161"/>
              <a:gd name="connsiteX57" fmla="*/ 7340667 w 11584247"/>
              <a:gd name="connsiteY57" fmla="*/ 708883 h 851161"/>
              <a:gd name="connsiteX58" fmla="*/ 7337703 w 11584247"/>
              <a:gd name="connsiteY58" fmla="*/ 710851 h 851161"/>
              <a:gd name="connsiteX59" fmla="*/ 7315659 w 11584247"/>
              <a:gd name="connsiteY59" fmla="*/ 700203 h 851161"/>
              <a:gd name="connsiteX60" fmla="*/ 7296872 w 11584247"/>
              <a:gd name="connsiteY60" fmla="*/ 681057 h 851161"/>
              <a:gd name="connsiteX61" fmla="*/ 7073219 w 11584247"/>
              <a:gd name="connsiteY61" fmla="*/ 690480 h 851161"/>
              <a:gd name="connsiteX62" fmla="*/ 6877450 w 11584247"/>
              <a:gd name="connsiteY62" fmla="*/ 609704 h 851161"/>
              <a:gd name="connsiteX63" fmla="*/ 6756132 w 11584247"/>
              <a:gd name="connsiteY63" fmla="*/ 617104 h 851161"/>
              <a:gd name="connsiteX64" fmla="*/ 6414326 w 11584247"/>
              <a:gd name="connsiteY64" fmla="*/ 637792 h 851161"/>
              <a:gd name="connsiteX65" fmla="*/ 6337636 w 11584247"/>
              <a:gd name="connsiteY65" fmla="*/ 651977 h 851161"/>
              <a:gd name="connsiteX66" fmla="*/ 6268828 w 11584247"/>
              <a:gd name="connsiteY66" fmla="*/ 622080 h 851161"/>
              <a:gd name="connsiteX67" fmla="*/ 6241133 w 11584247"/>
              <a:gd name="connsiteY67" fmla="*/ 637096 h 851161"/>
              <a:gd name="connsiteX68" fmla="*/ 6236372 w 11584247"/>
              <a:gd name="connsiteY68" fmla="*/ 640150 h 851161"/>
              <a:gd name="connsiteX69" fmla="*/ 6217005 w 11584247"/>
              <a:gd name="connsiteY69" fmla="*/ 642256 h 851161"/>
              <a:gd name="connsiteX70" fmla="*/ 6211934 w 11584247"/>
              <a:gd name="connsiteY70" fmla="*/ 655497 h 851161"/>
              <a:gd name="connsiteX71" fmla="*/ 6183064 w 11584247"/>
              <a:gd name="connsiteY71" fmla="*/ 667728 h 851161"/>
              <a:gd name="connsiteX72" fmla="*/ 6147308 w 11584247"/>
              <a:gd name="connsiteY72" fmla="*/ 668073 h 851161"/>
              <a:gd name="connsiteX73" fmla="*/ 5977154 w 11584247"/>
              <a:gd name="connsiteY73" fmla="*/ 655579 h 851161"/>
              <a:gd name="connsiteX74" fmla="*/ 5875486 w 11584247"/>
              <a:gd name="connsiteY74" fmla="*/ 656164 h 851161"/>
              <a:gd name="connsiteX75" fmla="*/ 5837074 w 11584247"/>
              <a:gd name="connsiteY75" fmla="*/ 669047 h 851161"/>
              <a:gd name="connsiteX76" fmla="*/ 5783293 w 11584247"/>
              <a:gd name="connsiteY76" fmla="*/ 678526 h 851161"/>
              <a:gd name="connsiteX77" fmla="*/ 5688540 w 11584247"/>
              <a:gd name="connsiteY77" fmla="*/ 705055 h 851161"/>
              <a:gd name="connsiteX78" fmla="*/ 5467137 w 11584247"/>
              <a:gd name="connsiteY78" fmla="*/ 683142 h 851161"/>
              <a:gd name="connsiteX79" fmla="*/ 5459069 w 11584247"/>
              <a:gd name="connsiteY79" fmla="*/ 692731 h 851161"/>
              <a:gd name="connsiteX80" fmla="*/ 5394755 w 11584247"/>
              <a:gd name="connsiteY80" fmla="*/ 691136 h 851161"/>
              <a:gd name="connsiteX81" fmla="*/ 5168758 w 11584247"/>
              <a:gd name="connsiteY81" fmla="*/ 620360 h 851161"/>
              <a:gd name="connsiteX82" fmla="*/ 5043093 w 11584247"/>
              <a:gd name="connsiteY82" fmla="*/ 619043 h 851161"/>
              <a:gd name="connsiteX83" fmla="*/ 4998604 w 11584247"/>
              <a:gd name="connsiteY83" fmla="*/ 629087 h 851161"/>
              <a:gd name="connsiteX84" fmla="*/ 4924058 w 11584247"/>
              <a:gd name="connsiteY84" fmla="*/ 645263 h 851161"/>
              <a:gd name="connsiteX85" fmla="*/ 4868616 w 11584247"/>
              <a:gd name="connsiteY85" fmla="*/ 683240 h 851161"/>
              <a:gd name="connsiteX86" fmla="*/ 4806175 w 11584247"/>
              <a:gd name="connsiteY86" fmla="*/ 686507 h 851161"/>
              <a:gd name="connsiteX87" fmla="*/ 4791312 w 11584247"/>
              <a:gd name="connsiteY87" fmla="*/ 653788 h 851161"/>
              <a:gd name="connsiteX88" fmla="*/ 4724634 w 11584247"/>
              <a:gd name="connsiteY88" fmla="*/ 668150 h 851161"/>
              <a:gd name="connsiteX89" fmla="*/ 4623526 w 11584247"/>
              <a:gd name="connsiteY89" fmla="*/ 693607 h 851161"/>
              <a:gd name="connsiteX90" fmla="*/ 4565119 w 11584247"/>
              <a:gd name="connsiteY90" fmla="*/ 699644 h 851161"/>
              <a:gd name="connsiteX91" fmla="*/ 4405682 w 11584247"/>
              <a:gd name="connsiteY91" fmla="*/ 725524 h 851161"/>
              <a:gd name="connsiteX92" fmla="*/ 4246062 w 11584247"/>
              <a:gd name="connsiteY92" fmla="*/ 758603 h 851161"/>
              <a:gd name="connsiteX93" fmla="*/ 4151948 w 11584247"/>
              <a:gd name="connsiteY93" fmla="*/ 818594 h 851161"/>
              <a:gd name="connsiteX94" fmla="*/ 4020693 w 11584247"/>
              <a:gd name="connsiteY94" fmla="*/ 841422 h 851161"/>
              <a:gd name="connsiteX95" fmla="*/ 3998789 w 11584247"/>
              <a:gd name="connsiteY95" fmla="*/ 851161 h 851161"/>
              <a:gd name="connsiteX96" fmla="*/ 3968135 w 11584247"/>
              <a:gd name="connsiteY96" fmla="*/ 845925 h 851161"/>
              <a:gd name="connsiteX97" fmla="*/ 3845234 w 11584247"/>
              <a:gd name="connsiteY97" fmla="*/ 823068 h 851161"/>
              <a:gd name="connsiteX98" fmla="*/ 3748200 w 11584247"/>
              <a:gd name="connsiteY98" fmla="*/ 788335 h 851161"/>
              <a:gd name="connsiteX99" fmla="*/ 3628646 w 11584247"/>
              <a:gd name="connsiteY99" fmla="*/ 815284 h 851161"/>
              <a:gd name="connsiteX100" fmla="*/ 3555292 w 11584247"/>
              <a:gd name="connsiteY100" fmla="*/ 808248 h 851161"/>
              <a:gd name="connsiteX101" fmla="*/ 3434444 w 11584247"/>
              <a:gd name="connsiteY101" fmla="*/ 760907 h 851161"/>
              <a:gd name="connsiteX102" fmla="*/ 3276756 w 11584247"/>
              <a:gd name="connsiteY102" fmla="*/ 777750 h 851161"/>
              <a:gd name="connsiteX103" fmla="*/ 3182139 w 11584247"/>
              <a:gd name="connsiteY103" fmla="*/ 789189 h 851161"/>
              <a:gd name="connsiteX104" fmla="*/ 3044242 w 11584247"/>
              <a:gd name="connsiteY104" fmla="*/ 738181 h 851161"/>
              <a:gd name="connsiteX105" fmla="*/ 2975529 w 11584247"/>
              <a:gd name="connsiteY105" fmla="*/ 720730 h 851161"/>
              <a:gd name="connsiteX106" fmla="*/ 2868812 w 11584247"/>
              <a:gd name="connsiteY106" fmla="*/ 709829 h 851161"/>
              <a:gd name="connsiteX107" fmla="*/ 2836257 w 11584247"/>
              <a:gd name="connsiteY107" fmla="*/ 703641 h 851161"/>
              <a:gd name="connsiteX108" fmla="*/ 2511817 w 11584247"/>
              <a:gd name="connsiteY108" fmla="*/ 610129 h 851161"/>
              <a:gd name="connsiteX109" fmla="*/ 2323450 w 11584247"/>
              <a:gd name="connsiteY109" fmla="*/ 692063 h 851161"/>
              <a:gd name="connsiteX110" fmla="*/ 2112485 w 11584247"/>
              <a:gd name="connsiteY110" fmla="*/ 710292 h 851161"/>
              <a:gd name="connsiteX111" fmla="*/ 2047386 w 11584247"/>
              <a:gd name="connsiteY111" fmla="*/ 669854 h 851161"/>
              <a:gd name="connsiteX112" fmla="*/ 2014871 w 11584247"/>
              <a:gd name="connsiteY112" fmla="*/ 671556 h 851161"/>
              <a:gd name="connsiteX113" fmla="*/ 1961527 w 11584247"/>
              <a:gd name="connsiteY113" fmla="*/ 678730 h 851161"/>
              <a:gd name="connsiteX114" fmla="*/ 1878931 w 11584247"/>
              <a:gd name="connsiteY114" fmla="*/ 661482 h 851161"/>
              <a:gd name="connsiteX115" fmla="*/ 1713886 w 11584247"/>
              <a:gd name="connsiteY115" fmla="*/ 668713 h 851161"/>
              <a:gd name="connsiteX116" fmla="*/ 1434049 w 11584247"/>
              <a:gd name="connsiteY116" fmla="*/ 595668 h 851161"/>
              <a:gd name="connsiteX117" fmla="*/ 1177354 w 11584247"/>
              <a:gd name="connsiteY117" fmla="*/ 614359 h 851161"/>
              <a:gd name="connsiteX118" fmla="*/ 1088947 w 11584247"/>
              <a:gd name="connsiteY118" fmla="*/ 617056 h 851161"/>
              <a:gd name="connsiteX119" fmla="*/ 998946 w 11584247"/>
              <a:gd name="connsiteY119" fmla="*/ 688407 h 851161"/>
              <a:gd name="connsiteX120" fmla="*/ 775514 w 11584247"/>
              <a:gd name="connsiteY120" fmla="*/ 737451 h 851161"/>
              <a:gd name="connsiteX121" fmla="*/ 603494 w 11584247"/>
              <a:gd name="connsiteY121" fmla="*/ 710500 h 851161"/>
              <a:gd name="connsiteX122" fmla="*/ 564233 w 11584247"/>
              <a:gd name="connsiteY122" fmla="*/ 721324 h 851161"/>
              <a:gd name="connsiteX123" fmla="*/ 511527 w 11584247"/>
              <a:gd name="connsiteY123" fmla="*/ 744248 h 851161"/>
              <a:gd name="connsiteX124" fmla="*/ 337049 w 11584247"/>
              <a:gd name="connsiteY124" fmla="*/ 755307 h 851161"/>
              <a:gd name="connsiteX125" fmla="*/ 218766 w 11584247"/>
              <a:gd name="connsiteY125" fmla="*/ 732207 h 851161"/>
              <a:gd name="connsiteX126" fmla="*/ 104041 w 11584247"/>
              <a:gd name="connsiteY126" fmla="*/ 738210 h 851161"/>
              <a:gd name="connsiteX127" fmla="*/ 15455 w 11584247"/>
              <a:gd name="connsiteY127" fmla="*/ 751614 h 851161"/>
              <a:gd name="connsiteX128" fmla="*/ 0 w 11584247"/>
              <a:gd name="connsiteY128" fmla="*/ 741620 h 851161"/>
              <a:gd name="connsiteX129" fmla="*/ 0 w 11584247"/>
              <a:gd name="connsiteY129"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727153 w 11584247"/>
              <a:gd name="connsiteY11" fmla="*/ 243863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88540 w 11584247"/>
              <a:gd name="connsiteY76" fmla="*/ 705055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88540 w 11584247"/>
              <a:gd name="connsiteY76" fmla="*/ 705055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88540 w 11584247"/>
              <a:gd name="connsiteY76" fmla="*/ 705055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88540 w 11584247"/>
              <a:gd name="connsiteY76" fmla="*/ 705055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11817 w 11584247"/>
              <a:gd name="connsiteY107" fmla="*/ 610129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555292 w 11584247"/>
              <a:gd name="connsiteY99" fmla="*/ 808248 h 851161"/>
              <a:gd name="connsiteX100" fmla="*/ 3434444 w 11584247"/>
              <a:gd name="connsiteY100" fmla="*/ 760907 h 851161"/>
              <a:gd name="connsiteX101" fmla="*/ 3276756 w 11584247"/>
              <a:gd name="connsiteY101" fmla="*/ 777750 h 851161"/>
              <a:gd name="connsiteX102" fmla="*/ 3182139 w 11584247"/>
              <a:gd name="connsiteY102" fmla="*/ 789189 h 851161"/>
              <a:gd name="connsiteX103" fmla="*/ 3044242 w 11584247"/>
              <a:gd name="connsiteY103" fmla="*/ 738181 h 851161"/>
              <a:gd name="connsiteX104" fmla="*/ 2975529 w 11584247"/>
              <a:gd name="connsiteY104" fmla="*/ 720730 h 851161"/>
              <a:gd name="connsiteX105" fmla="*/ 2868812 w 11584247"/>
              <a:gd name="connsiteY105" fmla="*/ 709829 h 851161"/>
              <a:gd name="connsiteX106" fmla="*/ 2836257 w 11584247"/>
              <a:gd name="connsiteY106" fmla="*/ 703641 h 851161"/>
              <a:gd name="connsiteX107" fmla="*/ 2504472 w 11584247"/>
              <a:gd name="connsiteY107" fmla="*/ 654196 h 851161"/>
              <a:gd name="connsiteX108" fmla="*/ 2323450 w 11584247"/>
              <a:gd name="connsiteY108" fmla="*/ 692063 h 851161"/>
              <a:gd name="connsiteX109" fmla="*/ 2112485 w 11584247"/>
              <a:gd name="connsiteY109" fmla="*/ 710292 h 851161"/>
              <a:gd name="connsiteX110" fmla="*/ 2047386 w 11584247"/>
              <a:gd name="connsiteY110" fmla="*/ 669854 h 851161"/>
              <a:gd name="connsiteX111" fmla="*/ 2014871 w 11584247"/>
              <a:gd name="connsiteY111" fmla="*/ 671556 h 851161"/>
              <a:gd name="connsiteX112" fmla="*/ 1961527 w 11584247"/>
              <a:gd name="connsiteY112" fmla="*/ 678730 h 851161"/>
              <a:gd name="connsiteX113" fmla="*/ 1878931 w 11584247"/>
              <a:gd name="connsiteY113" fmla="*/ 661482 h 851161"/>
              <a:gd name="connsiteX114" fmla="*/ 1713886 w 11584247"/>
              <a:gd name="connsiteY114" fmla="*/ 668713 h 851161"/>
              <a:gd name="connsiteX115" fmla="*/ 1434049 w 11584247"/>
              <a:gd name="connsiteY115" fmla="*/ 595668 h 851161"/>
              <a:gd name="connsiteX116" fmla="*/ 1177354 w 11584247"/>
              <a:gd name="connsiteY116" fmla="*/ 614359 h 851161"/>
              <a:gd name="connsiteX117" fmla="*/ 1088947 w 11584247"/>
              <a:gd name="connsiteY117" fmla="*/ 617056 h 851161"/>
              <a:gd name="connsiteX118" fmla="*/ 998946 w 11584247"/>
              <a:gd name="connsiteY118" fmla="*/ 688407 h 851161"/>
              <a:gd name="connsiteX119" fmla="*/ 775514 w 11584247"/>
              <a:gd name="connsiteY119" fmla="*/ 737451 h 851161"/>
              <a:gd name="connsiteX120" fmla="*/ 603494 w 11584247"/>
              <a:gd name="connsiteY120" fmla="*/ 710500 h 851161"/>
              <a:gd name="connsiteX121" fmla="*/ 564233 w 11584247"/>
              <a:gd name="connsiteY121" fmla="*/ 721324 h 851161"/>
              <a:gd name="connsiteX122" fmla="*/ 511527 w 11584247"/>
              <a:gd name="connsiteY122" fmla="*/ 744248 h 851161"/>
              <a:gd name="connsiteX123" fmla="*/ 337049 w 11584247"/>
              <a:gd name="connsiteY123" fmla="*/ 755307 h 851161"/>
              <a:gd name="connsiteX124" fmla="*/ 218766 w 11584247"/>
              <a:gd name="connsiteY124" fmla="*/ 732207 h 851161"/>
              <a:gd name="connsiteX125" fmla="*/ 104041 w 11584247"/>
              <a:gd name="connsiteY125" fmla="*/ 738210 h 851161"/>
              <a:gd name="connsiteX126" fmla="*/ 15455 w 11584247"/>
              <a:gd name="connsiteY126" fmla="*/ 751614 h 851161"/>
              <a:gd name="connsiteX127" fmla="*/ 0 w 11584247"/>
              <a:gd name="connsiteY127" fmla="*/ 741620 h 851161"/>
              <a:gd name="connsiteX128" fmla="*/ 0 w 11584247"/>
              <a:gd name="connsiteY12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434444 w 11584247"/>
              <a:gd name="connsiteY99" fmla="*/ 760907 h 851161"/>
              <a:gd name="connsiteX100" fmla="*/ 3276756 w 11584247"/>
              <a:gd name="connsiteY100" fmla="*/ 777750 h 851161"/>
              <a:gd name="connsiteX101" fmla="*/ 3182139 w 11584247"/>
              <a:gd name="connsiteY101" fmla="*/ 789189 h 851161"/>
              <a:gd name="connsiteX102" fmla="*/ 3044242 w 11584247"/>
              <a:gd name="connsiteY102" fmla="*/ 738181 h 851161"/>
              <a:gd name="connsiteX103" fmla="*/ 2975529 w 11584247"/>
              <a:gd name="connsiteY103" fmla="*/ 720730 h 851161"/>
              <a:gd name="connsiteX104" fmla="*/ 2868812 w 11584247"/>
              <a:gd name="connsiteY104" fmla="*/ 709829 h 851161"/>
              <a:gd name="connsiteX105" fmla="*/ 2836257 w 11584247"/>
              <a:gd name="connsiteY105" fmla="*/ 703641 h 851161"/>
              <a:gd name="connsiteX106" fmla="*/ 2504472 w 11584247"/>
              <a:gd name="connsiteY106" fmla="*/ 654196 h 851161"/>
              <a:gd name="connsiteX107" fmla="*/ 2323450 w 11584247"/>
              <a:gd name="connsiteY107" fmla="*/ 692063 h 851161"/>
              <a:gd name="connsiteX108" fmla="*/ 2112485 w 11584247"/>
              <a:gd name="connsiteY108" fmla="*/ 710292 h 851161"/>
              <a:gd name="connsiteX109" fmla="*/ 2047386 w 11584247"/>
              <a:gd name="connsiteY109" fmla="*/ 669854 h 851161"/>
              <a:gd name="connsiteX110" fmla="*/ 2014871 w 11584247"/>
              <a:gd name="connsiteY110" fmla="*/ 671556 h 851161"/>
              <a:gd name="connsiteX111" fmla="*/ 1961527 w 11584247"/>
              <a:gd name="connsiteY111" fmla="*/ 678730 h 851161"/>
              <a:gd name="connsiteX112" fmla="*/ 1878931 w 11584247"/>
              <a:gd name="connsiteY112" fmla="*/ 661482 h 851161"/>
              <a:gd name="connsiteX113" fmla="*/ 1713886 w 11584247"/>
              <a:gd name="connsiteY113" fmla="*/ 668713 h 851161"/>
              <a:gd name="connsiteX114" fmla="*/ 1434049 w 11584247"/>
              <a:gd name="connsiteY114" fmla="*/ 595668 h 851161"/>
              <a:gd name="connsiteX115" fmla="*/ 1177354 w 11584247"/>
              <a:gd name="connsiteY115" fmla="*/ 614359 h 851161"/>
              <a:gd name="connsiteX116" fmla="*/ 1088947 w 11584247"/>
              <a:gd name="connsiteY116" fmla="*/ 617056 h 851161"/>
              <a:gd name="connsiteX117" fmla="*/ 998946 w 11584247"/>
              <a:gd name="connsiteY117" fmla="*/ 688407 h 851161"/>
              <a:gd name="connsiteX118" fmla="*/ 775514 w 11584247"/>
              <a:gd name="connsiteY118" fmla="*/ 737451 h 851161"/>
              <a:gd name="connsiteX119" fmla="*/ 603494 w 11584247"/>
              <a:gd name="connsiteY119" fmla="*/ 710500 h 851161"/>
              <a:gd name="connsiteX120" fmla="*/ 564233 w 11584247"/>
              <a:gd name="connsiteY120" fmla="*/ 721324 h 851161"/>
              <a:gd name="connsiteX121" fmla="*/ 511527 w 11584247"/>
              <a:gd name="connsiteY121" fmla="*/ 744248 h 851161"/>
              <a:gd name="connsiteX122" fmla="*/ 337049 w 11584247"/>
              <a:gd name="connsiteY122" fmla="*/ 755307 h 851161"/>
              <a:gd name="connsiteX123" fmla="*/ 218766 w 11584247"/>
              <a:gd name="connsiteY123" fmla="*/ 732207 h 851161"/>
              <a:gd name="connsiteX124" fmla="*/ 104041 w 11584247"/>
              <a:gd name="connsiteY124" fmla="*/ 738210 h 851161"/>
              <a:gd name="connsiteX125" fmla="*/ 15455 w 11584247"/>
              <a:gd name="connsiteY125" fmla="*/ 751614 h 851161"/>
              <a:gd name="connsiteX126" fmla="*/ 0 w 11584247"/>
              <a:gd name="connsiteY126" fmla="*/ 741620 h 851161"/>
              <a:gd name="connsiteX127" fmla="*/ 0 w 11584247"/>
              <a:gd name="connsiteY127"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434444 w 11584247"/>
              <a:gd name="connsiteY99" fmla="*/ 760907 h 851161"/>
              <a:gd name="connsiteX100" fmla="*/ 3276756 w 11584247"/>
              <a:gd name="connsiteY100" fmla="*/ 777750 h 851161"/>
              <a:gd name="connsiteX101" fmla="*/ 3044242 w 11584247"/>
              <a:gd name="connsiteY101" fmla="*/ 738181 h 851161"/>
              <a:gd name="connsiteX102" fmla="*/ 2975529 w 11584247"/>
              <a:gd name="connsiteY102" fmla="*/ 720730 h 851161"/>
              <a:gd name="connsiteX103" fmla="*/ 2868812 w 11584247"/>
              <a:gd name="connsiteY103" fmla="*/ 709829 h 851161"/>
              <a:gd name="connsiteX104" fmla="*/ 2836257 w 11584247"/>
              <a:gd name="connsiteY104" fmla="*/ 703641 h 851161"/>
              <a:gd name="connsiteX105" fmla="*/ 2504472 w 11584247"/>
              <a:gd name="connsiteY105" fmla="*/ 654196 h 851161"/>
              <a:gd name="connsiteX106" fmla="*/ 2323450 w 11584247"/>
              <a:gd name="connsiteY106" fmla="*/ 692063 h 851161"/>
              <a:gd name="connsiteX107" fmla="*/ 2112485 w 11584247"/>
              <a:gd name="connsiteY107" fmla="*/ 710292 h 851161"/>
              <a:gd name="connsiteX108" fmla="*/ 2047386 w 11584247"/>
              <a:gd name="connsiteY108" fmla="*/ 669854 h 851161"/>
              <a:gd name="connsiteX109" fmla="*/ 2014871 w 11584247"/>
              <a:gd name="connsiteY109" fmla="*/ 671556 h 851161"/>
              <a:gd name="connsiteX110" fmla="*/ 1961527 w 11584247"/>
              <a:gd name="connsiteY110" fmla="*/ 678730 h 851161"/>
              <a:gd name="connsiteX111" fmla="*/ 1878931 w 11584247"/>
              <a:gd name="connsiteY111" fmla="*/ 661482 h 851161"/>
              <a:gd name="connsiteX112" fmla="*/ 1713886 w 11584247"/>
              <a:gd name="connsiteY112" fmla="*/ 668713 h 851161"/>
              <a:gd name="connsiteX113" fmla="*/ 1434049 w 11584247"/>
              <a:gd name="connsiteY113" fmla="*/ 595668 h 851161"/>
              <a:gd name="connsiteX114" fmla="*/ 1177354 w 11584247"/>
              <a:gd name="connsiteY114" fmla="*/ 614359 h 851161"/>
              <a:gd name="connsiteX115" fmla="*/ 1088947 w 11584247"/>
              <a:gd name="connsiteY115" fmla="*/ 617056 h 851161"/>
              <a:gd name="connsiteX116" fmla="*/ 998946 w 11584247"/>
              <a:gd name="connsiteY116" fmla="*/ 688407 h 851161"/>
              <a:gd name="connsiteX117" fmla="*/ 775514 w 11584247"/>
              <a:gd name="connsiteY117" fmla="*/ 737451 h 851161"/>
              <a:gd name="connsiteX118" fmla="*/ 603494 w 11584247"/>
              <a:gd name="connsiteY118" fmla="*/ 710500 h 851161"/>
              <a:gd name="connsiteX119" fmla="*/ 564233 w 11584247"/>
              <a:gd name="connsiteY119" fmla="*/ 721324 h 851161"/>
              <a:gd name="connsiteX120" fmla="*/ 511527 w 11584247"/>
              <a:gd name="connsiteY120" fmla="*/ 744248 h 851161"/>
              <a:gd name="connsiteX121" fmla="*/ 337049 w 11584247"/>
              <a:gd name="connsiteY121" fmla="*/ 755307 h 851161"/>
              <a:gd name="connsiteX122" fmla="*/ 218766 w 11584247"/>
              <a:gd name="connsiteY122" fmla="*/ 732207 h 851161"/>
              <a:gd name="connsiteX123" fmla="*/ 104041 w 11584247"/>
              <a:gd name="connsiteY123" fmla="*/ 738210 h 851161"/>
              <a:gd name="connsiteX124" fmla="*/ 15455 w 11584247"/>
              <a:gd name="connsiteY124" fmla="*/ 751614 h 851161"/>
              <a:gd name="connsiteX125" fmla="*/ 0 w 11584247"/>
              <a:gd name="connsiteY125" fmla="*/ 741620 h 851161"/>
              <a:gd name="connsiteX126" fmla="*/ 0 w 11584247"/>
              <a:gd name="connsiteY12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94755 w 11584247"/>
              <a:gd name="connsiteY79" fmla="*/ 691136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434444 w 11584247"/>
              <a:gd name="connsiteY99" fmla="*/ 760907 h 851161"/>
              <a:gd name="connsiteX100" fmla="*/ 3276756 w 11584247"/>
              <a:gd name="connsiteY100" fmla="*/ 777750 h 851161"/>
              <a:gd name="connsiteX101" fmla="*/ 3044242 w 11584247"/>
              <a:gd name="connsiteY101" fmla="*/ 738181 h 851161"/>
              <a:gd name="connsiteX102" fmla="*/ 2975529 w 11584247"/>
              <a:gd name="connsiteY102" fmla="*/ 720730 h 851161"/>
              <a:gd name="connsiteX103" fmla="*/ 2868812 w 11584247"/>
              <a:gd name="connsiteY103" fmla="*/ 709829 h 851161"/>
              <a:gd name="connsiteX104" fmla="*/ 2836257 w 11584247"/>
              <a:gd name="connsiteY104" fmla="*/ 703641 h 851161"/>
              <a:gd name="connsiteX105" fmla="*/ 2504472 w 11584247"/>
              <a:gd name="connsiteY105" fmla="*/ 654196 h 851161"/>
              <a:gd name="connsiteX106" fmla="*/ 2323450 w 11584247"/>
              <a:gd name="connsiteY106" fmla="*/ 692063 h 851161"/>
              <a:gd name="connsiteX107" fmla="*/ 2047386 w 11584247"/>
              <a:gd name="connsiteY107" fmla="*/ 669854 h 851161"/>
              <a:gd name="connsiteX108" fmla="*/ 2014871 w 11584247"/>
              <a:gd name="connsiteY108" fmla="*/ 671556 h 851161"/>
              <a:gd name="connsiteX109" fmla="*/ 1961527 w 11584247"/>
              <a:gd name="connsiteY109" fmla="*/ 678730 h 851161"/>
              <a:gd name="connsiteX110" fmla="*/ 1878931 w 11584247"/>
              <a:gd name="connsiteY110" fmla="*/ 661482 h 851161"/>
              <a:gd name="connsiteX111" fmla="*/ 1713886 w 11584247"/>
              <a:gd name="connsiteY111" fmla="*/ 668713 h 851161"/>
              <a:gd name="connsiteX112" fmla="*/ 1434049 w 11584247"/>
              <a:gd name="connsiteY112" fmla="*/ 595668 h 851161"/>
              <a:gd name="connsiteX113" fmla="*/ 1177354 w 11584247"/>
              <a:gd name="connsiteY113" fmla="*/ 614359 h 851161"/>
              <a:gd name="connsiteX114" fmla="*/ 1088947 w 11584247"/>
              <a:gd name="connsiteY114" fmla="*/ 617056 h 851161"/>
              <a:gd name="connsiteX115" fmla="*/ 998946 w 11584247"/>
              <a:gd name="connsiteY115" fmla="*/ 688407 h 851161"/>
              <a:gd name="connsiteX116" fmla="*/ 775514 w 11584247"/>
              <a:gd name="connsiteY116" fmla="*/ 737451 h 851161"/>
              <a:gd name="connsiteX117" fmla="*/ 603494 w 11584247"/>
              <a:gd name="connsiteY117" fmla="*/ 710500 h 851161"/>
              <a:gd name="connsiteX118" fmla="*/ 564233 w 11584247"/>
              <a:gd name="connsiteY118" fmla="*/ 721324 h 851161"/>
              <a:gd name="connsiteX119" fmla="*/ 511527 w 11584247"/>
              <a:gd name="connsiteY119" fmla="*/ 744248 h 851161"/>
              <a:gd name="connsiteX120" fmla="*/ 337049 w 11584247"/>
              <a:gd name="connsiteY120" fmla="*/ 755307 h 851161"/>
              <a:gd name="connsiteX121" fmla="*/ 218766 w 11584247"/>
              <a:gd name="connsiteY121" fmla="*/ 732207 h 851161"/>
              <a:gd name="connsiteX122" fmla="*/ 104041 w 11584247"/>
              <a:gd name="connsiteY122" fmla="*/ 738210 h 851161"/>
              <a:gd name="connsiteX123" fmla="*/ 15455 w 11584247"/>
              <a:gd name="connsiteY123" fmla="*/ 751614 h 851161"/>
              <a:gd name="connsiteX124" fmla="*/ 0 w 11584247"/>
              <a:gd name="connsiteY124" fmla="*/ 741620 h 851161"/>
              <a:gd name="connsiteX125" fmla="*/ 0 w 11584247"/>
              <a:gd name="connsiteY125"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92731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434444 w 11584247"/>
              <a:gd name="connsiteY99" fmla="*/ 760907 h 851161"/>
              <a:gd name="connsiteX100" fmla="*/ 3276756 w 11584247"/>
              <a:gd name="connsiteY100" fmla="*/ 777750 h 851161"/>
              <a:gd name="connsiteX101" fmla="*/ 3044242 w 11584247"/>
              <a:gd name="connsiteY101" fmla="*/ 738181 h 851161"/>
              <a:gd name="connsiteX102" fmla="*/ 2975529 w 11584247"/>
              <a:gd name="connsiteY102" fmla="*/ 720730 h 851161"/>
              <a:gd name="connsiteX103" fmla="*/ 2868812 w 11584247"/>
              <a:gd name="connsiteY103" fmla="*/ 709829 h 851161"/>
              <a:gd name="connsiteX104" fmla="*/ 2836257 w 11584247"/>
              <a:gd name="connsiteY104" fmla="*/ 703641 h 851161"/>
              <a:gd name="connsiteX105" fmla="*/ 2504472 w 11584247"/>
              <a:gd name="connsiteY105" fmla="*/ 654196 h 851161"/>
              <a:gd name="connsiteX106" fmla="*/ 2323450 w 11584247"/>
              <a:gd name="connsiteY106" fmla="*/ 692063 h 851161"/>
              <a:gd name="connsiteX107" fmla="*/ 2047386 w 11584247"/>
              <a:gd name="connsiteY107" fmla="*/ 669854 h 851161"/>
              <a:gd name="connsiteX108" fmla="*/ 2014871 w 11584247"/>
              <a:gd name="connsiteY108" fmla="*/ 671556 h 851161"/>
              <a:gd name="connsiteX109" fmla="*/ 1961527 w 11584247"/>
              <a:gd name="connsiteY109" fmla="*/ 678730 h 851161"/>
              <a:gd name="connsiteX110" fmla="*/ 1878931 w 11584247"/>
              <a:gd name="connsiteY110" fmla="*/ 661482 h 851161"/>
              <a:gd name="connsiteX111" fmla="*/ 1713886 w 11584247"/>
              <a:gd name="connsiteY111" fmla="*/ 668713 h 851161"/>
              <a:gd name="connsiteX112" fmla="*/ 1434049 w 11584247"/>
              <a:gd name="connsiteY112" fmla="*/ 595668 h 851161"/>
              <a:gd name="connsiteX113" fmla="*/ 1177354 w 11584247"/>
              <a:gd name="connsiteY113" fmla="*/ 614359 h 851161"/>
              <a:gd name="connsiteX114" fmla="*/ 1088947 w 11584247"/>
              <a:gd name="connsiteY114" fmla="*/ 617056 h 851161"/>
              <a:gd name="connsiteX115" fmla="*/ 998946 w 11584247"/>
              <a:gd name="connsiteY115" fmla="*/ 688407 h 851161"/>
              <a:gd name="connsiteX116" fmla="*/ 775514 w 11584247"/>
              <a:gd name="connsiteY116" fmla="*/ 737451 h 851161"/>
              <a:gd name="connsiteX117" fmla="*/ 603494 w 11584247"/>
              <a:gd name="connsiteY117" fmla="*/ 710500 h 851161"/>
              <a:gd name="connsiteX118" fmla="*/ 564233 w 11584247"/>
              <a:gd name="connsiteY118" fmla="*/ 721324 h 851161"/>
              <a:gd name="connsiteX119" fmla="*/ 511527 w 11584247"/>
              <a:gd name="connsiteY119" fmla="*/ 744248 h 851161"/>
              <a:gd name="connsiteX120" fmla="*/ 337049 w 11584247"/>
              <a:gd name="connsiteY120" fmla="*/ 755307 h 851161"/>
              <a:gd name="connsiteX121" fmla="*/ 218766 w 11584247"/>
              <a:gd name="connsiteY121" fmla="*/ 732207 h 851161"/>
              <a:gd name="connsiteX122" fmla="*/ 104041 w 11584247"/>
              <a:gd name="connsiteY122" fmla="*/ 738210 h 851161"/>
              <a:gd name="connsiteX123" fmla="*/ 15455 w 11584247"/>
              <a:gd name="connsiteY123" fmla="*/ 751614 h 851161"/>
              <a:gd name="connsiteX124" fmla="*/ 0 w 11584247"/>
              <a:gd name="connsiteY124" fmla="*/ 741620 h 851161"/>
              <a:gd name="connsiteX125" fmla="*/ 0 w 11584247"/>
              <a:gd name="connsiteY125"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41319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151948 w 11584247"/>
              <a:gd name="connsiteY92" fmla="*/ 818594 h 851161"/>
              <a:gd name="connsiteX93" fmla="*/ 4020693 w 11584247"/>
              <a:gd name="connsiteY93" fmla="*/ 841422 h 851161"/>
              <a:gd name="connsiteX94" fmla="*/ 3998789 w 11584247"/>
              <a:gd name="connsiteY94" fmla="*/ 851161 h 851161"/>
              <a:gd name="connsiteX95" fmla="*/ 3968135 w 11584247"/>
              <a:gd name="connsiteY95" fmla="*/ 845925 h 851161"/>
              <a:gd name="connsiteX96" fmla="*/ 3845234 w 11584247"/>
              <a:gd name="connsiteY96" fmla="*/ 823068 h 851161"/>
              <a:gd name="connsiteX97" fmla="*/ 3748200 w 11584247"/>
              <a:gd name="connsiteY97" fmla="*/ 788335 h 851161"/>
              <a:gd name="connsiteX98" fmla="*/ 3628646 w 11584247"/>
              <a:gd name="connsiteY98" fmla="*/ 815284 h 851161"/>
              <a:gd name="connsiteX99" fmla="*/ 3434444 w 11584247"/>
              <a:gd name="connsiteY99" fmla="*/ 760907 h 851161"/>
              <a:gd name="connsiteX100" fmla="*/ 3276756 w 11584247"/>
              <a:gd name="connsiteY100" fmla="*/ 777750 h 851161"/>
              <a:gd name="connsiteX101" fmla="*/ 3044242 w 11584247"/>
              <a:gd name="connsiteY101" fmla="*/ 738181 h 851161"/>
              <a:gd name="connsiteX102" fmla="*/ 2975529 w 11584247"/>
              <a:gd name="connsiteY102" fmla="*/ 720730 h 851161"/>
              <a:gd name="connsiteX103" fmla="*/ 2868812 w 11584247"/>
              <a:gd name="connsiteY103" fmla="*/ 709829 h 851161"/>
              <a:gd name="connsiteX104" fmla="*/ 2836257 w 11584247"/>
              <a:gd name="connsiteY104" fmla="*/ 703641 h 851161"/>
              <a:gd name="connsiteX105" fmla="*/ 2504472 w 11584247"/>
              <a:gd name="connsiteY105" fmla="*/ 654196 h 851161"/>
              <a:gd name="connsiteX106" fmla="*/ 2323450 w 11584247"/>
              <a:gd name="connsiteY106" fmla="*/ 692063 h 851161"/>
              <a:gd name="connsiteX107" fmla="*/ 2047386 w 11584247"/>
              <a:gd name="connsiteY107" fmla="*/ 669854 h 851161"/>
              <a:gd name="connsiteX108" fmla="*/ 2014871 w 11584247"/>
              <a:gd name="connsiteY108" fmla="*/ 671556 h 851161"/>
              <a:gd name="connsiteX109" fmla="*/ 1961527 w 11584247"/>
              <a:gd name="connsiteY109" fmla="*/ 678730 h 851161"/>
              <a:gd name="connsiteX110" fmla="*/ 1878931 w 11584247"/>
              <a:gd name="connsiteY110" fmla="*/ 661482 h 851161"/>
              <a:gd name="connsiteX111" fmla="*/ 1713886 w 11584247"/>
              <a:gd name="connsiteY111" fmla="*/ 668713 h 851161"/>
              <a:gd name="connsiteX112" fmla="*/ 1434049 w 11584247"/>
              <a:gd name="connsiteY112" fmla="*/ 595668 h 851161"/>
              <a:gd name="connsiteX113" fmla="*/ 1177354 w 11584247"/>
              <a:gd name="connsiteY113" fmla="*/ 614359 h 851161"/>
              <a:gd name="connsiteX114" fmla="*/ 1088947 w 11584247"/>
              <a:gd name="connsiteY114" fmla="*/ 617056 h 851161"/>
              <a:gd name="connsiteX115" fmla="*/ 998946 w 11584247"/>
              <a:gd name="connsiteY115" fmla="*/ 688407 h 851161"/>
              <a:gd name="connsiteX116" fmla="*/ 775514 w 11584247"/>
              <a:gd name="connsiteY116" fmla="*/ 737451 h 851161"/>
              <a:gd name="connsiteX117" fmla="*/ 603494 w 11584247"/>
              <a:gd name="connsiteY117" fmla="*/ 710500 h 851161"/>
              <a:gd name="connsiteX118" fmla="*/ 564233 w 11584247"/>
              <a:gd name="connsiteY118" fmla="*/ 721324 h 851161"/>
              <a:gd name="connsiteX119" fmla="*/ 511527 w 11584247"/>
              <a:gd name="connsiteY119" fmla="*/ 744248 h 851161"/>
              <a:gd name="connsiteX120" fmla="*/ 337049 w 11584247"/>
              <a:gd name="connsiteY120" fmla="*/ 755307 h 851161"/>
              <a:gd name="connsiteX121" fmla="*/ 218766 w 11584247"/>
              <a:gd name="connsiteY121" fmla="*/ 732207 h 851161"/>
              <a:gd name="connsiteX122" fmla="*/ 104041 w 11584247"/>
              <a:gd name="connsiteY122" fmla="*/ 738210 h 851161"/>
              <a:gd name="connsiteX123" fmla="*/ 15455 w 11584247"/>
              <a:gd name="connsiteY123" fmla="*/ 751614 h 851161"/>
              <a:gd name="connsiteX124" fmla="*/ 0 w 11584247"/>
              <a:gd name="connsiteY124" fmla="*/ 741620 h 851161"/>
              <a:gd name="connsiteX125" fmla="*/ 0 w 11584247"/>
              <a:gd name="connsiteY125"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41319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46062 w 11584247"/>
              <a:gd name="connsiteY91" fmla="*/ 758603 h 851161"/>
              <a:gd name="connsiteX92" fmla="*/ 4020693 w 11584247"/>
              <a:gd name="connsiteY92" fmla="*/ 841422 h 851161"/>
              <a:gd name="connsiteX93" fmla="*/ 3998789 w 11584247"/>
              <a:gd name="connsiteY93" fmla="*/ 851161 h 851161"/>
              <a:gd name="connsiteX94" fmla="*/ 3968135 w 11584247"/>
              <a:gd name="connsiteY94" fmla="*/ 845925 h 851161"/>
              <a:gd name="connsiteX95" fmla="*/ 3845234 w 11584247"/>
              <a:gd name="connsiteY95" fmla="*/ 823068 h 851161"/>
              <a:gd name="connsiteX96" fmla="*/ 3748200 w 11584247"/>
              <a:gd name="connsiteY96" fmla="*/ 788335 h 851161"/>
              <a:gd name="connsiteX97" fmla="*/ 3628646 w 11584247"/>
              <a:gd name="connsiteY97" fmla="*/ 815284 h 851161"/>
              <a:gd name="connsiteX98" fmla="*/ 3434444 w 11584247"/>
              <a:gd name="connsiteY98" fmla="*/ 760907 h 851161"/>
              <a:gd name="connsiteX99" fmla="*/ 3276756 w 11584247"/>
              <a:gd name="connsiteY99" fmla="*/ 777750 h 851161"/>
              <a:gd name="connsiteX100" fmla="*/ 3044242 w 11584247"/>
              <a:gd name="connsiteY100" fmla="*/ 738181 h 851161"/>
              <a:gd name="connsiteX101" fmla="*/ 2975529 w 11584247"/>
              <a:gd name="connsiteY101" fmla="*/ 720730 h 851161"/>
              <a:gd name="connsiteX102" fmla="*/ 2868812 w 11584247"/>
              <a:gd name="connsiteY102" fmla="*/ 709829 h 851161"/>
              <a:gd name="connsiteX103" fmla="*/ 2836257 w 11584247"/>
              <a:gd name="connsiteY103" fmla="*/ 703641 h 851161"/>
              <a:gd name="connsiteX104" fmla="*/ 2504472 w 11584247"/>
              <a:gd name="connsiteY104" fmla="*/ 654196 h 851161"/>
              <a:gd name="connsiteX105" fmla="*/ 2323450 w 11584247"/>
              <a:gd name="connsiteY105" fmla="*/ 692063 h 851161"/>
              <a:gd name="connsiteX106" fmla="*/ 2047386 w 11584247"/>
              <a:gd name="connsiteY106" fmla="*/ 669854 h 851161"/>
              <a:gd name="connsiteX107" fmla="*/ 2014871 w 11584247"/>
              <a:gd name="connsiteY107" fmla="*/ 671556 h 851161"/>
              <a:gd name="connsiteX108" fmla="*/ 1961527 w 11584247"/>
              <a:gd name="connsiteY108" fmla="*/ 678730 h 851161"/>
              <a:gd name="connsiteX109" fmla="*/ 1878931 w 11584247"/>
              <a:gd name="connsiteY109" fmla="*/ 661482 h 851161"/>
              <a:gd name="connsiteX110" fmla="*/ 1713886 w 11584247"/>
              <a:gd name="connsiteY110" fmla="*/ 668713 h 851161"/>
              <a:gd name="connsiteX111" fmla="*/ 1434049 w 11584247"/>
              <a:gd name="connsiteY111" fmla="*/ 595668 h 851161"/>
              <a:gd name="connsiteX112" fmla="*/ 1177354 w 11584247"/>
              <a:gd name="connsiteY112" fmla="*/ 614359 h 851161"/>
              <a:gd name="connsiteX113" fmla="*/ 1088947 w 11584247"/>
              <a:gd name="connsiteY113" fmla="*/ 617056 h 851161"/>
              <a:gd name="connsiteX114" fmla="*/ 998946 w 11584247"/>
              <a:gd name="connsiteY114" fmla="*/ 688407 h 851161"/>
              <a:gd name="connsiteX115" fmla="*/ 775514 w 11584247"/>
              <a:gd name="connsiteY115" fmla="*/ 737451 h 851161"/>
              <a:gd name="connsiteX116" fmla="*/ 603494 w 11584247"/>
              <a:gd name="connsiteY116" fmla="*/ 710500 h 851161"/>
              <a:gd name="connsiteX117" fmla="*/ 564233 w 11584247"/>
              <a:gd name="connsiteY117" fmla="*/ 721324 h 851161"/>
              <a:gd name="connsiteX118" fmla="*/ 511527 w 11584247"/>
              <a:gd name="connsiteY118" fmla="*/ 744248 h 851161"/>
              <a:gd name="connsiteX119" fmla="*/ 337049 w 11584247"/>
              <a:gd name="connsiteY119" fmla="*/ 755307 h 851161"/>
              <a:gd name="connsiteX120" fmla="*/ 218766 w 11584247"/>
              <a:gd name="connsiteY120" fmla="*/ 732207 h 851161"/>
              <a:gd name="connsiteX121" fmla="*/ 104041 w 11584247"/>
              <a:gd name="connsiteY121" fmla="*/ 738210 h 851161"/>
              <a:gd name="connsiteX122" fmla="*/ 15455 w 11584247"/>
              <a:gd name="connsiteY122" fmla="*/ 751614 h 851161"/>
              <a:gd name="connsiteX123" fmla="*/ 0 w 11584247"/>
              <a:gd name="connsiteY123" fmla="*/ 741620 h 851161"/>
              <a:gd name="connsiteX124" fmla="*/ 0 w 11584247"/>
              <a:gd name="connsiteY124"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41319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38717 w 11584247"/>
              <a:gd name="connsiteY91" fmla="*/ 780637 h 851161"/>
              <a:gd name="connsiteX92" fmla="*/ 4020693 w 11584247"/>
              <a:gd name="connsiteY92" fmla="*/ 841422 h 851161"/>
              <a:gd name="connsiteX93" fmla="*/ 3998789 w 11584247"/>
              <a:gd name="connsiteY93" fmla="*/ 851161 h 851161"/>
              <a:gd name="connsiteX94" fmla="*/ 3968135 w 11584247"/>
              <a:gd name="connsiteY94" fmla="*/ 845925 h 851161"/>
              <a:gd name="connsiteX95" fmla="*/ 3845234 w 11584247"/>
              <a:gd name="connsiteY95" fmla="*/ 823068 h 851161"/>
              <a:gd name="connsiteX96" fmla="*/ 3748200 w 11584247"/>
              <a:gd name="connsiteY96" fmla="*/ 788335 h 851161"/>
              <a:gd name="connsiteX97" fmla="*/ 3628646 w 11584247"/>
              <a:gd name="connsiteY97" fmla="*/ 815284 h 851161"/>
              <a:gd name="connsiteX98" fmla="*/ 3434444 w 11584247"/>
              <a:gd name="connsiteY98" fmla="*/ 760907 h 851161"/>
              <a:gd name="connsiteX99" fmla="*/ 3276756 w 11584247"/>
              <a:gd name="connsiteY99" fmla="*/ 777750 h 851161"/>
              <a:gd name="connsiteX100" fmla="*/ 3044242 w 11584247"/>
              <a:gd name="connsiteY100" fmla="*/ 738181 h 851161"/>
              <a:gd name="connsiteX101" fmla="*/ 2975529 w 11584247"/>
              <a:gd name="connsiteY101" fmla="*/ 720730 h 851161"/>
              <a:gd name="connsiteX102" fmla="*/ 2868812 w 11584247"/>
              <a:gd name="connsiteY102" fmla="*/ 709829 h 851161"/>
              <a:gd name="connsiteX103" fmla="*/ 2836257 w 11584247"/>
              <a:gd name="connsiteY103" fmla="*/ 703641 h 851161"/>
              <a:gd name="connsiteX104" fmla="*/ 2504472 w 11584247"/>
              <a:gd name="connsiteY104" fmla="*/ 654196 h 851161"/>
              <a:gd name="connsiteX105" fmla="*/ 2323450 w 11584247"/>
              <a:gd name="connsiteY105" fmla="*/ 692063 h 851161"/>
              <a:gd name="connsiteX106" fmla="*/ 2047386 w 11584247"/>
              <a:gd name="connsiteY106" fmla="*/ 669854 h 851161"/>
              <a:gd name="connsiteX107" fmla="*/ 2014871 w 11584247"/>
              <a:gd name="connsiteY107" fmla="*/ 671556 h 851161"/>
              <a:gd name="connsiteX108" fmla="*/ 1961527 w 11584247"/>
              <a:gd name="connsiteY108" fmla="*/ 678730 h 851161"/>
              <a:gd name="connsiteX109" fmla="*/ 1878931 w 11584247"/>
              <a:gd name="connsiteY109" fmla="*/ 661482 h 851161"/>
              <a:gd name="connsiteX110" fmla="*/ 1713886 w 11584247"/>
              <a:gd name="connsiteY110" fmla="*/ 668713 h 851161"/>
              <a:gd name="connsiteX111" fmla="*/ 1434049 w 11584247"/>
              <a:gd name="connsiteY111" fmla="*/ 595668 h 851161"/>
              <a:gd name="connsiteX112" fmla="*/ 1177354 w 11584247"/>
              <a:gd name="connsiteY112" fmla="*/ 614359 h 851161"/>
              <a:gd name="connsiteX113" fmla="*/ 1088947 w 11584247"/>
              <a:gd name="connsiteY113" fmla="*/ 617056 h 851161"/>
              <a:gd name="connsiteX114" fmla="*/ 998946 w 11584247"/>
              <a:gd name="connsiteY114" fmla="*/ 688407 h 851161"/>
              <a:gd name="connsiteX115" fmla="*/ 775514 w 11584247"/>
              <a:gd name="connsiteY115" fmla="*/ 737451 h 851161"/>
              <a:gd name="connsiteX116" fmla="*/ 603494 w 11584247"/>
              <a:gd name="connsiteY116" fmla="*/ 710500 h 851161"/>
              <a:gd name="connsiteX117" fmla="*/ 564233 w 11584247"/>
              <a:gd name="connsiteY117" fmla="*/ 721324 h 851161"/>
              <a:gd name="connsiteX118" fmla="*/ 511527 w 11584247"/>
              <a:gd name="connsiteY118" fmla="*/ 744248 h 851161"/>
              <a:gd name="connsiteX119" fmla="*/ 337049 w 11584247"/>
              <a:gd name="connsiteY119" fmla="*/ 755307 h 851161"/>
              <a:gd name="connsiteX120" fmla="*/ 218766 w 11584247"/>
              <a:gd name="connsiteY120" fmla="*/ 732207 h 851161"/>
              <a:gd name="connsiteX121" fmla="*/ 104041 w 11584247"/>
              <a:gd name="connsiteY121" fmla="*/ 738210 h 851161"/>
              <a:gd name="connsiteX122" fmla="*/ 15455 w 11584247"/>
              <a:gd name="connsiteY122" fmla="*/ 751614 h 851161"/>
              <a:gd name="connsiteX123" fmla="*/ 0 w 11584247"/>
              <a:gd name="connsiteY123" fmla="*/ 741620 h 851161"/>
              <a:gd name="connsiteX124" fmla="*/ 0 w 11584247"/>
              <a:gd name="connsiteY124"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41319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38717 w 11584247"/>
              <a:gd name="connsiteY91" fmla="*/ 780637 h 851161"/>
              <a:gd name="connsiteX92" fmla="*/ 4020693 w 11584247"/>
              <a:gd name="connsiteY92" fmla="*/ 841422 h 851161"/>
              <a:gd name="connsiteX93" fmla="*/ 3998789 w 11584247"/>
              <a:gd name="connsiteY93" fmla="*/ 851161 h 851161"/>
              <a:gd name="connsiteX94" fmla="*/ 3968135 w 11584247"/>
              <a:gd name="connsiteY94" fmla="*/ 845925 h 851161"/>
              <a:gd name="connsiteX95" fmla="*/ 3845234 w 11584247"/>
              <a:gd name="connsiteY95" fmla="*/ 823068 h 851161"/>
              <a:gd name="connsiteX96" fmla="*/ 3748200 w 11584247"/>
              <a:gd name="connsiteY96" fmla="*/ 788335 h 851161"/>
              <a:gd name="connsiteX97" fmla="*/ 3665369 w 11584247"/>
              <a:gd name="connsiteY97" fmla="*/ 785906 h 851161"/>
              <a:gd name="connsiteX98" fmla="*/ 3434444 w 11584247"/>
              <a:gd name="connsiteY98" fmla="*/ 760907 h 851161"/>
              <a:gd name="connsiteX99" fmla="*/ 3276756 w 11584247"/>
              <a:gd name="connsiteY99" fmla="*/ 777750 h 851161"/>
              <a:gd name="connsiteX100" fmla="*/ 3044242 w 11584247"/>
              <a:gd name="connsiteY100" fmla="*/ 738181 h 851161"/>
              <a:gd name="connsiteX101" fmla="*/ 2975529 w 11584247"/>
              <a:gd name="connsiteY101" fmla="*/ 720730 h 851161"/>
              <a:gd name="connsiteX102" fmla="*/ 2868812 w 11584247"/>
              <a:gd name="connsiteY102" fmla="*/ 709829 h 851161"/>
              <a:gd name="connsiteX103" fmla="*/ 2836257 w 11584247"/>
              <a:gd name="connsiteY103" fmla="*/ 703641 h 851161"/>
              <a:gd name="connsiteX104" fmla="*/ 2504472 w 11584247"/>
              <a:gd name="connsiteY104" fmla="*/ 654196 h 851161"/>
              <a:gd name="connsiteX105" fmla="*/ 2323450 w 11584247"/>
              <a:gd name="connsiteY105" fmla="*/ 692063 h 851161"/>
              <a:gd name="connsiteX106" fmla="*/ 2047386 w 11584247"/>
              <a:gd name="connsiteY106" fmla="*/ 669854 h 851161"/>
              <a:gd name="connsiteX107" fmla="*/ 2014871 w 11584247"/>
              <a:gd name="connsiteY107" fmla="*/ 671556 h 851161"/>
              <a:gd name="connsiteX108" fmla="*/ 1961527 w 11584247"/>
              <a:gd name="connsiteY108" fmla="*/ 678730 h 851161"/>
              <a:gd name="connsiteX109" fmla="*/ 1878931 w 11584247"/>
              <a:gd name="connsiteY109" fmla="*/ 661482 h 851161"/>
              <a:gd name="connsiteX110" fmla="*/ 1713886 w 11584247"/>
              <a:gd name="connsiteY110" fmla="*/ 668713 h 851161"/>
              <a:gd name="connsiteX111" fmla="*/ 1434049 w 11584247"/>
              <a:gd name="connsiteY111" fmla="*/ 595668 h 851161"/>
              <a:gd name="connsiteX112" fmla="*/ 1177354 w 11584247"/>
              <a:gd name="connsiteY112" fmla="*/ 614359 h 851161"/>
              <a:gd name="connsiteX113" fmla="*/ 1088947 w 11584247"/>
              <a:gd name="connsiteY113" fmla="*/ 617056 h 851161"/>
              <a:gd name="connsiteX114" fmla="*/ 998946 w 11584247"/>
              <a:gd name="connsiteY114" fmla="*/ 688407 h 851161"/>
              <a:gd name="connsiteX115" fmla="*/ 775514 w 11584247"/>
              <a:gd name="connsiteY115" fmla="*/ 737451 h 851161"/>
              <a:gd name="connsiteX116" fmla="*/ 603494 w 11584247"/>
              <a:gd name="connsiteY116" fmla="*/ 710500 h 851161"/>
              <a:gd name="connsiteX117" fmla="*/ 564233 w 11584247"/>
              <a:gd name="connsiteY117" fmla="*/ 721324 h 851161"/>
              <a:gd name="connsiteX118" fmla="*/ 511527 w 11584247"/>
              <a:gd name="connsiteY118" fmla="*/ 744248 h 851161"/>
              <a:gd name="connsiteX119" fmla="*/ 337049 w 11584247"/>
              <a:gd name="connsiteY119" fmla="*/ 755307 h 851161"/>
              <a:gd name="connsiteX120" fmla="*/ 218766 w 11584247"/>
              <a:gd name="connsiteY120" fmla="*/ 732207 h 851161"/>
              <a:gd name="connsiteX121" fmla="*/ 104041 w 11584247"/>
              <a:gd name="connsiteY121" fmla="*/ 738210 h 851161"/>
              <a:gd name="connsiteX122" fmla="*/ 15455 w 11584247"/>
              <a:gd name="connsiteY122" fmla="*/ 751614 h 851161"/>
              <a:gd name="connsiteX123" fmla="*/ 0 w 11584247"/>
              <a:gd name="connsiteY123" fmla="*/ 741620 h 851161"/>
              <a:gd name="connsiteX124" fmla="*/ 0 w 11584247"/>
              <a:gd name="connsiteY124"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332187 w 11584247"/>
              <a:gd name="connsiteY31" fmla="*/ 485172 h 851161"/>
              <a:gd name="connsiteX32" fmla="*/ 8276595 w 11584247"/>
              <a:gd name="connsiteY32" fmla="*/ 495073 h 851161"/>
              <a:gd name="connsiteX33" fmla="*/ 8259050 w 11584247"/>
              <a:gd name="connsiteY33" fmla="*/ 464220 h 851161"/>
              <a:gd name="connsiteX34" fmla="*/ 8201086 w 11584247"/>
              <a:gd name="connsiteY34" fmla="*/ 485570 h 851161"/>
              <a:gd name="connsiteX35" fmla="*/ 8113667 w 11584247"/>
              <a:gd name="connsiteY35" fmla="*/ 521596 h 851161"/>
              <a:gd name="connsiteX36" fmla="*/ 8062051 w 11584247"/>
              <a:gd name="connsiteY36" fmla="*/ 533812 h 851161"/>
              <a:gd name="connsiteX37" fmla="*/ 7922362 w 11584247"/>
              <a:gd name="connsiteY37" fmla="*/ 576478 h 851161"/>
              <a:gd name="connsiteX38" fmla="*/ 7783439 w 11584247"/>
              <a:gd name="connsiteY38" fmla="*/ 626299 h 851161"/>
              <a:gd name="connsiteX39" fmla="*/ 7721280 w 11584247"/>
              <a:gd name="connsiteY39" fmla="*/ 690417 h 851161"/>
              <a:gd name="connsiteX40" fmla="*/ 7713345 w 11584247"/>
              <a:gd name="connsiteY40" fmla="*/ 693363 h 851161"/>
              <a:gd name="connsiteX41" fmla="*/ 7691368 w 11584247"/>
              <a:gd name="connsiteY41" fmla="*/ 691272 h 851161"/>
              <a:gd name="connsiteX42" fmla="*/ 7683053 w 11584247"/>
              <a:gd name="connsiteY42" fmla="*/ 688814 h 851161"/>
              <a:gd name="connsiteX43" fmla="*/ 7670993 w 11584247"/>
              <a:gd name="connsiteY43" fmla="*/ 688775 h 851161"/>
              <a:gd name="connsiteX44" fmla="*/ 7670712 w 11584247"/>
              <a:gd name="connsiteY44" fmla="*/ 689306 h 851161"/>
              <a:gd name="connsiteX45" fmla="*/ 7659383 w 11584247"/>
              <a:gd name="connsiteY45" fmla="*/ 688227 h 851161"/>
              <a:gd name="connsiteX46" fmla="*/ 7603754 w 11584247"/>
              <a:gd name="connsiteY46" fmla="*/ 676226 h 851161"/>
              <a:gd name="connsiteX47" fmla="*/ 7532285 w 11584247"/>
              <a:gd name="connsiteY47" fmla="*/ 726440 h 851161"/>
              <a:gd name="connsiteX48" fmla="*/ 7502351 w 11584247"/>
              <a:gd name="connsiteY48" fmla="*/ 735020 h 851161"/>
              <a:gd name="connsiteX49" fmla="*/ 7486452 w 11584247"/>
              <a:gd name="connsiteY49" fmla="*/ 742445 h 851161"/>
              <a:gd name="connsiteX50" fmla="*/ 7485519 w 11584247"/>
              <a:gd name="connsiteY50" fmla="*/ 744742 h 851161"/>
              <a:gd name="connsiteX51" fmla="*/ 7432183 w 11584247"/>
              <a:gd name="connsiteY51" fmla="*/ 732969 h 851161"/>
              <a:gd name="connsiteX52" fmla="*/ 7425231 w 11584247"/>
              <a:gd name="connsiteY52" fmla="*/ 735688 h 851161"/>
              <a:gd name="connsiteX53" fmla="*/ 7390298 w 11584247"/>
              <a:gd name="connsiteY53" fmla="*/ 722535 h 851161"/>
              <a:gd name="connsiteX54" fmla="*/ 7372339 w 11584247"/>
              <a:gd name="connsiteY54" fmla="*/ 718662 h 851161"/>
              <a:gd name="connsiteX55" fmla="*/ 7367083 w 11584247"/>
              <a:gd name="connsiteY55" fmla="*/ 711540 h 851161"/>
              <a:gd name="connsiteX56" fmla="*/ 7340667 w 11584247"/>
              <a:gd name="connsiteY56" fmla="*/ 708883 h 851161"/>
              <a:gd name="connsiteX57" fmla="*/ 7337703 w 11584247"/>
              <a:gd name="connsiteY57" fmla="*/ 710851 h 851161"/>
              <a:gd name="connsiteX58" fmla="*/ 7315659 w 11584247"/>
              <a:gd name="connsiteY58" fmla="*/ 700203 h 851161"/>
              <a:gd name="connsiteX59" fmla="*/ 7296872 w 11584247"/>
              <a:gd name="connsiteY59" fmla="*/ 681057 h 851161"/>
              <a:gd name="connsiteX60" fmla="*/ 7073219 w 11584247"/>
              <a:gd name="connsiteY60" fmla="*/ 690480 h 851161"/>
              <a:gd name="connsiteX61" fmla="*/ 6877450 w 11584247"/>
              <a:gd name="connsiteY61" fmla="*/ 609704 h 851161"/>
              <a:gd name="connsiteX62" fmla="*/ 6756132 w 11584247"/>
              <a:gd name="connsiteY62" fmla="*/ 617104 h 851161"/>
              <a:gd name="connsiteX63" fmla="*/ 6414326 w 11584247"/>
              <a:gd name="connsiteY63" fmla="*/ 637792 h 851161"/>
              <a:gd name="connsiteX64" fmla="*/ 6337636 w 11584247"/>
              <a:gd name="connsiteY64" fmla="*/ 651977 h 851161"/>
              <a:gd name="connsiteX65" fmla="*/ 6268828 w 11584247"/>
              <a:gd name="connsiteY65" fmla="*/ 622080 h 851161"/>
              <a:gd name="connsiteX66" fmla="*/ 6241133 w 11584247"/>
              <a:gd name="connsiteY66" fmla="*/ 637096 h 851161"/>
              <a:gd name="connsiteX67" fmla="*/ 6236372 w 11584247"/>
              <a:gd name="connsiteY67" fmla="*/ 640150 h 851161"/>
              <a:gd name="connsiteX68" fmla="*/ 6217005 w 11584247"/>
              <a:gd name="connsiteY68" fmla="*/ 642256 h 851161"/>
              <a:gd name="connsiteX69" fmla="*/ 6211934 w 11584247"/>
              <a:gd name="connsiteY69" fmla="*/ 655497 h 851161"/>
              <a:gd name="connsiteX70" fmla="*/ 6183064 w 11584247"/>
              <a:gd name="connsiteY70" fmla="*/ 667728 h 851161"/>
              <a:gd name="connsiteX71" fmla="*/ 6147308 w 11584247"/>
              <a:gd name="connsiteY71" fmla="*/ 668073 h 851161"/>
              <a:gd name="connsiteX72" fmla="*/ 5977154 w 11584247"/>
              <a:gd name="connsiteY72" fmla="*/ 655579 h 851161"/>
              <a:gd name="connsiteX73" fmla="*/ 5875486 w 11584247"/>
              <a:gd name="connsiteY73" fmla="*/ 656164 h 851161"/>
              <a:gd name="connsiteX74" fmla="*/ 5837074 w 11584247"/>
              <a:gd name="connsiteY74" fmla="*/ 669047 h 851161"/>
              <a:gd name="connsiteX75" fmla="*/ 5783293 w 11584247"/>
              <a:gd name="connsiteY75" fmla="*/ 678526 h 851161"/>
              <a:gd name="connsiteX76" fmla="*/ 5673851 w 11584247"/>
              <a:gd name="connsiteY76" fmla="*/ 675677 h 851161"/>
              <a:gd name="connsiteX77" fmla="*/ 5467137 w 11584247"/>
              <a:gd name="connsiteY77" fmla="*/ 683142 h 851161"/>
              <a:gd name="connsiteX78" fmla="*/ 5459069 w 11584247"/>
              <a:gd name="connsiteY78" fmla="*/ 641319 h 851161"/>
              <a:gd name="connsiteX79" fmla="*/ 5365377 w 11584247"/>
              <a:gd name="connsiteY79" fmla="*/ 639724 h 851161"/>
              <a:gd name="connsiteX80" fmla="*/ 5168758 w 11584247"/>
              <a:gd name="connsiteY80" fmla="*/ 620360 h 851161"/>
              <a:gd name="connsiteX81" fmla="*/ 5043093 w 11584247"/>
              <a:gd name="connsiteY81" fmla="*/ 619043 h 851161"/>
              <a:gd name="connsiteX82" fmla="*/ 4998604 w 11584247"/>
              <a:gd name="connsiteY82" fmla="*/ 629087 h 851161"/>
              <a:gd name="connsiteX83" fmla="*/ 4924058 w 11584247"/>
              <a:gd name="connsiteY83" fmla="*/ 645263 h 851161"/>
              <a:gd name="connsiteX84" fmla="*/ 4868616 w 11584247"/>
              <a:gd name="connsiteY84" fmla="*/ 683240 h 851161"/>
              <a:gd name="connsiteX85" fmla="*/ 4806175 w 11584247"/>
              <a:gd name="connsiteY85" fmla="*/ 686507 h 851161"/>
              <a:gd name="connsiteX86" fmla="*/ 4791312 w 11584247"/>
              <a:gd name="connsiteY86" fmla="*/ 653788 h 851161"/>
              <a:gd name="connsiteX87" fmla="*/ 4724634 w 11584247"/>
              <a:gd name="connsiteY87" fmla="*/ 668150 h 851161"/>
              <a:gd name="connsiteX88" fmla="*/ 4623526 w 11584247"/>
              <a:gd name="connsiteY88" fmla="*/ 693607 h 851161"/>
              <a:gd name="connsiteX89" fmla="*/ 4565119 w 11584247"/>
              <a:gd name="connsiteY89" fmla="*/ 699644 h 851161"/>
              <a:gd name="connsiteX90" fmla="*/ 4405682 w 11584247"/>
              <a:gd name="connsiteY90" fmla="*/ 725524 h 851161"/>
              <a:gd name="connsiteX91" fmla="*/ 4238717 w 11584247"/>
              <a:gd name="connsiteY91" fmla="*/ 780637 h 851161"/>
              <a:gd name="connsiteX92" fmla="*/ 4020693 w 11584247"/>
              <a:gd name="connsiteY92" fmla="*/ 841422 h 851161"/>
              <a:gd name="connsiteX93" fmla="*/ 3998789 w 11584247"/>
              <a:gd name="connsiteY93" fmla="*/ 851161 h 851161"/>
              <a:gd name="connsiteX94" fmla="*/ 3968135 w 11584247"/>
              <a:gd name="connsiteY94" fmla="*/ 845925 h 851161"/>
              <a:gd name="connsiteX95" fmla="*/ 3845234 w 11584247"/>
              <a:gd name="connsiteY95" fmla="*/ 823068 h 851161"/>
              <a:gd name="connsiteX96" fmla="*/ 3748200 w 11584247"/>
              <a:gd name="connsiteY96" fmla="*/ 788335 h 851161"/>
              <a:gd name="connsiteX97" fmla="*/ 3665369 w 11584247"/>
              <a:gd name="connsiteY97" fmla="*/ 785906 h 851161"/>
              <a:gd name="connsiteX98" fmla="*/ 3434444 w 11584247"/>
              <a:gd name="connsiteY98" fmla="*/ 760907 h 851161"/>
              <a:gd name="connsiteX99" fmla="*/ 3298790 w 11584247"/>
              <a:gd name="connsiteY99" fmla="*/ 755716 h 851161"/>
              <a:gd name="connsiteX100" fmla="*/ 3044242 w 11584247"/>
              <a:gd name="connsiteY100" fmla="*/ 738181 h 851161"/>
              <a:gd name="connsiteX101" fmla="*/ 2975529 w 11584247"/>
              <a:gd name="connsiteY101" fmla="*/ 720730 h 851161"/>
              <a:gd name="connsiteX102" fmla="*/ 2868812 w 11584247"/>
              <a:gd name="connsiteY102" fmla="*/ 709829 h 851161"/>
              <a:gd name="connsiteX103" fmla="*/ 2836257 w 11584247"/>
              <a:gd name="connsiteY103" fmla="*/ 703641 h 851161"/>
              <a:gd name="connsiteX104" fmla="*/ 2504472 w 11584247"/>
              <a:gd name="connsiteY104" fmla="*/ 654196 h 851161"/>
              <a:gd name="connsiteX105" fmla="*/ 2323450 w 11584247"/>
              <a:gd name="connsiteY105" fmla="*/ 692063 h 851161"/>
              <a:gd name="connsiteX106" fmla="*/ 2047386 w 11584247"/>
              <a:gd name="connsiteY106" fmla="*/ 669854 h 851161"/>
              <a:gd name="connsiteX107" fmla="*/ 2014871 w 11584247"/>
              <a:gd name="connsiteY107" fmla="*/ 671556 h 851161"/>
              <a:gd name="connsiteX108" fmla="*/ 1961527 w 11584247"/>
              <a:gd name="connsiteY108" fmla="*/ 678730 h 851161"/>
              <a:gd name="connsiteX109" fmla="*/ 1878931 w 11584247"/>
              <a:gd name="connsiteY109" fmla="*/ 661482 h 851161"/>
              <a:gd name="connsiteX110" fmla="*/ 1713886 w 11584247"/>
              <a:gd name="connsiteY110" fmla="*/ 668713 h 851161"/>
              <a:gd name="connsiteX111" fmla="*/ 1434049 w 11584247"/>
              <a:gd name="connsiteY111" fmla="*/ 595668 h 851161"/>
              <a:gd name="connsiteX112" fmla="*/ 1177354 w 11584247"/>
              <a:gd name="connsiteY112" fmla="*/ 614359 h 851161"/>
              <a:gd name="connsiteX113" fmla="*/ 1088947 w 11584247"/>
              <a:gd name="connsiteY113" fmla="*/ 617056 h 851161"/>
              <a:gd name="connsiteX114" fmla="*/ 998946 w 11584247"/>
              <a:gd name="connsiteY114" fmla="*/ 688407 h 851161"/>
              <a:gd name="connsiteX115" fmla="*/ 775514 w 11584247"/>
              <a:gd name="connsiteY115" fmla="*/ 737451 h 851161"/>
              <a:gd name="connsiteX116" fmla="*/ 603494 w 11584247"/>
              <a:gd name="connsiteY116" fmla="*/ 710500 h 851161"/>
              <a:gd name="connsiteX117" fmla="*/ 564233 w 11584247"/>
              <a:gd name="connsiteY117" fmla="*/ 721324 h 851161"/>
              <a:gd name="connsiteX118" fmla="*/ 511527 w 11584247"/>
              <a:gd name="connsiteY118" fmla="*/ 744248 h 851161"/>
              <a:gd name="connsiteX119" fmla="*/ 337049 w 11584247"/>
              <a:gd name="connsiteY119" fmla="*/ 755307 h 851161"/>
              <a:gd name="connsiteX120" fmla="*/ 218766 w 11584247"/>
              <a:gd name="connsiteY120" fmla="*/ 732207 h 851161"/>
              <a:gd name="connsiteX121" fmla="*/ 104041 w 11584247"/>
              <a:gd name="connsiteY121" fmla="*/ 738210 h 851161"/>
              <a:gd name="connsiteX122" fmla="*/ 15455 w 11584247"/>
              <a:gd name="connsiteY122" fmla="*/ 751614 h 851161"/>
              <a:gd name="connsiteX123" fmla="*/ 0 w 11584247"/>
              <a:gd name="connsiteY123" fmla="*/ 741620 h 851161"/>
              <a:gd name="connsiteX124" fmla="*/ 0 w 11584247"/>
              <a:gd name="connsiteY124"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76595 w 11584247"/>
              <a:gd name="connsiteY31" fmla="*/ 495073 h 851161"/>
              <a:gd name="connsiteX32" fmla="*/ 8259050 w 11584247"/>
              <a:gd name="connsiteY32" fmla="*/ 464220 h 851161"/>
              <a:gd name="connsiteX33" fmla="*/ 8201086 w 11584247"/>
              <a:gd name="connsiteY33" fmla="*/ 485570 h 851161"/>
              <a:gd name="connsiteX34" fmla="*/ 8113667 w 11584247"/>
              <a:gd name="connsiteY34" fmla="*/ 521596 h 851161"/>
              <a:gd name="connsiteX35" fmla="*/ 8062051 w 11584247"/>
              <a:gd name="connsiteY35" fmla="*/ 533812 h 851161"/>
              <a:gd name="connsiteX36" fmla="*/ 7922362 w 11584247"/>
              <a:gd name="connsiteY36" fmla="*/ 576478 h 851161"/>
              <a:gd name="connsiteX37" fmla="*/ 7783439 w 11584247"/>
              <a:gd name="connsiteY37" fmla="*/ 626299 h 851161"/>
              <a:gd name="connsiteX38" fmla="*/ 7721280 w 11584247"/>
              <a:gd name="connsiteY38" fmla="*/ 690417 h 851161"/>
              <a:gd name="connsiteX39" fmla="*/ 7713345 w 11584247"/>
              <a:gd name="connsiteY39" fmla="*/ 693363 h 851161"/>
              <a:gd name="connsiteX40" fmla="*/ 7691368 w 11584247"/>
              <a:gd name="connsiteY40" fmla="*/ 691272 h 851161"/>
              <a:gd name="connsiteX41" fmla="*/ 7683053 w 11584247"/>
              <a:gd name="connsiteY41" fmla="*/ 688814 h 851161"/>
              <a:gd name="connsiteX42" fmla="*/ 7670993 w 11584247"/>
              <a:gd name="connsiteY42" fmla="*/ 688775 h 851161"/>
              <a:gd name="connsiteX43" fmla="*/ 7670712 w 11584247"/>
              <a:gd name="connsiteY43" fmla="*/ 689306 h 851161"/>
              <a:gd name="connsiteX44" fmla="*/ 7659383 w 11584247"/>
              <a:gd name="connsiteY44" fmla="*/ 688227 h 851161"/>
              <a:gd name="connsiteX45" fmla="*/ 7603754 w 11584247"/>
              <a:gd name="connsiteY45" fmla="*/ 676226 h 851161"/>
              <a:gd name="connsiteX46" fmla="*/ 7532285 w 11584247"/>
              <a:gd name="connsiteY46" fmla="*/ 726440 h 851161"/>
              <a:gd name="connsiteX47" fmla="*/ 7502351 w 11584247"/>
              <a:gd name="connsiteY47" fmla="*/ 735020 h 851161"/>
              <a:gd name="connsiteX48" fmla="*/ 7486452 w 11584247"/>
              <a:gd name="connsiteY48" fmla="*/ 742445 h 851161"/>
              <a:gd name="connsiteX49" fmla="*/ 7485519 w 11584247"/>
              <a:gd name="connsiteY49" fmla="*/ 744742 h 851161"/>
              <a:gd name="connsiteX50" fmla="*/ 7432183 w 11584247"/>
              <a:gd name="connsiteY50" fmla="*/ 732969 h 851161"/>
              <a:gd name="connsiteX51" fmla="*/ 7425231 w 11584247"/>
              <a:gd name="connsiteY51" fmla="*/ 735688 h 851161"/>
              <a:gd name="connsiteX52" fmla="*/ 7390298 w 11584247"/>
              <a:gd name="connsiteY52" fmla="*/ 722535 h 851161"/>
              <a:gd name="connsiteX53" fmla="*/ 7372339 w 11584247"/>
              <a:gd name="connsiteY53" fmla="*/ 718662 h 851161"/>
              <a:gd name="connsiteX54" fmla="*/ 7367083 w 11584247"/>
              <a:gd name="connsiteY54" fmla="*/ 711540 h 851161"/>
              <a:gd name="connsiteX55" fmla="*/ 7340667 w 11584247"/>
              <a:gd name="connsiteY55" fmla="*/ 708883 h 851161"/>
              <a:gd name="connsiteX56" fmla="*/ 7337703 w 11584247"/>
              <a:gd name="connsiteY56" fmla="*/ 710851 h 851161"/>
              <a:gd name="connsiteX57" fmla="*/ 7315659 w 11584247"/>
              <a:gd name="connsiteY57" fmla="*/ 700203 h 851161"/>
              <a:gd name="connsiteX58" fmla="*/ 7296872 w 11584247"/>
              <a:gd name="connsiteY58" fmla="*/ 681057 h 851161"/>
              <a:gd name="connsiteX59" fmla="*/ 7073219 w 11584247"/>
              <a:gd name="connsiteY59" fmla="*/ 690480 h 851161"/>
              <a:gd name="connsiteX60" fmla="*/ 6877450 w 11584247"/>
              <a:gd name="connsiteY60" fmla="*/ 609704 h 851161"/>
              <a:gd name="connsiteX61" fmla="*/ 6756132 w 11584247"/>
              <a:gd name="connsiteY61" fmla="*/ 617104 h 851161"/>
              <a:gd name="connsiteX62" fmla="*/ 6414326 w 11584247"/>
              <a:gd name="connsiteY62" fmla="*/ 637792 h 851161"/>
              <a:gd name="connsiteX63" fmla="*/ 6337636 w 11584247"/>
              <a:gd name="connsiteY63" fmla="*/ 651977 h 851161"/>
              <a:gd name="connsiteX64" fmla="*/ 6268828 w 11584247"/>
              <a:gd name="connsiteY64" fmla="*/ 622080 h 851161"/>
              <a:gd name="connsiteX65" fmla="*/ 6241133 w 11584247"/>
              <a:gd name="connsiteY65" fmla="*/ 637096 h 851161"/>
              <a:gd name="connsiteX66" fmla="*/ 6236372 w 11584247"/>
              <a:gd name="connsiteY66" fmla="*/ 640150 h 851161"/>
              <a:gd name="connsiteX67" fmla="*/ 6217005 w 11584247"/>
              <a:gd name="connsiteY67" fmla="*/ 642256 h 851161"/>
              <a:gd name="connsiteX68" fmla="*/ 6211934 w 11584247"/>
              <a:gd name="connsiteY68" fmla="*/ 655497 h 851161"/>
              <a:gd name="connsiteX69" fmla="*/ 6183064 w 11584247"/>
              <a:gd name="connsiteY69" fmla="*/ 667728 h 851161"/>
              <a:gd name="connsiteX70" fmla="*/ 6147308 w 11584247"/>
              <a:gd name="connsiteY70" fmla="*/ 668073 h 851161"/>
              <a:gd name="connsiteX71" fmla="*/ 5977154 w 11584247"/>
              <a:gd name="connsiteY71" fmla="*/ 655579 h 851161"/>
              <a:gd name="connsiteX72" fmla="*/ 5875486 w 11584247"/>
              <a:gd name="connsiteY72" fmla="*/ 656164 h 851161"/>
              <a:gd name="connsiteX73" fmla="*/ 5837074 w 11584247"/>
              <a:gd name="connsiteY73" fmla="*/ 669047 h 851161"/>
              <a:gd name="connsiteX74" fmla="*/ 5783293 w 11584247"/>
              <a:gd name="connsiteY74" fmla="*/ 678526 h 851161"/>
              <a:gd name="connsiteX75" fmla="*/ 5673851 w 11584247"/>
              <a:gd name="connsiteY75" fmla="*/ 675677 h 851161"/>
              <a:gd name="connsiteX76" fmla="*/ 5467137 w 11584247"/>
              <a:gd name="connsiteY76" fmla="*/ 683142 h 851161"/>
              <a:gd name="connsiteX77" fmla="*/ 5459069 w 11584247"/>
              <a:gd name="connsiteY77" fmla="*/ 641319 h 851161"/>
              <a:gd name="connsiteX78" fmla="*/ 5365377 w 11584247"/>
              <a:gd name="connsiteY78" fmla="*/ 639724 h 851161"/>
              <a:gd name="connsiteX79" fmla="*/ 5168758 w 11584247"/>
              <a:gd name="connsiteY79" fmla="*/ 620360 h 851161"/>
              <a:gd name="connsiteX80" fmla="*/ 5043093 w 11584247"/>
              <a:gd name="connsiteY80" fmla="*/ 619043 h 851161"/>
              <a:gd name="connsiteX81" fmla="*/ 4998604 w 11584247"/>
              <a:gd name="connsiteY81" fmla="*/ 629087 h 851161"/>
              <a:gd name="connsiteX82" fmla="*/ 4924058 w 11584247"/>
              <a:gd name="connsiteY82" fmla="*/ 645263 h 851161"/>
              <a:gd name="connsiteX83" fmla="*/ 4868616 w 11584247"/>
              <a:gd name="connsiteY83" fmla="*/ 683240 h 851161"/>
              <a:gd name="connsiteX84" fmla="*/ 4806175 w 11584247"/>
              <a:gd name="connsiteY84" fmla="*/ 686507 h 851161"/>
              <a:gd name="connsiteX85" fmla="*/ 4791312 w 11584247"/>
              <a:gd name="connsiteY85" fmla="*/ 653788 h 851161"/>
              <a:gd name="connsiteX86" fmla="*/ 4724634 w 11584247"/>
              <a:gd name="connsiteY86" fmla="*/ 668150 h 851161"/>
              <a:gd name="connsiteX87" fmla="*/ 4623526 w 11584247"/>
              <a:gd name="connsiteY87" fmla="*/ 693607 h 851161"/>
              <a:gd name="connsiteX88" fmla="*/ 4565119 w 11584247"/>
              <a:gd name="connsiteY88" fmla="*/ 699644 h 851161"/>
              <a:gd name="connsiteX89" fmla="*/ 4405682 w 11584247"/>
              <a:gd name="connsiteY89" fmla="*/ 725524 h 851161"/>
              <a:gd name="connsiteX90" fmla="*/ 4238717 w 11584247"/>
              <a:gd name="connsiteY90" fmla="*/ 780637 h 851161"/>
              <a:gd name="connsiteX91" fmla="*/ 4020693 w 11584247"/>
              <a:gd name="connsiteY91" fmla="*/ 841422 h 851161"/>
              <a:gd name="connsiteX92" fmla="*/ 3998789 w 11584247"/>
              <a:gd name="connsiteY92" fmla="*/ 851161 h 851161"/>
              <a:gd name="connsiteX93" fmla="*/ 3968135 w 11584247"/>
              <a:gd name="connsiteY93" fmla="*/ 845925 h 851161"/>
              <a:gd name="connsiteX94" fmla="*/ 3845234 w 11584247"/>
              <a:gd name="connsiteY94" fmla="*/ 823068 h 851161"/>
              <a:gd name="connsiteX95" fmla="*/ 3748200 w 11584247"/>
              <a:gd name="connsiteY95" fmla="*/ 788335 h 851161"/>
              <a:gd name="connsiteX96" fmla="*/ 3665369 w 11584247"/>
              <a:gd name="connsiteY96" fmla="*/ 785906 h 851161"/>
              <a:gd name="connsiteX97" fmla="*/ 3434444 w 11584247"/>
              <a:gd name="connsiteY97" fmla="*/ 760907 h 851161"/>
              <a:gd name="connsiteX98" fmla="*/ 3298790 w 11584247"/>
              <a:gd name="connsiteY98" fmla="*/ 755716 h 851161"/>
              <a:gd name="connsiteX99" fmla="*/ 3044242 w 11584247"/>
              <a:gd name="connsiteY99" fmla="*/ 738181 h 851161"/>
              <a:gd name="connsiteX100" fmla="*/ 2975529 w 11584247"/>
              <a:gd name="connsiteY100" fmla="*/ 720730 h 851161"/>
              <a:gd name="connsiteX101" fmla="*/ 2868812 w 11584247"/>
              <a:gd name="connsiteY101" fmla="*/ 709829 h 851161"/>
              <a:gd name="connsiteX102" fmla="*/ 2836257 w 11584247"/>
              <a:gd name="connsiteY102" fmla="*/ 703641 h 851161"/>
              <a:gd name="connsiteX103" fmla="*/ 2504472 w 11584247"/>
              <a:gd name="connsiteY103" fmla="*/ 654196 h 851161"/>
              <a:gd name="connsiteX104" fmla="*/ 2323450 w 11584247"/>
              <a:gd name="connsiteY104" fmla="*/ 692063 h 851161"/>
              <a:gd name="connsiteX105" fmla="*/ 2047386 w 11584247"/>
              <a:gd name="connsiteY105" fmla="*/ 669854 h 851161"/>
              <a:gd name="connsiteX106" fmla="*/ 2014871 w 11584247"/>
              <a:gd name="connsiteY106" fmla="*/ 671556 h 851161"/>
              <a:gd name="connsiteX107" fmla="*/ 1961527 w 11584247"/>
              <a:gd name="connsiteY107" fmla="*/ 678730 h 851161"/>
              <a:gd name="connsiteX108" fmla="*/ 1878931 w 11584247"/>
              <a:gd name="connsiteY108" fmla="*/ 661482 h 851161"/>
              <a:gd name="connsiteX109" fmla="*/ 1713886 w 11584247"/>
              <a:gd name="connsiteY109" fmla="*/ 668713 h 851161"/>
              <a:gd name="connsiteX110" fmla="*/ 1434049 w 11584247"/>
              <a:gd name="connsiteY110" fmla="*/ 595668 h 851161"/>
              <a:gd name="connsiteX111" fmla="*/ 1177354 w 11584247"/>
              <a:gd name="connsiteY111" fmla="*/ 614359 h 851161"/>
              <a:gd name="connsiteX112" fmla="*/ 1088947 w 11584247"/>
              <a:gd name="connsiteY112" fmla="*/ 617056 h 851161"/>
              <a:gd name="connsiteX113" fmla="*/ 998946 w 11584247"/>
              <a:gd name="connsiteY113" fmla="*/ 688407 h 851161"/>
              <a:gd name="connsiteX114" fmla="*/ 775514 w 11584247"/>
              <a:gd name="connsiteY114" fmla="*/ 737451 h 851161"/>
              <a:gd name="connsiteX115" fmla="*/ 603494 w 11584247"/>
              <a:gd name="connsiteY115" fmla="*/ 710500 h 851161"/>
              <a:gd name="connsiteX116" fmla="*/ 564233 w 11584247"/>
              <a:gd name="connsiteY116" fmla="*/ 721324 h 851161"/>
              <a:gd name="connsiteX117" fmla="*/ 511527 w 11584247"/>
              <a:gd name="connsiteY117" fmla="*/ 744248 h 851161"/>
              <a:gd name="connsiteX118" fmla="*/ 337049 w 11584247"/>
              <a:gd name="connsiteY118" fmla="*/ 755307 h 851161"/>
              <a:gd name="connsiteX119" fmla="*/ 218766 w 11584247"/>
              <a:gd name="connsiteY119" fmla="*/ 732207 h 851161"/>
              <a:gd name="connsiteX120" fmla="*/ 104041 w 11584247"/>
              <a:gd name="connsiteY120" fmla="*/ 738210 h 851161"/>
              <a:gd name="connsiteX121" fmla="*/ 15455 w 11584247"/>
              <a:gd name="connsiteY121" fmla="*/ 751614 h 851161"/>
              <a:gd name="connsiteX122" fmla="*/ 0 w 11584247"/>
              <a:gd name="connsiteY122" fmla="*/ 741620 h 851161"/>
              <a:gd name="connsiteX123" fmla="*/ 0 w 11584247"/>
              <a:gd name="connsiteY123"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83439 w 11584247"/>
              <a:gd name="connsiteY36" fmla="*/ 626299 h 851161"/>
              <a:gd name="connsiteX37" fmla="*/ 7721280 w 11584247"/>
              <a:gd name="connsiteY37" fmla="*/ 690417 h 851161"/>
              <a:gd name="connsiteX38" fmla="*/ 7713345 w 11584247"/>
              <a:gd name="connsiteY38" fmla="*/ 693363 h 851161"/>
              <a:gd name="connsiteX39" fmla="*/ 7691368 w 11584247"/>
              <a:gd name="connsiteY39" fmla="*/ 691272 h 851161"/>
              <a:gd name="connsiteX40" fmla="*/ 7683053 w 11584247"/>
              <a:gd name="connsiteY40" fmla="*/ 688814 h 851161"/>
              <a:gd name="connsiteX41" fmla="*/ 7670993 w 11584247"/>
              <a:gd name="connsiteY41" fmla="*/ 688775 h 851161"/>
              <a:gd name="connsiteX42" fmla="*/ 7670712 w 11584247"/>
              <a:gd name="connsiteY42" fmla="*/ 689306 h 851161"/>
              <a:gd name="connsiteX43" fmla="*/ 7659383 w 11584247"/>
              <a:gd name="connsiteY43" fmla="*/ 688227 h 851161"/>
              <a:gd name="connsiteX44" fmla="*/ 7603754 w 11584247"/>
              <a:gd name="connsiteY44" fmla="*/ 676226 h 851161"/>
              <a:gd name="connsiteX45" fmla="*/ 7532285 w 11584247"/>
              <a:gd name="connsiteY45" fmla="*/ 726440 h 851161"/>
              <a:gd name="connsiteX46" fmla="*/ 7502351 w 11584247"/>
              <a:gd name="connsiteY46" fmla="*/ 735020 h 851161"/>
              <a:gd name="connsiteX47" fmla="*/ 7486452 w 11584247"/>
              <a:gd name="connsiteY47" fmla="*/ 742445 h 851161"/>
              <a:gd name="connsiteX48" fmla="*/ 7485519 w 11584247"/>
              <a:gd name="connsiteY48" fmla="*/ 744742 h 851161"/>
              <a:gd name="connsiteX49" fmla="*/ 7432183 w 11584247"/>
              <a:gd name="connsiteY49" fmla="*/ 732969 h 851161"/>
              <a:gd name="connsiteX50" fmla="*/ 7425231 w 11584247"/>
              <a:gd name="connsiteY50" fmla="*/ 735688 h 851161"/>
              <a:gd name="connsiteX51" fmla="*/ 7390298 w 11584247"/>
              <a:gd name="connsiteY51" fmla="*/ 722535 h 851161"/>
              <a:gd name="connsiteX52" fmla="*/ 7372339 w 11584247"/>
              <a:gd name="connsiteY52" fmla="*/ 718662 h 851161"/>
              <a:gd name="connsiteX53" fmla="*/ 7367083 w 11584247"/>
              <a:gd name="connsiteY53" fmla="*/ 711540 h 851161"/>
              <a:gd name="connsiteX54" fmla="*/ 7340667 w 11584247"/>
              <a:gd name="connsiteY54" fmla="*/ 708883 h 851161"/>
              <a:gd name="connsiteX55" fmla="*/ 7337703 w 11584247"/>
              <a:gd name="connsiteY55" fmla="*/ 710851 h 851161"/>
              <a:gd name="connsiteX56" fmla="*/ 7315659 w 11584247"/>
              <a:gd name="connsiteY56" fmla="*/ 700203 h 851161"/>
              <a:gd name="connsiteX57" fmla="*/ 7296872 w 11584247"/>
              <a:gd name="connsiteY57" fmla="*/ 681057 h 851161"/>
              <a:gd name="connsiteX58" fmla="*/ 7073219 w 11584247"/>
              <a:gd name="connsiteY58" fmla="*/ 690480 h 851161"/>
              <a:gd name="connsiteX59" fmla="*/ 6877450 w 11584247"/>
              <a:gd name="connsiteY59" fmla="*/ 609704 h 851161"/>
              <a:gd name="connsiteX60" fmla="*/ 6756132 w 11584247"/>
              <a:gd name="connsiteY60" fmla="*/ 617104 h 851161"/>
              <a:gd name="connsiteX61" fmla="*/ 6414326 w 11584247"/>
              <a:gd name="connsiteY61" fmla="*/ 637792 h 851161"/>
              <a:gd name="connsiteX62" fmla="*/ 6337636 w 11584247"/>
              <a:gd name="connsiteY62" fmla="*/ 651977 h 851161"/>
              <a:gd name="connsiteX63" fmla="*/ 6268828 w 11584247"/>
              <a:gd name="connsiteY63" fmla="*/ 622080 h 851161"/>
              <a:gd name="connsiteX64" fmla="*/ 6241133 w 11584247"/>
              <a:gd name="connsiteY64" fmla="*/ 637096 h 851161"/>
              <a:gd name="connsiteX65" fmla="*/ 6236372 w 11584247"/>
              <a:gd name="connsiteY65" fmla="*/ 640150 h 851161"/>
              <a:gd name="connsiteX66" fmla="*/ 6217005 w 11584247"/>
              <a:gd name="connsiteY66" fmla="*/ 642256 h 851161"/>
              <a:gd name="connsiteX67" fmla="*/ 6211934 w 11584247"/>
              <a:gd name="connsiteY67" fmla="*/ 655497 h 851161"/>
              <a:gd name="connsiteX68" fmla="*/ 6183064 w 11584247"/>
              <a:gd name="connsiteY68" fmla="*/ 667728 h 851161"/>
              <a:gd name="connsiteX69" fmla="*/ 6147308 w 11584247"/>
              <a:gd name="connsiteY69" fmla="*/ 668073 h 851161"/>
              <a:gd name="connsiteX70" fmla="*/ 5977154 w 11584247"/>
              <a:gd name="connsiteY70" fmla="*/ 655579 h 851161"/>
              <a:gd name="connsiteX71" fmla="*/ 5875486 w 11584247"/>
              <a:gd name="connsiteY71" fmla="*/ 656164 h 851161"/>
              <a:gd name="connsiteX72" fmla="*/ 5837074 w 11584247"/>
              <a:gd name="connsiteY72" fmla="*/ 669047 h 851161"/>
              <a:gd name="connsiteX73" fmla="*/ 5783293 w 11584247"/>
              <a:gd name="connsiteY73" fmla="*/ 678526 h 851161"/>
              <a:gd name="connsiteX74" fmla="*/ 5673851 w 11584247"/>
              <a:gd name="connsiteY74" fmla="*/ 675677 h 851161"/>
              <a:gd name="connsiteX75" fmla="*/ 5467137 w 11584247"/>
              <a:gd name="connsiteY75" fmla="*/ 683142 h 851161"/>
              <a:gd name="connsiteX76" fmla="*/ 5459069 w 11584247"/>
              <a:gd name="connsiteY76" fmla="*/ 641319 h 851161"/>
              <a:gd name="connsiteX77" fmla="*/ 5365377 w 11584247"/>
              <a:gd name="connsiteY77" fmla="*/ 639724 h 851161"/>
              <a:gd name="connsiteX78" fmla="*/ 5168758 w 11584247"/>
              <a:gd name="connsiteY78" fmla="*/ 620360 h 851161"/>
              <a:gd name="connsiteX79" fmla="*/ 5043093 w 11584247"/>
              <a:gd name="connsiteY79" fmla="*/ 619043 h 851161"/>
              <a:gd name="connsiteX80" fmla="*/ 4998604 w 11584247"/>
              <a:gd name="connsiteY80" fmla="*/ 629087 h 851161"/>
              <a:gd name="connsiteX81" fmla="*/ 4924058 w 11584247"/>
              <a:gd name="connsiteY81" fmla="*/ 645263 h 851161"/>
              <a:gd name="connsiteX82" fmla="*/ 4868616 w 11584247"/>
              <a:gd name="connsiteY82" fmla="*/ 683240 h 851161"/>
              <a:gd name="connsiteX83" fmla="*/ 4806175 w 11584247"/>
              <a:gd name="connsiteY83" fmla="*/ 686507 h 851161"/>
              <a:gd name="connsiteX84" fmla="*/ 4791312 w 11584247"/>
              <a:gd name="connsiteY84" fmla="*/ 653788 h 851161"/>
              <a:gd name="connsiteX85" fmla="*/ 4724634 w 11584247"/>
              <a:gd name="connsiteY85" fmla="*/ 668150 h 851161"/>
              <a:gd name="connsiteX86" fmla="*/ 4623526 w 11584247"/>
              <a:gd name="connsiteY86" fmla="*/ 693607 h 851161"/>
              <a:gd name="connsiteX87" fmla="*/ 4565119 w 11584247"/>
              <a:gd name="connsiteY87" fmla="*/ 699644 h 851161"/>
              <a:gd name="connsiteX88" fmla="*/ 4405682 w 11584247"/>
              <a:gd name="connsiteY88" fmla="*/ 725524 h 851161"/>
              <a:gd name="connsiteX89" fmla="*/ 4238717 w 11584247"/>
              <a:gd name="connsiteY89" fmla="*/ 780637 h 851161"/>
              <a:gd name="connsiteX90" fmla="*/ 4020693 w 11584247"/>
              <a:gd name="connsiteY90" fmla="*/ 841422 h 851161"/>
              <a:gd name="connsiteX91" fmla="*/ 3998789 w 11584247"/>
              <a:gd name="connsiteY91" fmla="*/ 851161 h 851161"/>
              <a:gd name="connsiteX92" fmla="*/ 3968135 w 11584247"/>
              <a:gd name="connsiteY92" fmla="*/ 845925 h 851161"/>
              <a:gd name="connsiteX93" fmla="*/ 3845234 w 11584247"/>
              <a:gd name="connsiteY93" fmla="*/ 823068 h 851161"/>
              <a:gd name="connsiteX94" fmla="*/ 3748200 w 11584247"/>
              <a:gd name="connsiteY94" fmla="*/ 788335 h 851161"/>
              <a:gd name="connsiteX95" fmla="*/ 3665369 w 11584247"/>
              <a:gd name="connsiteY95" fmla="*/ 785906 h 851161"/>
              <a:gd name="connsiteX96" fmla="*/ 3434444 w 11584247"/>
              <a:gd name="connsiteY96" fmla="*/ 760907 h 851161"/>
              <a:gd name="connsiteX97" fmla="*/ 3298790 w 11584247"/>
              <a:gd name="connsiteY97" fmla="*/ 755716 h 851161"/>
              <a:gd name="connsiteX98" fmla="*/ 3044242 w 11584247"/>
              <a:gd name="connsiteY98" fmla="*/ 738181 h 851161"/>
              <a:gd name="connsiteX99" fmla="*/ 2975529 w 11584247"/>
              <a:gd name="connsiteY99" fmla="*/ 720730 h 851161"/>
              <a:gd name="connsiteX100" fmla="*/ 2868812 w 11584247"/>
              <a:gd name="connsiteY100" fmla="*/ 709829 h 851161"/>
              <a:gd name="connsiteX101" fmla="*/ 2836257 w 11584247"/>
              <a:gd name="connsiteY101" fmla="*/ 703641 h 851161"/>
              <a:gd name="connsiteX102" fmla="*/ 2504472 w 11584247"/>
              <a:gd name="connsiteY102" fmla="*/ 654196 h 851161"/>
              <a:gd name="connsiteX103" fmla="*/ 2323450 w 11584247"/>
              <a:gd name="connsiteY103" fmla="*/ 692063 h 851161"/>
              <a:gd name="connsiteX104" fmla="*/ 2047386 w 11584247"/>
              <a:gd name="connsiteY104" fmla="*/ 669854 h 851161"/>
              <a:gd name="connsiteX105" fmla="*/ 2014871 w 11584247"/>
              <a:gd name="connsiteY105" fmla="*/ 671556 h 851161"/>
              <a:gd name="connsiteX106" fmla="*/ 1961527 w 11584247"/>
              <a:gd name="connsiteY106" fmla="*/ 678730 h 851161"/>
              <a:gd name="connsiteX107" fmla="*/ 1878931 w 11584247"/>
              <a:gd name="connsiteY107" fmla="*/ 661482 h 851161"/>
              <a:gd name="connsiteX108" fmla="*/ 1713886 w 11584247"/>
              <a:gd name="connsiteY108" fmla="*/ 668713 h 851161"/>
              <a:gd name="connsiteX109" fmla="*/ 1434049 w 11584247"/>
              <a:gd name="connsiteY109" fmla="*/ 595668 h 851161"/>
              <a:gd name="connsiteX110" fmla="*/ 1177354 w 11584247"/>
              <a:gd name="connsiteY110" fmla="*/ 614359 h 851161"/>
              <a:gd name="connsiteX111" fmla="*/ 1088947 w 11584247"/>
              <a:gd name="connsiteY111" fmla="*/ 617056 h 851161"/>
              <a:gd name="connsiteX112" fmla="*/ 998946 w 11584247"/>
              <a:gd name="connsiteY112" fmla="*/ 688407 h 851161"/>
              <a:gd name="connsiteX113" fmla="*/ 775514 w 11584247"/>
              <a:gd name="connsiteY113" fmla="*/ 737451 h 851161"/>
              <a:gd name="connsiteX114" fmla="*/ 603494 w 11584247"/>
              <a:gd name="connsiteY114" fmla="*/ 710500 h 851161"/>
              <a:gd name="connsiteX115" fmla="*/ 564233 w 11584247"/>
              <a:gd name="connsiteY115" fmla="*/ 721324 h 851161"/>
              <a:gd name="connsiteX116" fmla="*/ 511527 w 11584247"/>
              <a:gd name="connsiteY116" fmla="*/ 744248 h 851161"/>
              <a:gd name="connsiteX117" fmla="*/ 337049 w 11584247"/>
              <a:gd name="connsiteY117" fmla="*/ 755307 h 851161"/>
              <a:gd name="connsiteX118" fmla="*/ 218766 w 11584247"/>
              <a:gd name="connsiteY118" fmla="*/ 732207 h 851161"/>
              <a:gd name="connsiteX119" fmla="*/ 104041 w 11584247"/>
              <a:gd name="connsiteY119" fmla="*/ 738210 h 851161"/>
              <a:gd name="connsiteX120" fmla="*/ 15455 w 11584247"/>
              <a:gd name="connsiteY120" fmla="*/ 751614 h 851161"/>
              <a:gd name="connsiteX121" fmla="*/ 0 w 11584247"/>
              <a:gd name="connsiteY121" fmla="*/ 741620 h 851161"/>
              <a:gd name="connsiteX122" fmla="*/ 0 w 11584247"/>
              <a:gd name="connsiteY122"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83439 w 11584247"/>
              <a:gd name="connsiteY36" fmla="*/ 626299 h 851161"/>
              <a:gd name="connsiteX37" fmla="*/ 7721280 w 11584247"/>
              <a:gd name="connsiteY37" fmla="*/ 690417 h 851161"/>
              <a:gd name="connsiteX38" fmla="*/ 7713345 w 11584247"/>
              <a:gd name="connsiteY38" fmla="*/ 693363 h 851161"/>
              <a:gd name="connsiteX39" fmla="*/ 7691368 w 11584247"/>
              <a:gd name="connsiteY39" fmla="*/ 691272 h 851161"/>
              <a:gd name="connsiteX40" fmla="*/ 7683053 w 11584247"/>
              <a:gd name="connsiteY40" fmla="*/ 688814 h 851161"/>
              <a:gd name="connsiteX41" fmla="*/ 7670993 w 11584247"/>
              <a:gd name="connsiteY41" fmla="*/ 688775 h 851161"/>
              <a:gd name="connsiteX42" fmla="*/ 7670712 w 11584247"/>
              <a:gd name="connsiteY42" fmla="*/ 689306 h 851161"/>
              <a:gd name="connsiteX43" fmla="*/ 7659383 w 11584247"/>
              <a:gd name="connsiteY43" fmla="*/ 688227 h 851161"/>
              <a:gd name="connsiteX44" fmla="*/ 7603754 w 11584247"/>
              <a:gd name="connsiteY44" fmla="*/ 676226 h 851161"/>
              <a:gd name="connsiteX45" fmla="*/ 7532285 w 11584247"/>
              <a:gd name="connsiteY45" fmla="*/ 726440 h 851161"/>
              <a:gd name="connsiteX46" fmla="*/ 7502351 w 11584247"/>
              <a:gd name="connsiteY46" fmla="*/ 735020 h 851161"/>
              <a:gd name="connsiteX47" fmla="*/ 7486452 w 11584247"/>
              <a:gd name="connsiteY47" fmla="*/ 742445 h 851161"/>
              <a:gd name="connsiteX48" fmla="*/ 7432183 w 11584247"/>
              <a:gd name="connsiteY48" fmla="*/ 732969 h 851161"/>
              <a:gd name="connsiteX49" fmla="*/ 7425231 w 11584247"/>
              <a:gd name="connsiteY49" fmla="*/ 735688 h 851161"/>
              <a:gd name="connsiteX50" fmla="*/ 7390298 w 11584247"/>
              <a:gd name="connsiteY50" fmla="*/ 722535 h 851161"/>
              <a:gd name="connsiteX51" fmla="*/ 7372339 w 11584247"/>
              <a:gd name="connsiteY51" fmla="*/ 718662 h 851161"/>
              <a:gd name="connsiteX52" fmla="*/ 7367083 w 11584247"/>
              <a:gd name="connsiteY52" fmla="*/ 711540 h 851161"/>
              <a:gd name="connsiteX53" fmla="*/ 7340667 w 11584247"/>
              <a:gd name="connsiteY53" fmla="*/ 708883 h 851161"/>
              <a:gd name="connsiteX54" fmla="*/ 7337703 w 11584247"/>
              <a:gd name="connsiteY54" fmla="*/ 710851 h 851161"/>
              <a:gd name="connsiteX55" fmla="*/ 7315659 w 11584247"/>
              <a:gd name="connsiteY55" fmla="*/ 700203 h 851161"/>
              <a:gd name="connsiteX56" fmla="*/ 7296872 w 11584247"/>
              <a:gd name="connsiteY56" fmla="*/ 681057 h 851161"/>
              <a:gd name="connsiteX57" fmla="*/ 7073219 w 11584247"/>
              <a:gd name="connsiteY57" fmla="*/ 690480 h 851161"/>
              <a:gd name="connsiteX58" fmla="*/ 6877450 w 11584247"/>
              <a:gd name="connsiteY58" fmla="*/ 609704 h 851161"/>
              <a:gd name="connsiteX59" fmla="*/ 6756132 w 11584247"/>
              <a:gd name="connsiteY59" fmla="*/ 617104 h 851161"/>
              <a:gd name="connsiteX60" fmla="*/ 6414326 w 11584247"/>
              <a:gd name="connsiteY60" fmla="*/ 637792 h 851161"/>
              <a:gd name="connsiteX61" fmla="*/ 6337636 w 11584247"/>
              <a:gd name="connsiteY61" fmla="*/ 651977 h 851161"/>
              <a:gd name="connsiteX62" fmla="*/ 6268828 w 11584247"/>
              <a:gd name="connsiteY62" fmla="*/ 622080 h 851161"/>
              <a:gd name="connsiteX63" fmla="*/ 6241133 w 11584247"/>
              <a:gd name="connsiteY63" fmla="*/ 637096 h 851161"/>
              <a:gd name="connsiteX64" fmla="*/ 6236372 w 11584247"/>
              <a:gd name="connsiteY64" fmla="*/ 640150 h 851161"/>
              <a:gd name="connsiteX65" fmla="*/ 6217005 w 11584247"/>
              <a:gd name="connsiteY65" fmla="*/ 642256 h 851161"/>
              <a:gd name="connsiteX66" fmla="*/ 6211934 w 11584247"/>
              <a:gd name="connsiteY66" fmla="*/ 655497 h 851161"/>
              <a:gd name="connsiteX67" fmla="*/ 6183064 w 11584247"/>
              <a:gd name="connsiteY67" fmla="*/ 667728 h 851161"/>
              <a:gd name="connsiteX68" fmla="*/ 6147308 w 11584247"/>
              <a:gd name="connsiteY68" fmla="*/ 668073 h 851161"/>
              <a:gd name="connsiteX69" fmla="*/ 5977154 w 11584247"/>
              <a:gd name="connsiteY69" fmla="*/ 655579 h 851161"/>
              <a:gd name="connsiteX70" fmla="*/ 5875486 w 11584247"/>
              <a:gd name="connsiteY70" fmla="*/ 656164 h 851161"/>
              <a:gd name="connsiteX71" fmla="*/ 5837074 w 11584247"/>
              <a:gd name="connsiteY71" fmla="*/ 669047 h 851161"/>
              <a:gd name="connsiteX72" fmla="*/ 5783293 w 11584247"/>
              <a:gd name="connsiteY72" fmla="*/ 678526 h 851161"/>
              <a:gd name="connsiteX73" fmla="*/ 5673851 w 11584247"/>
              <a:gd name="connsiteY73" fmla="*/ 675677 h 851161"/>
              <a:gd name="connsiteX74" fmla="*/ 5467137 w 11584247"/>
              <a:gd name="connsiteY74" fmla="*/ 683142 h 851161"/>
              <a:gd name="connsiteX75" fmla="*/ 5459069 w 11584247"/>
              <a:gd name="connsiteY75" fmla="*/ 641319 h 851161"/>
              <a:gd name="connsiteX76" fmla="*/ 5365377 w 11584247"/>
              <a:gd name="connsiteY76" fmla="*/ 639724 h 851161"/>
              <a:gd name="connsiteX77" fmla="*/ 5168758 w 11584247"/>
              <a:gd name="connsiteY77" fmla="*/ 620360 h 851161"/>
              <a:gd name="connsiteX78" fmla="*/ 5043093 w 11584247"/>
              <a:gd name="connsiteY78" fmla="*/ 619043 h 851161"/>
              <a:gd name="connsiteX79" fmla="*/ 4998604 w 11584247"/>
              <a:gd name="connsiteY79" fmla="*/ 629087 h 851161"/>
              <a:gd name="connsiteX80" fmla="*/ 4924058 w 11584247"/>
              <a:gd name="connsiteY80" fmla="*/ 645263 h 851161"/>
              <a:gd name="connsiteX81" fmla="*/ 4868616 w 11584247"/>
              <a:gd name="connsiteY81" fmla="*/ 683240 h 851161"/>
              <a:gd name="connsiteX82" fmla="*/ 4806175 w 11584247"/>
              <a:gd name="connsiteY82" fmla="*/ 686507 h 851161"/>
              <a:gd name="connsiteX83" fmla="*/ 4791312 w 11584247"/>
              <a:gd name="connsiteY83" fmla="*/ 653788 h 851161"/>
              <a:gd name="connsiteX84" fmla="*/ 4724634 w 11584247"/>
              <a:gd name="connsiteY84" fmla="*/ 668150 h 851161"/>
              <a:gd name="connsiteX85" fmla="*/ 4623526 w 11584247"/>
              <a:gd name="connsiteY85" fmla="*/ 693607 h 851161"/>
              <a:gd name="connsiteX86" fmla="*/ 4565119 w 11584247"/>
              <a:gd name="connsiteY86" fmla="*/ 699644 h 851161"/>
              <a:gd name="connsiteX87" fmla="*/ 4405682 w 11584247"/>
              <a:gd name="connsiteY87" fmla="*/ 725524 h 851161"/>
              <a:gd name="connsiteX88" fmla="*/ 4238717 w 11584247"/>
              <a:gd name="connsiteY88" fmla="*/ 780637 h 851161"/>
              <a:gd name="connsiteX89" fmla="*/ 4020693 w 11584247"/>
              <a:gd name="connsiteY89" fmla="*/ 841422 h 851161"/>
              <a:gd name="connsiteX90" fmla="*/ 3998789 w 11584247"/>
              <a:gd name="connsiteY90" fmla="*/ 851161 h 851161"/>
              <a:gd name="connsiteX91" fmla="*/ 3968135 w 11584247"/>
              <a:gd name="connsiteY91" fmla="*/ 845925 h 851161"/>
              <a:gd name="connsiteX92" fmla="*/ 3845234 w 11584247"/>
              <a:gd name="connsiteY92" fmla="*/ 823068 h 851161"/>
              <a:gd name="connsiteX93" fmla="*/ 3748200 w 11584247"/>
              <a:gd name="connsiteY93" fmla="*/ 788335 h 851161"/>
              <a:gd name="connsiteX94" fmla="*/ 3665369 w 11584247"/>
              <a:gd name="connsiteY94" fmla="*/ 785906 h 851161"/>
              <a:gd name="connsiteX95" fmla="*/ 3434444 w 11584247"/>
              <a:gd name="connsiteY95" fmla="*/ 760907 h 851161"/>
              <a:gd name="connsiteX96" fmla="*/ 3298790 w 11584247"/>
              <a:gd name="connsiteY96" fmla="*/ 755716 h 851161"/>
              <a:gd name="connsiteX97" fmla="*/ 3044242 w 11584247"/>
              <a:gd name="connsiteY97" fmla="*/ 738181 h 851161"/>
              <a:gd name="connsiteX98" fmla="*/ 2975529 w 11584247"/>
              <a:gd name="connsiteY98" fmla="*/ 720730 h 851161"/>
              <a:gd name="connsiteX99" fmla="*/ 2868812 w 11584247"/>
              <a:gd name="connsiteY99" fmla="*/ 709829 h 851161"/>
              <a:gd name="connsiteX100" fmla="*/ 2836257 w 11584247"/>
              <a:gd name="connsiteY100" fmla="*/ 703641 h 851161"/>
              <a:gd name="connsiteX101" fmla="*/ 2504472 w 11584247"/>
              <a:gd name="connsiteY101" fmla="*/ 654196 h 851161"/>
              <a:gd name="connsiteX102" fmla="*/ 2323450 w 11584247"/>
              <a:gd name="connsiteY102" fmla="*/ 692063 h 851161"/>
              <a:gd name="connsiteX103" fmla="*/ 2047386 w 11584247"/>
              <a:gd name="connsiteY103" fmla="*/ 669854 h 851161"/>
              <a:gd name="connsiteX104" fmla="*/ 2014871 w 11584247"/>
              <a:gd name="connsiteY104" fmla="*/ 671556 h 851161"/>
              <a:gd name="connsiteX105" fmla="*/ 1961527 w 11584247"/>
              <a:gd name="connsiteY105" fmla="*/ 678730 h 851161"/>
              <a:gd name="connsiteX106" fmla="*/ 1878931 w 11584247"/>
              <a:gd name="connsiteY106" fmla="*/ 661482 h 851161"/>
              <a:gd name="connsiteX107" fmla="*/ 1713886 w 11584247"/>
              <a:gd name="connsiteY107" fmla="*/ 668713 h 851161"/>
              <a:gd name="connsiteX108" fmla="*/ 1434049 w 11584247"/>
              <a:gd name="connsiteY108" fmla="*/ 595668 h 851161"/>
              <a:gd name="connsiteX109" fmla="*/ 1177354 w 11584247"/>
              <a:gd name="connsiteY109" fmla="*/ 614359 h 851161"/>
              <a:gd name="connsiteX110" fmla="*/ 1088947 w 11584247"/>
              <a:gd name="connsiteY110" fmla="*/ 617056 h 851161"/>
              <a:gd name="connsiteX111" fmla="*/ 998946 w 11584247"/>
              <a:gd name="connsiteY111" fmla="*/ 688407 h 851161"/>
              <a:gd name="connsiteX112" fmla="*/ 775514 w 11584247"/>
              <a:gd name="connsiteY112" fmla="*/ 737451 h 851161"/>
              <a:gd name="connsiteX113" fmla="*/ 603494 w 11584247"/>
              <a:gd name="connsiteY113" fmla="*/ 710500 h 851161"/>
              <a:gd name="connsiteX114" fmla="*/ 564233 w 11584247"/>
              <a:gd name="connsiteY114" fmla="*/ 721324 h 851161"/>
              <a:gd name="connsiteX115" fmla="*/ 511527 w 11584247"/>
              <a:gd name="connsiteY115" fmla="*/ 744248 h 851161"/>
              <a:gd name="connsiteX116" fmla="*/ 337049 w 11584247"/>
              <a:gd name="connsiteY116" fmla="*/ 755307 h 851161"/>
              <a:gd name="connsiteX117" fmla="*/ 218766 w 11584247"/>
              <a:gd name="connsiteY117" fmla="*/ 732207 h 851161"/>
              <a:gd name="connsiteX118" fmla="*/ 104041 w 11584247"/>
              <a:gd name="connsiteY118" fmla="*/ 738210 h 851161"/>
              <a:gd name="connsiteX119" fmla="*/ 15455 w 11584247"/>
              <a:gd name="connsiteY119" fmla="*/ 751614 h 851161"/>
              <a:gd name="connsiteX120" fmla="*/ 0 w 11584247"/>
              <a:gd name="connsiteY120" fmla="*/ 741620 h 851161"/>
              <a:gd name="connsiteX121" fmla="*/ 0 w 11584247"/>
              <a:gd name="connsiteY121"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83439 w 11584247"/>
              <a:gd name="connsiteY36" fmla="*/ 626299 h 851161"/>
              <a:gd name="connsiteX37" fmla="*/ 7721280 w 11584247"/>
              <a:gd name="connsiteY37" fmla="*/ 690417 h 851161"/>
              <a:gd name="connsiteX38" fmla="*/ 7691368 w 11584247"/>
              <a:gd name="connsiteY38" fmla="*/ 691272 h 851161"/>
              <a:gd name="connsiteX39" fmla="*/ 7683053 w 11584247"/>
              <a:gd name="connsiteY39" fmla="*/ 688814 h 851161"/>
              <a:gd name="connsiteX40" fmla="*/ 7670993 w 11584247"/>
              <a:gd name="connsiteY40" fmla="*/ 688775 h 851161"/>
              <a:gd name="connsiteX41" fmla="*/ 7670712 w 11584247"/>
              <a:gd name="connsiteY41" fmla="*/ 689306 h 851161"/>
              <a:gd name="connsiteX42" fmla="*/ 7659383 w 11584247"/>
              <a:gd name="connsiteY42" fmla="*/ 688227 h 851161"/>
              <a:gd name="connsiteX43" fmla="*/ 7603754 w 11584247"/>
              <a:gd name="connsiteY43" fmla="*/ 676226 h 851161"/>
              <a:gd name="connsiteX44" fmla="*/ 7532285 w 11584247"/>
              <a:gd name="connsiteY44" fmla="*/ 726440 h 851161"/>
              <a:gd name="connsiteX45" fmla="*/ 7502351 w 11584247"/>
              <a:gd name="connsiteY45" fmla="*/ 735020 h 851161"/>
              <a:gd name="connsiteX46" fmla="*/ 7486452 w 11584247"/>
              <a:gd name="connsiteY46" fmla="*/ 742445 h 851161"/>
              <a:gd name="connsiteX47" fmla="*/ 7432183 w 11584247"/>
              <a:gd name="connsiteY47" fmla="*/ 732969 h 851161"/>
              <a:gd name="connsiteX48" fmla="*/ 7425231 w 11584247"/>
              <a:gd name="connsiteY48" fmla="*/ 735688 h 851161"/>
              <a:gd name="connsiteX49" fmla="*/ 7390298 w 11584247"/>
              <a:gd name="connsiteY49" fmla="*/ 722535 h 851161"/>
              <a:gd name="connsiteX50" fmla="*/ 7372339 w 11584247"/>
              <a:gd name="connsiteY50" fmla="*/ 718662 h 851161"/>
              <a:gd name="connsiteX51" fmla="*/ 7367083 w 11584247"/>
              <a:gd name="connsiteY51" fmla="*/ 711540 h 851161"/>
              <a:gd name="connsiteX52" fmla="*/ 7340667 w 11584247"/>
              <a:gd name="connsiteY52" fmla="*/ 708883 h 851161"/>
              <a:gd name="connsiteX53" fmla="*/ 7337703 w 11584247"/>
              <a:gd name="connsiteY53" fmla="*/ 710851 h 851161"/>
              <a:gd name="connsiteX54" fmla="*/ 7315659 w 11584247"/>
              <a:gd name="connsiteY54" fmla="*/ 700203 h 851161"/>
              <a:gd name="connsiteX55" fmla="*/ 7296872 w 11584247"/>
              <a:gd name="connsiteY55" fmla="*/ 681057 h 851161"/>
              <a:gd name="connsiteX56" fmla="*/ 7073219 w 11584247"/>
              <a:gd name="connsiteY56" fmla="*/ 690480 h 851161"/>
              <a:gd name="connsiteX57" fmla="*/ 6877450 w 11584247"/>
              <a:gd name="connsiteY57" fmla="*/ 609704 h 851161"/>
              <a:gd name="connsiteX58" fmla="*/ 6756132 w 11584247"/>
              <a:gd name="connsiteY58" fmla="*/ 617104 h 851161"/>
              <a:gd name="connsiteX59" fmla="*/ 6414326 w 11584247"/>
              <a:gd name="connsiteY59" fmla="*/ 637792 h 851161"/>
              <a:gd name="connsiteX60" fmla="*/ 6337636 w 11584247"/>
              <a:gd name="connsiteY60" fmla="*/ 651977 h 851161"/>
              <a:gd name="connsiteX61" fmla="*/ 6268828 w 11584247"/>
              <a:gd name="connsiteY61" fmla="*/ 622080 h 851161"/>
              <a:gd name="connsiteX62" fmla="*/ 6241133 w 11584247"/>
              <a:gd name="connsiteY62" fmla="*/ 637096 h 851161"/>
              <a:gd name="connsiteX63" fmla="*/ 6236372 w 11584247"/>
              <a:gd name="connsiteY63" fmla="*/ 640150 h 851161"/>
              <a:gd name="connsiteX64" fmla="*/ 6217005 w 11584247"/>
              <a:gd name="connsiteY64" fmla="*/ 642256 h 851161"/>
              <a:gd name="connsiteX65" fmla="*/ 6211934 w 11584247"/>
              <a:gd name="connsiteY65" fmla="*/ 655497 h 851161"/>
              <a:gd name="connsiteX66" fmla="*/ 6183064 w 11584247"/>
              <a:gd name="connsiteY66" fmla="*/ 667728 h 851161"/>
              <a:gd name="connsiteX67" fmla="*/ 6147308 w 11584247"/>
              <a:gd name="connsiteY67" fmla="*/ 668073 h 851161"/>
              <a:gd name="connsiteX68" fmla="*/ 5977154 w 11584247"/>
              <a:gd name="connsiteY68" fmla="*/ 655579 h 851161"/>
              <a:gd name="connsiteX69" fmla="*/ 5875486 w 11584247"/>
              <a:gd name="connsiteY69" fmla="*/ 656164 h 851161"/>
              <a:gd name="connsiteX70" fmla="*/ 5837074 w 11584247"/>
              <a:gd name="connsiteY70" fmla="*/ 669047 h 851161"/>
              <a:gd name="connsiteX71" fmla="*/ 5783293 w 11584247"/>
              <a:gd name="connsiteY71" fmla="*/ 678526 h 851161"/>
              <a:gd name="connsiteX72" fmla="*/ 5673851 w 11584247"/>
              <a:gd name="connsiteY72" fmla="*/ 675677 h 851161"/>
              <a:gd name="connsiteX73" fmla="*/ 5467137 w 11584247"/>
              <a:gd name="connsiteY73" fmla="*/ 683142 h 851161"/>
              <a:gd name="connsiteX74" fmla="*/ 5459069 w 11584247"/>
              <a:gd name="connsiteY74" fmla="*/ 641319 h 851161"/>
              <a:gd name="connsiteX75" fmla="*/ 5365377 w 11584247"/>
              <a:gd name="connsiteY75" fmla="*/ 639724 h 851161"/>
              <a:gd name="connsiteX76" fmla="*/ 5168758 w 11584247"/>
              <a:gd name="connsiteY76" fmla="*/ 620360 h 851161"/>
              <a:gd name="connsiteX77" fmla="*/ 5043093 w 11584247"/>
              <a:gd name="connsiteY77" fmla="*/ 619043 h 851161"/>
              <a:gd name="connsiteX78" fmla="*/ 4998604 w 11584247"/>
              <a:gd name="connsiteY78" fmla="*/ 629087 h 851161"/>
              <a:gd name="connsiteX79" fmla="*/ 4924058 w 11584247"/>
              <a:gd name="connsiteY79" fmla="*/ 645263 h 851161"/>
              <a:gd name="connsiteX80" fmla="*/ 4868616 w 11584247"/>
              <a:gd name="connsiteY80" fmla="*/ 683240 h 851161"/>
              <a:gd name="connsiteX81" fmla="*/ 4806175 w 11584247"/>
              <a:gd name="connsiteY81" fmla="*/ 686507 h 851161"/>
              <a:gd name="connsiteX82" fmla="*/ 4791312 w 11584247"/>
              <a:gd name="connsiteY82" fmla="*/ 653788 h 851161"/>
              <a:gd name="connsiteX83" fmla="*/ 4724634 w 11584247"/>
              <a:gd name="connsiteY83" fmla="*/ 668150 h 851161"/>
              <a:gd name="connsiteX84" fmla="*/ 4623526 w 11584247"/>
              <a:gd name="connsiteY84" fmla="*/ 693607 h 851161"/>
              <a:gd name="connsiteX85" fmla="*/ 4565119 w 11584247"/>
              <a:gd name="connsiteY85" fmla="*/ 699644 h 851161"/>
              <a:gd name="connsiteX86" fmla="*/ 4405682 w 11584247"/>
              <a:gd name="connsiteY86" fmla="*/ 725524 h 851161"/>
              <a:gd name="connsiteX87" fmla="*/ 4238717 w 11584247"/>
              <a:gd name="connsiteY87" fmla="*/ 780637 h 851161"/>
              <a:gd name="connsiteX88" fmla="*/ 4020693 w 11584247"/>
              <a:gd name="connsiteY88" fmla="*/ 841422 h 851161"/>
              <a:gd name="connsiteX89" fmla="*/ 3998789 w 11584247"/>
              <a:gd name="connsiteY89" fmla="*/ 851161 h 851161"/>
              <a:gd name="connsiteX90" fmla="*/ 3968135 w 11584247"/>
              <a:gd name="connsiteY90" fmla="*/ 845925 h 851161"/>
              <a:gd name="connsiteX91" fmla="*/ 3845234 w 11584247"/>
              <a:gd name="connsiteY91" fmla="*/ 823068 h 851161"/>
              <a:gd name="connsiteX92" fmla="*/ 3748200 w 11584247"/>
              <a:gd name="connsiteY92" fmla="*/ 788335 h 851161"/>
              <a:gd name="connsiteX93" fmla="*/ 3665369 w 11584247"/>
              <a:gd name="connsiteY93" fmla="*/ 785906 h 851161"/>
              <a:gd name="connsiteX94" fmla="*/ 3434444 w 11584247"/>
              <a:gd name="connsiteY94" fmla="*/ 760907 h 851161"/>
              <a:gd name="connsiteX95" fmla="*/ 3298790 w 11584247"/>
              <a:gd name="connsiteY95" fmla="*/ 755716 h 851161"/>
              <a:gd name="connsiteX96" fmla="*/ 3044242 w 11584247"/>
              <a:gd name="connsiteY96" fmla="*/ 738181 h 851161"/>
              <a:gd name="connsiteX97" fmla="*/ 2975529 w 11584247"/>
              <a:gd name="connsiteY97" fmla="*/ 720730 h 851161"/>
              <a:gd name="connsiteX98" fmla="*/ 2868812 w 11584247"/>
              <a:gd name="connsiteY98" fmla="*/ 709829 h 851161"/>
              <a:gd name="connsiteX99" fmla="*/ 2836257 w 11584247"/>
              <a:gd name="connsiteY99" fmla="*/ 703641 h 851161"/>
              <a:gd name="connsiteX100" fmla="*/ 2504472 w 11584247"/>
              <a:gd name="connsiteY100" fmla="*/ 654196 h 851161"/>
              <a:gd name="connsiteX101" fmla="*/ 2323450 w 11584247"/>
              <a:gd name="connsiteY101" fmla="*/ 692063 h 851161"/>
              <a:gd name="connsiteX102" fmla="*/ 2047386 w 11584247"/>
              <a:gd name="connsiteY102" fmla="*/ 669854 h 851161"/>
              <a:gd name="connsiteX103" fmla="*/ 2014871 w 11584247"/>
              <a:gd name="connsiteY103" fmla="*/ 671556 h 851161"/>
              <a:gd name="connsiteX104" fmla="*/ 1961527 w 11584247"/>
              <a:gd name="connsiteY104" fmla="*/ 678730 h 851161"/>
              <a:gd name="connsiteX105" fmla="*/ 1878931 w 11584247"/>
              <a:gd name="connsiteY105" fmla="*/ 661482 h 851161"/>
              <a:gd name="connsiteX106" fmla="*/ 1713886 w 11584247"/>
              <a:gd name="connsiteY106" fmla="*/ 668713 h 851161"/>
              <a:gd name="connsiteX107" fmla="*/ 1434049 w 11584247"/>
              <a:gd name="connsiteY107" fmla="*/ 595668 h 851161"/>
              <a:gd name="connsiteX108" fmla="*/ 1177354 w 11584247"/>
              <a:gd name="connsiteY108" fmla="*/ 614359 h 851161"/>
              <a:gd name="connsiteX109" fmla="*/ 1088947 w 11584247"/>
              <a:gd name="connsiteY109" fmla="*/ 617056 h 851161"/>
              <a:gd name="connsiteX110" fmla="*/ 998946 w 11584247"/>
              <a:gd name="connsiteY110" fmla="*/ 688407 h 851161"/>
              <a:gd name="connsiteX111" fmla="*/ 775514 w 11584247"/>
              <a:gd name="connsiteY111" fmla="*/ 737451 h 851161"/>
              <a:gd name="connsiteX112" fmla="*/ 603494 w 11584247"/>
              <a:gd name="connsiteY112" fmla="*/ 710500 h 851161"/>
              <a:gd name="connsiteX113" fmla="*/ 564233 w 11584247"/>
              <a:gd name="connsiteY113" fmla="*/ 721324 h 851161"/>
              <a:gd name="connsiteX114" fmla="*/ 511527 w 11584247"/>
              <a:gd name="connsiteY114" fmla="*/ 744248 h 851161"/>
              <a:gd name="connsiteX115" fmla="*/ 337049 w 11584247"/>
              <a:gd name="connsiteY115" fmla="*/ 755307 h 851161"/>
              <a:gd name="connsiteX116" fmla="*/ 218766 w 11584247"/>
              <a:gd name="connsiteY116" fmla="*/ 732207 h 851161"/>
              <a:gd name="connsiteX117" fmla="*/ 104041 w 11584247"/>
              <a:gd name="connsiteY117" fmla="*/ 738210 h 851161"/>
              <a:gd name="connsiteX118" fmla="*/ 15455 w 11584247"/>
              <a:gd name="connsiteY118" fmla="*/ 751614 h 851161"/>
              <a:gd name="connsiteX119" fmla="*/ 0 w 11584247"/>
              <a:gd name="connsiteY119" fmla="*/ 741620 h 851161"/>
              <a:gd name="connsiteX120" fmla="*/ 0 w 11584247"/>
              <a:gd name="connsiteY120"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96872 w 11584247"/>
              <a:gd name="connsiteY54" fmla="*/ 681057 h 851161"/>
              <a:gd name="connsiteX55" fmla="*/ 7073219 w 11584247"/>
              <a:gd name="connsiteY55" fmla="*/ 690480 h 851161"/>
              <a:gd name="connsiteX56" fmla="*/ 6877450 w 11584247"/>
              <a:gd name="connsiteY56" fmla="*/ 609704 h 851161"/>
              <a:gd name="connsiteX57" fmla="*/ 6756132 w 11584247"/>
              <a:gd name="connsiteY57" fmla="*/ 617104 h 851161"/>
              <a:gd name="connsiteX58" fmla="*/ 6414326 w 11584247"/>
              <a:gd name="connsiteY58" fmla="*/ 637792 h 851161"/>
              <a:gd name="connsiteX59" fmla="*/ 6337636 w 11584247"/>
              <a:gd name="connsiteY59" fmla="*/ 651977 h 851161"/>
              <a:gd name="connsiteX60" fmla="*/ 6268828 w 11584247"/>
              <a:gd name="connsiteY60" fmla="*/ 622080 h 851161"/>
              <a:gd name="connsiteX61" fmla="*/ 6241133 w 11584247"/>
              <a:gd name="connsiteY61" fmla="*/ 637096 h 851161"/>
              <a:gd name="connsiteX62" fmla="*/ 6236372 w 11584247"/>
              <a:gd name="connsiteY62" fmla="*/ 640150 h 851161"/>
              <a:gd name="connsiteX63" fmla="*/ 6217005 w 11584247"/>
              <a:gd name="connsiteY63" fmla="*/ 642256 h 851161"/>
              <a:gd name="connsiteX64" fmla="*/ 6211934 w 11584247"/>
              <a:gd name="connsiteY64" fmla="*/ 655497 h 851161"/>
              <a:gd name="connsiteX65" fmla="*/ 6183064 w 11584247"/>
              <a:gd name="connsiteY65" fmla="*/ 667728 h 851161"/>
              <a:gd name="connsiteX66" fmla="*/ 6147308 w 11584247"/>
              <a:gd name="connsiteY66" fmla="*/ 668073 h 851161"/>
              <a:gd name="connsiteX67" fmla="*/ 5977154 w 11584247"/>
              <a:gd name="connsiteY67" fmla="*/ 655579 h 851161"/>
              <a:gd name="connsiteX68" fmla="*/ 5875486 w 11584247"/>
              <a:gd name="connsiteY68" fmla="*/ 656164 h 851161"/>
              <a:gd name="connsiteX69" fmla="*/ 5837074 w 11584247"/>
              <a:gd name="connsiteY69" fmla="*/ 669047 h 851161"/>
              <a:gd name="connsiteX70" fmla="*/ 5783293 w 11584247"/>
              <a:gd name="connsiteY70" fmla="*/ 678526 h 851161"/>
              <a:gd name="connsiteX71" fmla="*/ 5673851 w 11584247"/>
              <a:gd name="connsiteY71" fmla="*/ 675677 h 851161"/>
              <a:gd name="connsiteX72" fmla="*/ 5467137 w 11584247"/>
              <a:gd name="connsiteY72" fmla="*/ 683142 h 851161"/>
              <a:gd name="connsiteX73" fmla="*/ 5459069 w 11584247"/>
              <a:gd name="connsiteY73" fmla="*/ 641319 h 851161"/>
              <a:gd name="connsiteX74" fmla="*/ 5365377 w 11584247"/>
              <a:gd name="connsiteY74" fmla="*/ 639724 h 851161"/>
              <a:gd name="connsiteX75" fmla="*/ 5168758 w 11584247"/>
              <a:gd name="connsiteY75" fmla="*/ 620360 h 851161"/>
              <a:gd name="connsiteX76" fmla="*/ 5043093 w 11584247"/>
              <a:gd name="connsiteY76" fmla="*/ 619043 h 851161"/>
              <a:gd name="connsiteX77" fmla="*/ 4998604 w 11584247"/>
              <a:gd name="connsiteY77" fmla="*/ 629087 h 851161"/>
              <a:gd name="connsiteX78" fmla="*/ 4924058 w 11584247"/>
              <a:gd name="connsiteY78" fmla="*/ 645263 h 851161"/>
              <a:gd name="connsiteX79" fmla="*/ 4868616 w 11584247"/>
              <a:gd name="connsiteY79" fmla="*/ 683240 h 851161"/>
              <a:gd name="connsiteX80" fmla="*/ 4806175 w 11584247"/>
              <a:gd name="connsiteY80" fmla="*/ 686507 h 851161"/>
              <a:gd name="connsiteX81" fmla="*/ 4791312 w 11584247"/>
              <a:gd name="connsiteY81" fmla="*/ 653788 h 851161"/>
              <a:gd name="connsiteX82" fmla="*/ 4724634 w 11584247"/>
              <a:gd name="connsiteY82" fmla="*/ 668150 h 851161"/>
              <a:gd name="connsiteX83" fmla="*/ 4623526 w 11584247"/>
              <a:gd name="connsiteY83" fmla="*/ 693607 h 851161"/>
              <a:gd name="connsiteX84" fmla="*/ 4565119 w 11584247"/>
              <a:gd name="connsiteY84" fmla="*/ 699644 h 851161"/>
              <a:gd name="connsiteX85" fmla="*/ 4405682 w 11584247"/>
              <a:gd name="connsiteY85" fmla="*/ 725524 h 851161"/>
              <a:gd name="connsiteX86" fmla="*/ 4238717 w 11584247"/>
              <a:gd name="connsiteY86" fmla="*/ 780637 h 851161"/>
              <a:gd name="connsiteX87" fmla="*/ 4020693 w 11584247"/>
              <a:gd name="connsiteY87" fmla="*/ 841422 h 851161"/>
              <a:gd name="connsiteX88" fmla="*/ 3998789 w 11584247"/>
              <a:gd name="connsiteY88" fmla="*/ 851161 h 851161"/>
              <a:gd name="connsiteX89" fmla="*/ 3968135 w 11584247"/>
              <a:gd name="connsiteY89" fmla="*/ 845925 h 851161"/>
              <a:gd name="connsiteX90" fmla="*/ 3845234 w 11584247"/>
              <a:gd name="connsiteY90" fmla="*/ 823068 h 851161"/>
              <a:gd name="connsiteX91" fmla="*/ 3748200 w 11584247"/>
              <a:gd name="connsiteY91" fmla="*/ 788335 h 851161"/>
              <a:gd name="connsiteX92" fmla="*/ 3665369 w 11584247"/>
              <a:gd name="connsiteY92" fmla="*/ 785906 h 851161"/>
              <a:gd name="connsiteX93" fmla="*/ 3434444 w 11584247"/>
              <a:gd name="connsiteY93" fmla="*/ 760907 h 851161"/>
              <a:gd name="connsiteX94" fmla="*/ 3298790 w 11584247"/>
              <a:gd name="connsiteY94" fmla="*/ 755716 h 851161"/>
              <a:gd name="connsiteX95" fmla="*/ 3044242 w 11584247"/>
              <a:gd name="connsiteY95" fmla="*/ 738181 h 851161"/>
              <a:gd name="connsiteX96" fmla="*/ 2975529 w 11584247"/>
              <a:gd name="connsiteY96" fmla="*/ 720730 h 851161"/>
              <a:gd name="connsiteX97" fmla="*/ 2868812 w 11584247"/>
              <a:gd name="connsiteY97" fmla="*/ 709829 h 851161"/>
              <a:gd name="connsiteX98" fmla="*/ 2836257 w 11584247"/>
              <a:gd name="connsiteY98" fmla="*/ 703641 h 851161"/>
              <a:gd name="connsiteX99" fmla="*/ 2504472 w 11584247"/>
              <a:gd name="connsiteY99" fmla="*/ 654196 h 851161"/>
              <a:gd name="connsiteX100" fmla="*/ 2323450 w 11584247"/>
              <a:gd name="connsiteY100" fmla="*/ 692063 h 851161"/>
              <a:gd name="connsiteX101" fmla="*/ 2047386 w 11584247"/>
              <a:gd name="connsiteY101" fmla="*/ 669854 h 851161"/>
              <a:gd name="connsiteX102" fmla="*/ 2014871 w 11584247"/>
              <a:gd name="connsiteY102" fmla="*/ 671556 h 851161"/>
              <a:gd name="connsiteX103" fmla="*/ 1961527 w 11584247"/>
              <a:gd name="connsiteY103" fmla="*/ 678730 h 851161"/>
              <a:gd name="connsiteX104" fmla="*/ 1878931 w 11584247"/>
              <a:gd name="connsiteY104" fmla="*/ 661482 h 851161"/>
              <a:gd name="connsiteX105" fmla="*/ 1713886 w 11584247"/>
              <a:gd name="connsiteY105" fmla="*/ 668713 h 851161"/>
              <a:gd name="connsiteX106" fmla="*/ 1434049 w 11584247"/>
              <a:gd name="connsiteY106" fmla="*/ 595668 h 851161"/>
              <a:gd name="connsiteX107" fmla="*/ 1177354 w 11584247"/>
              <a:gd name="connsiteY107" fmla="*/ 614359 h 851161"/>
              <a:gd name="connsiteX108" fmla="*/ 1088947 w 11584247"/>
              <a:gd name="connsiteY108" fmla="*/ 617056 h 851161"/>
              <a:gd name="connsiteX109" fmla="*/ 998946 w 11584247"/>
              <a:gd name="connsiteY109" fmla="*/ 688407 h 851161"/>
              <a:gd name="connsiteX110" fmla="*/ 775514 w 11584247"/>
              <a:gd name="connsiteY110" fmla="*/ 737451 h 851161"/>
              <a:gd name="connsiteX111" fmla="*/ 603494 w 11584247"/>
              <a:gd name="connsiteY111" fmla="*/ 710500 h 851161"/>
              <a:gd name="connsiteX112" fmla="*/ 564233 w 11584247"/>
              <a:gd name="connsiteY112" fmla="*/ 721324 h 851161"/>
              <a:gd name="connsiteX113" fmla="*/ 511527 w 11584247"/>
              <a:gd name="connsiteY113" fmla="*/ 744248 h 851161"/>
              <a:gd name="connsiteX114" fmla="*/ 337049 w 11584247"/>
              <a:gd name="connsiteY114" fmla="*/ 755307 h 851161"/>
              <a:gd name="connsiteX115" fmla="*/ 218766 w 11584247"/>
              <a:gd name="connsiteY115" fmla="*/ 732207 h 851161"/>
              <a:gd name="connsiteX116" fmla="*/ 104041 w 11584247"/>
              <a:gd name="connsiteY116" fmla="*/ 738210 h 851161"/>
              <a:gd name="connsiteX117" fmla="*/ 15455 w 11584247"/>
              <a:gd name="connsiteY117" fmla="*/ 751614 h 851161"/>
              <a:gd name="connsiteX118" fmla="*/ 0 w 11584247"/>
              <a:gd name="connsiteY118" fmla="*/ 741620 h 851161"/>
              <a:gd name="connsiteX119" fmla="*/ 0 w 11584247"/>
              <a:gd name="connsiteY119"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96872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511527 w 11584247"/>
              <a:gd name="connsiteY112" fmla="*/ 744248 h 851161"/>
              <a:gd name="connsiteX113" fmla="*/ 337049 w 11584247"/>
              <a:gd name="connsiteY113" fmla="*/ 755307 h 851161"/>
              <a:gd name="connsiteX114" fmla="*/ 218766 w 11584247"/>
              <a:gd name="connsiteY114" fmla="*/ 732207 h 851161"/>
              <a:gd name="connsiteX115" fmla="*/ 104041 w 11584247"/>
              <a:gd name="connsiteY115" fmla="*/ 738210 h 851161"/>
              <a:gd name="connsiteX116" fmla="*/ 15455 w 11584247"/>
              <a:gd name="connsiteY116" fmla="*/ 751614 h 851161"/>
              <a:gd name="connsiteX117" fmla="*/ 0 w 11584247"/>
              <a:gd name="connsiteY117" fmla="*/ 741620 h 851161"/>
              <a:gd name="connsiteX118" fmla="*/ 0 w 11584247"/>
              <a:gd name="connsiteY11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24711 w 11584247"/>
              <a:gd name="connsiteY14" fmla="*/ 278771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511527 w 11584247"/>
              <a:gd name="connsiteY112" fmla="*/ 744248 h 851161"/>
              <a:gd name="connsiteX113" fmla="*/ 337049 w 11584247"/>
              <a:gd name="connsiteY113" fmla="*/ 755307 h 851161"/>
              <a:gd name="connsiteX114" fmla="*/ 218766 w 11584247"/>
              <a:gd name="connsiteY114" fmla="*/ 732207 h 851161"/>
              <a:gd name="connsiteX115" fmla="*/ 104041 w 11584247"/>
              <a:gd name="connsiteY115" fmla="*/ 738210 h 851161"/>
              <a:gd name="connsiteX116" fmla="*/ 15455 w 11584247"/>
              <a:gd name="connsiteY116" fmla="*/ 751614 h 851161"/>
              <a:gd name="connsiteX117" fmla="*/ 0 w 11584247"/>
              <a:gd name="connsiteY117" fmla="*/ 741620 h 851161"/>
              <a:gd name="connsiteX118" fmla="*/ 0 w 11584247"/>
              <a:gd name="connsiteY11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511527 w 11584247"/>
              <a:gd name="connsiteY112" fmla="*/ 744248 h 851161"/>
              <a:gd name="connsiteX113" fmla="*/ 337049 w 11584247"/>
              <a:gd name="connsiteY113" fmla="*/ 755307 h 851161"/>
              <a:gd name="connsiteX114" fmla="*/ 218766 w 11584247"/>
              <a:gd name="connsiteY114" fmla="*/ 732207 h 851161"/>
              <a:gd name="connsiteX115" fmla="*/ 104041 w 11584247"/>
              <a:gd name="connsiteY115" fmla="*/ 738210 h 851161"/>
              <a:gd name="connsiteX116" fmla="*/ 15455 w 11584247"/>
              <a:gd name="connsiteY116" fmla="*/ 751614 h 851161"/>
              <a:gd name="connsiteX117" fmla="*/ 0 w 11584247"/>
              <a:gd name="connsiteY117" fmla="*/ 741620 h 851161"/>
              <a:gd name="connsiteX118" fmla="*/ 0 w 11584247"/>
              <a:gd name="connsiteY11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511527 w 11584247"/>
              <a:gd name="connsiteY112" fmla="*/ 744248 h 851161"/>
              <a:gd name="connsiteX113" fmla="*/ 337049 w 11584247"/>
              <a:gd name="connsiteY113" fmla="*/ 755307 h 851161"/>
              <a:gd name="connsiteX114" fmla="*/ 218766 w 11584247"/>
              <a:gd name="connsiteY114" fmla="*/ 732207 h 851161"/>
              <a:gd name="connsiteX115" fmla="*/ 104041 w 11584247"/>
              <a:gd name="connsiteY115" fmla="*/ 738210 h 851161"/>
              <a:gd name="connsiteX116" fmla="*/ 15455 w 11584247"/>
              <a:gd name="connsiteY116" fmla="*/ 751614 h 851161"/>
              <a:gd name="connsiteX117" fmla="*/ 0 w 11584247"/>
              <a:gd name="connsiteY117" fmla="*/ 741620 h 851161"/>
              <a:gd name="connsiteX118" fmla="*/ 0 w 11584247"/>
              <a:gd name="connsiteY118"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511527 w 11584247"/>
              <a:gd name="connsiteY112" fmla="*/ 744248 h 851161"/>
              <a:gd name="connsiteX113" fmla="*/ 337049 w 11584247"/>
              <a:gd name="connsiteY113" fmla="*/ 755307 h 851161"/>
              <a:gd name="connsiteX114" fmla="*/ 104041 w 11584247"/>
              <a:gd name="connsiteY114" fmla="*/ 738210 h 851161"/>
              <a:gd name="connsiteX115" fmla="*/ 15455 w 11584247"/>
              <a:gd name="connsiteY115" fmla="*/ 751614 h 851161"/>
              <a:gd name="connsiteX116" fmla="*/ 0 w 11584247"/>
              <a:gd name="connsiteY116" fmla="*/ 741620 h 851161"/>
              <a:gd name="connsiteX117" fmla="*/ 0 w 11584247"/>
              <a:gd name="connsiteY117"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564233 w 11584247"/>
              <a:gd name="connsiteY111" fmla="*/ 721324 h 851161"/>
              <a:gd name="connsiteX112" fmla="*/ 460115 w 11584247"/>
              <a:gd name="connsiteY112" fmla="*/ 736903 h 851161"/>
              <a:gd name="connsiteX113" fmla="*/ 337049 w 11584247"/>
              <a:gd name="connsiteY113" fmla="*/ 755307 h 851161"/>
              <a:gd name="connsiteX114" fmla="*/ 104041 w 11584247"/>
              <a:gd name="connsiteY114" fmla="*/ 738210 h 851161"/>
              <a:gd name="connsiteX115" fmla="*/ 15455 w 11584247"/>
              <a:gd name="connsiteY115" fmla="*/ 751614 h 851161"/>
              <a:gd name="connsiteX116" fmla="*/ 0 w 11584247"/>
              <a:gd name="connsiteY116" fmla="*/ 741620 h 851161"/>
              <a:gd name="connsiteX117" fmla="*/ 0 w 11584247"/>
              <a:gd name="connsiteY117"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37049 w 11584247"/>
              <a:gd name="connsiteY112" fmla="*/ 755307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44393 w 11584247"/>
              <a:gd name="connsiteY112" fmla="*/ 725929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44393 w 11584247"/>
              <a:gd name="connsiteY112" fmla="*/ 725929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44393 w 11584247"/>
              <a:gd name="connsiteY112" fmla="*/ 725929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44393 w 11584247"/>
              <a:gd name="connsiteY112" fmla="*/ 725929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63066 w 11584247"/>
              <a:gd name="connsiteY25" fmla="*/ 431598 h 851161"/>
              <a:gd name="connsiteX26" fmla="*/ 8805167 w 11584247"/>
              <a:gd name="connsiteY26" fmla="*/ 436877 h 851161"/>
              <a:gd name="connsiteX27" fmla="*/ 8593326 w 11584247"/>
              <a:gd name="connsiteY27" fmla="*/ 390816 h 851161"/>
              <a:gd name="connsiteX28" fmla="*/ 8480431 w 11584247"/>
              <a:gd name="connsiteY28" fmla="*/ 402916 h 851161"/>
              <a:gd name="connsiteX29" fmla="*/ 8441817 w 11584247"/>
              <a:gd name="connsiteY29" fmla="*/ 417619 h 851161"/>
              <a:gd name="connsiteX30" fmla="*/ 8377029 w 11584247"/>
              <a:gd name="connsiteY30" fmla="*/ 441608 h 851161"/>
              <a:gd name="connsiteX31" fmla="*/ 8259050 w 11584247"/>
              <a:gd name="connsiteY31" fmla="*/ 464220 h 851161"/>
              <a:gd name="connsiteX32" fmla="*/ 8201086 w 11584247"/>
              <a:gd name="connsiteY32" fmla="*/ 485570 h 851161"/>
              <a:gd name="connsiteX33" fmla="*/ 8113667 w 11584247"/>
              <a:gd name="connsiteY33" fmla="*/ 521596 h 851161"/>
              <a:gd name="connsiteX34" fmla="*/ 8062051 w 11584247"/>
              <a:gd name="connsiteY34" fmla="*/ 533812 h 851161"/>
              <a:gd name="connsiteX35" fmla="*/ 7922362 w 11584247"/>
              <a:gd name="connsiteY35" fmla="*/ 576478 h 851161"/>
              <a:gd name="connsiteX36" fmla="*/ 7721280 w 11584247"/>
              <a:gd name="connsiteY36" fmla="*/ 690417 h 851161"/>
              <a:gd name="connsiteX37" fmla="*/ 7691368 w 11584247"/>
              <a:gd name="connsiteY37" fmla="*/ 691272 h 851161"/>
              <a:gd name="connsiteX38" fmla="*/ 7683053 w 11584247"/>
              <a:gd name="connsiteY38" fmla="*/ 688814 h 851161"/>
              <a:gd name="connsiteX39" fmla="*/ 7670993 w 11584247"/>
              <a:gd name="connsiteY39" fmla="*/ 688775 h 851161"/>
              <a:gd name="connsiteX40" fmla="*/ 7670712 w 11584247"/>
              <a:gd name="connsiteY40" fmla="*/ 689306 h 851161"/>
              <a:gd name="connsiteX41" fmla="*/ 7659383 w 11584247"/>
              <a:gd name="connsiteY41" fmla="*/ 688227 h 851161"/>
              <a:gd name="connsiteX42" fmla="*/ 7603754 w 11584247"/>
              <a:gd name="connsiteY42" fmla="*/ 676226 h 851161"/>
              <a:gd name="connsiteX43" fmla="*/ 7532285 w 11584247"/>
              <a:gd name="connsiteY43" fmla="*/ 726440 h 851161"/>
              <a:gd name="connsiteX44" fmla="*/ 7502351 w 11584247"/>
              <a:gd name="connsiteY44" fmla="*/ 735020 h 851161"/>
              <a:gd name="connsiteX45" fmla="*/ 7486452 w 11584247"/>
              <a:gd name="connsiteY45" fmla="*/ 742445 h 851161"/>
              <a:gd name="connsiteX46" fmla="*/ 7432183 w 11584247"/>
              <a:gd name="connsiteY46" fmla="*/ 732969 h 851161"/>
              <a:gd name="connsiteX47" fmla="*/ 7425231 w 11584247"/>
              <a:gd name="connsiteY47" fmla="*/ 735688 h 851161"/>
              <a:gd name="connsiteX48" fmla="*/ 7390298 w 11584247"/>
              <a:gd name="connsiteY48" fmla="*/ 722535 h 851161"/>
              <a:gd name="connsiteX49" fmla="*/ 7372339 w 11584247"/>
              <a:gd name="connsiteY49" fmla="*/ 718662 h 851161"/>
              <a:gd name="connsiteX50" fmla="*/ 7367083 w 11584247"/>
              <a:gd name="connsiteY50" fmla="*/ 711540 h 851161"/>
              <a:gd name="connsiteX51" fmla="*/ 7340667 w 11584247"/>
              <a:gd name="connsiteY51" fmla="*/ 708883 h 851161"/>
              <a:gd name="connsiteX52" fmla="*/ 7337703 w 11584247"/>
              <a:gd name="connsiteY52" fmla="*/ 710851 h 851161"/>
              <a:gd name="connsiteX53" fmla="*/ 7315659 w 11584247"/>
              <a:gd name="connsiteY53" fmla="*/ 700203 h 851161"/>
              <a:gd name="connsiteX54" fmla="*/ 7267494 w 11584247"/>
              <a:gd name="connsiteY54" fmla="*/ 681057 h 851161"/>
              <a:gd name="connsiteX55" fmla="*/ 7073219 w 11584247"/>
              <a:gd name="connsiteY55" fmla="*/ 690480 h 851161"/>
              <a:gd name="connsiteX56" fmla="*/ 6756132 w 11584247"/>
              <a:gd name="connsiteY56" fmla="*/ 617104 h 851161"/>
              <a:gd name="connsiteX57" fmla="*/ 6414326 w 11584247"/>
              <a:gd name="connsiteY57" fmla="*/ 637792 h 851161"/>
              <a:gd name="connsiteX58" fmla="*/ 6337636 w 11584247"/>
              <a:gd name="connsiteY58" fmla="*/ 651977 h 851161"/>
              <a:gd name="connsiteX59" fmla="*/ 6268828 w 11584247"/>
              <a:gd name="connsiteY59" fmla="*/ 622080 h 851161"/>
              <a:gd name="connsiteX60" fmla="*/ 6241133 w 11584247"/>
              <a:gd name="connsiteY60" fmla="*/ 637096 h 851161"/>
              <a:gd name="connsiteX61" fmla="*/ 6236372 w 11584247"/>
              <a:gd name="connsiteY61" fmla="*/ 640150 h 851161"/>
              <a:gd name="connsiteX62" fmla="*/ 6217005 w 11584247"/>
              <a:gd name="connsiteY62" fmla="*/ 642256 h 851161"/>
              <a:gd name="connsiteX63" fmla="*/ 6211934 w 11584247"/>
              <a:gd name="connsiteY63" fmla="*/ 655497 h 851161"/>
              <a:gd name="connsiteX64" fmla="*/ 6183064 w 11584247"/>
              <a:gd name="connsiteY64" fmla="*/ 667728 h 851161"/>
              <a:gd name="connsiteX65" fmla="*/ 6147308 w 11584247"/>
              <a:gd name="connsiteY65" fmla="*/ 668073 h 851161"/>
              <a:gd name="connsiteX66" fmla="*/ 5977154 w 11584247"/>
              <a:gd name="connsiteY66" fmla="*/ 655579 h 851161"/>
              <a:gd name="connsiteX67" fmla="*/ 5875486 w 11584247"/>
              <a:gd name="connsiteY67" fmla="*/ 656164 h 851161"/>
              <a:gd name="connsiteX68" fmla="*/ 5837074 w 11584247"/>
              <a:gd name="connsiteY68" fmla="*/ 669047 h 851161"/>
              <a:gd name="connsiteX69" fmla="*/ 5783293 w 11584247"/>
              <a:gd name="connsiteY69" fmla="*/ 678526 h 851161"/>
              <a:gd name="connsiteX70" fmla="*/ 5673851 w 11584247"/>
              <a:gd name="connsiteY70" fmla="*/ 675677 h 851161"/>
              <a:gd name="connsiteX71" fmla="*/ 5467137 w 11584247"/>
              <a:gd name="connsiteY71" fmla="*/ 683142 h 851161"/>
              <a:gd name="connsiteX72" fmla="*/ 5459069 w 11584247"/>
              <a:gd name="connsiteY72" fmla="*/ 641319 h 851161"/>
              <a:gd name="connsiteX73" fmla="*/ 5365377 w 11584247"/>
              <a:gd name="connsiteY73" fmla="*/ 639724 h 851161"/>
              <a:gd name="connsiteX74" fmla="*/ 5168758 w 11584247"/>
              <a:gd name="connsiteY74" fmla="*/ 620360 h 851161"/>
              <a:gd name="connsiteX75" fmla="*/ 5043093 w 11584247"/>
              <a:gd name="connsiteY75" fmla="*/ 619043 h 851161"/>
              <a:gd name="connsiteX76" fmla="*/ 4998604 w 11584247"/>
              <a:gd name="connsiteY76" fmla="*/ 629087 h 851161"/>
              <a:gd name="connsiteX77" fmla="*/ 4924058 w 11584247"/>
              <a:gd name="connsiteY77" fmla="*/ 645263 h 851161"/>
              <a:gd name="connsiteX78" fmla="*/ 4868616 w 11584247"/>
              <a:gd name="connsiteY78" fmla="*/ 683240 h 851161"/>
              <a:gd name="connsiteX79" fmla="*/ 4806175 w 11584247"/>
              <a:gd name="connsiteY79" fmla="*/ 686507 h 851161"/>
              <a:gd name="connsiteX80" fmla="*/ 4791312 w 11584247"/>
              <a:gd name="connsiteY80" fmla="*/ 653788 h 851161"/>
              <a:gd name="connsiteX81" fmla="*/ 4724634 w 11584247"/>
              <a:gd name="connsiteY81" fmla="*/ 668150 h 851161"/>
              <a:gd name="connsiteX82" fmla="*/ 4623526 w 11584247"/>
              <a:gd name="connsiteY82" fmla="*/ 693607 h 851161"/>
              <a:gd name="connsiteX83" fmla="*/ 4565119 w 11584247"/>
              <a:gd name="connsiteY83" fmla="*/ 699644 h 851161"/>
              <a:gd name="connsiteX84" fmla="*/ 4405682 w 11584247"/>
              <a:gd name="connsiteY84" fmla="*/ 725524 h 851161"/>
              <a:gd name="connsiteX85" fmla="*/ 4238717 w 11584247"/>
              <a:gd name="connsiteY85" fmla="*/ 780637 h 851161"/>
              <a:gd name="connsiteX86" fmla="*/ 4020693 w 11584247"/>
              <a:gd name="connsiteY86" fmla="*/ 841422 h 851161"/>
              <a:gd name="connsiteX87" fmla="*/ 3998789 w 11584247"/>
              <a:gd name="connsiteY87" fmla="*/ 851161 h 851161"/>
              <a:gd name="connsiteX88" fmla="*/ 3968135 w 11584247"/>
              <a:gd name="connsiteY88" fmla="*/ 845925 h 851161"/>
              <a:gd name="connsiteX89" fmla="*/ 3845234 w 11584247"/>
              <a:gd name="connsiteY89" fmla="*/ 823068 h 851161"/>
              <a:gd name="connsiteX90" fmla="*/ 3748200 w 11584247"/>
              <a:gd name="connsiteY90" fmla="*/ 788335 h 851161"/>
              <a:gd name="connsiteX91" fmla="*/ 3665369 w 11584247"/>
              <a:gd name="connsiteY91" fmla="*/ 785906 h 851161"/>
              <a:gd name="connsiteX92" fmla="*/ 3434444 w 11584247"/>
              <a:gd name="connsiteY92" fmla="*/ 760907 h 851161"/>
              <a:gd name="connsiteX93" fmla="*/ 3298790 w 11584247"/>
              <a:gd name="connsiteY93" fmla="*/ 755716 h 851161"/>
              <a:gd name="connsiteX94" fmla="*/ 3044242 w 11584247"/>
              <a:gd name="connsiteY94" fmla="*/ 738181 h 851161"/>
              <a:gd name="connsiteX95" fmla="*/ 2975529 w 11584247"/>
              <a:gd name="connsiteY95" fmla="*/ 720730 h 851161"/>
              <a:gd name="connsiteX96" fmla="*/ 2868812 w 11584247"/>
              <a:gd name="connsiteY96" fmla="*/ 709829 h 851161"/>
              <a:gd name="connsiteX97" fmla="*/ 2836257 w 11584247"/>
              <a:gd name="connsiteY97" fmla="*/ 703641 h 851161"/>
              <a:gd name="connsiteX98" fmla="*/ 2504472 w 11584247"/>
              <a:gd name="connsiteY98" fmla="*/ 654196 h 851161"/>
              <a:gd name="connsiteX99" fmla="*/ 2323450 w 11584247"/>
              <a:gd name="connsiteY99" fmla="*/ 692063 h 851161"/>
              <a:gd name="connsiteX100" fmla="*/ 2047386 w 11584247"/>
              <a:gd name="connsiteY100" fmla="*/ 669854 h 851161"/>
              <a:gd name="connsiteX101" fmla="*/ 2014871 w 11584247"/>
              <a:gd name="connsiteY101" fmla="*/ 671556 h 851161"/>
              <a:gd name="connsiteX102" fmla="*/ 1961527 w 11584247"/>
              <a:gd name="connsiteY102" fmla="*/ 678730 h 851161"/>
              <a:gd name="connsiteX103" fmla="*/ 1878931 w 11584247"/>
              <a:gd name="connsiteY103" fmla="*/ 661482 h 851161"/>
              <a:gd name="connsiteX104" fmla="*/ 1713886 w 11584247"/>
              <a:gd name="connsiteY104" fmla="*/ 668713 h 851161"/>
              <a:gd name="connsiteX105" fmla="*/ 1434049 w 11584247"/>
              <a:gd name="connsiteY105" fmla="*/ 595668 h 851161"/>
              <a:gd name="connsiteX106" fmla="*/ 1177354 w 11584247"/>
              <a:gd name="connsiteY106" fmla="*/ 614359 h 851161"/>
              <a:gd name="connsiteX107" fmla="*/ 1088947 w 11584247"/>
              <a:gd name="connsiteY107" fmla="*/ 617056 h 851161"/>
              <a:gd name="connsiteX108" fmla="*/ 998946 w 11584247"/>
              <a:gd name="connsiteY108" fmla="*/ 688407 h 851161"/>
              <a:gd name="connsiteX109" fmla="*/ 775514 w 11584247"/>
              <a:gd name="connsiteY109" fmla="*/ 737451 h 851161"/>
              <a:gd name="connsiteX110" fmla="*/ 603494 w 11584247"/>
              <a:gd name="connsiteY110" fmla="*/ 710500 h 851161"/>
              <a:gd name="connsiteX111" fmla="*/ 460115 w 11584247"/>
              <a:gd name="connsiteY111" fmla="*/ 736903 h 851161"/>
              <a:gd name="connsiteX112" fmla="*/ 344393 w 11584247"/>
              <a:gd name="connsiteY112" fmla="*/ 725929 h 851161"/>
              <a:gd name="connsiteX113" fmla="*/ 104041 w 11584247"/>
              <a:gd name="connsiteY113" fmla="*/ 738210 h 851161"/>
              <a:gd name="connsiteX114" fmla="*/ 15455 w 11584247"/>
              <a:gd name="connsiteY114" fmla="*/ 751614 h 851161"/>
              <a:gd name="connsiteX115" fmla="*/ 0 w 11584247"/>
              <a:gd name="connsiteY115" fmla="*/ 741620 h 851161"/>
              <a:gd name="connsiteX116" fmla="*/ 0 w 11584247"/>
              <a:gd name="connsiteY116"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3687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56132 w 11584247"/>
              <a:gd name="connsiteY55" fmla="*/ 617104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67137 w 11584247"/>
              <a:gd name="connsiteY70" fmla="*/ 683142 h 851161"/>
              <a:gd name="connsiteX71" fmla="*/ 5459069 w 11584247"/>
              <a:gd name="connsiteY71" fmla="*/ 641319 h 851161"/>
              <a:gd name="connsiteX72" fmla="*/ 5365377 w 11584247"/>
              <a:gd name="connsiteY72" fmla="*/ 639724 h 851161"/>
              <a:gd name="connsiteX73" fmla="*/ 5168758 w 11584247"/>
              <a:gd name="connsiteY73" fmla="*/ 620360 h 851161"/>
              <a:gd name="connsiteX74" fmla="*/ 5043093 w 11584247"/>
              <a:gd name="connsiteY74" fmla="*/ 619043 h 851161"/>
              <a:gd name="connsiteX75" fmla="*/ 4998604 w 11584247"/>
              <a:gd name="connsiteY75" fmla="*/ 629087 h 851161"/>
              <a:gd name="connsiteX76" fmla="*/ 4924058 w 11584247"/>
              <a:gd name="connsiteY76" fmla="*/ 645263 h 851161"/>
              <a:gd name="connsiteX77" fmla="*/ 4868616 w 11584247"/>
              <a:gd name="connsiteY77" fmla="*/ 683240 h 851161"/>
              <a:gd name="connsiteX78" fmla="*/ 4806175 w 11584247"/>
              <a:gd name="connsiteY78" fmla="*/ 686507 h 851161"/>
              <a:gd name="connsiteX79" fmla="*/ 4791312 w 11584247"/>
              <a:gd name="connsiteY79" fmla="*/ 653788 h 851161"/>
              <a:gd name="connsiteX80" fmla="*/ 4724634 w 11584247"/>
              <a:gd name="connsiteY80" fmla="*/ 668150 h 851161"/>
              <a:gd name="connsiteX81" fmla="*/ 4623526 w 11584247"/>
              <a:gd name="connsiteY81" fmla="*/ 693607 h 851161"/>
              <a:gd name="connsiteX82" fmla="*/ 4565119 w 11584247"/>
              <a:gd name="connsiteY82" fmla="*/ 699644 h 851161"/>
              <a:gd name="connsiteX83" fmla="*/ 4405682 w 11584247"/>
              <a:gd name="connsiteY83" fmla="*/ 725524 h 851161"/>
              <a:gd name="connsiteX84" fmla="*/ 4238717 w 11584247"/>
              <a:gd name="connsiteY84" fmla="*/ 780637 h 851161"/>
              <a:gd name="connsiteX85" fmla="*/ 4020693 w 11584247"/>
              <a:gd name="connsiteY85" fmla="*/ 841422 h 851161"/>
              <a:gd name="connsiteX86" fmla="*/ 3998789 w 11584247"/>
              <a:gd name="connsiteY86" fmla="*/ 851161 h 851161"/>
              <a:gd name="connsiteX87" fmla="*/ 3968135 w 11584247"/>
              <a:gd name="connsiteY87" fmla="*/ 845925 h 851161"/>
              <a:gd name="connsiteX88" fmla="*/ 3845234 w 11584247"/>
              <a:gd name="connsiteY88" fmla="*/ 823068 h 851161"/>
              <a:gd name="connsiteX89" fmla="*/ 3748200 w 11584247"/>
              <a:gd name="connsiteY89" fmla="*/ 788335 h 851161"/>
              <a:gd name="connsiteX90" fmla="*/ 3665369 w 11584247"/>
              <a:gd name="connsiteY90" fmla="*/ 785906 h 851161"/>
              <a:gd name="connsiteX91" fmla="*/ 3434444 w 11584247"/>
              <a:gd name="connsiteY91" fmla="*/ 760907 h 851161"/>
              <a:gd name="connsiteX92" fmla="*/ 3298790 w 11584247"/>
              <a:gd name="connsiteY92" fmla="*/ 755716 h 851161"/>
              <a:gd name="connsiteX93" fmla="*/ 3044242 w 11584247"/>
              <a:gd name="connsiteY93" fmla="*/ 738181 h 851161"/>
              <a:gd name="connsiteX94" fmla="*/ 2975529 w 11584247"/>
              <a:gd name="connsiteY94" fmla="*/ 720730 h 851161"/>
              <a:gd name="connsiteX95" fmla="*/ 2868812 w 11584247"/>
              <a:gd name="connsiteY95" fmla="*/ 709829 h 851161"/>
              <a:gd name="connsiteX96" fmla="*/ 2836257 w 11584247"/>
              <a:gd name="connsiteY96" fmla="*/ 703641 h 851161"/>
              <a:gd name="connsiteX97" fmla="*/ 2504472 w 11584247"/>
              <a:gd name="connsiteY97" fmla="*/ 654196 h 851161"/>
              <a:gd name="connsiteX98" fmla="*/ 2323450 w 11584247"/>
              <a:gd name="connsiteY98" fmla="*/ 692063 h 851161"/>
              <a:gd name="connsiteX99" fmla="*/ 2047386 w 11584247"/>
              <a:gd name="connsiteY99" fmla="*/ 669854 h 851161"/>
              <a:gd name="connsiteX100" fmla="*/ 2014871 w 11584247"/>
              <a:gd name="connsiteY100" fmla="*/ 671556 h 851161"/>
              <a:gd name="connsiteX101" fmla="*/ 1961527 w 11584247"/>
              <a:gd name="connsiteY101" fmla="*/ 678730 h 851161"/>
              <a:gd name="connsiteX102" fmla="*/ 1878931 w 11584247"/>
              <a:gd name="connsiteY102" fmla="*/ 661482 h 851161"/>
              <a:gd name="connsiteX103" fmla="*/ 1713886 w 11584247"/>
              <a:gd name="connsiteY103" fmla="*/ 668713 h 851161"/>
              <a:gd name="connsiteX104" fmla="*/ 1434049 w 11584247"/>
              <a:gd name="connsiteY104" fmla="*/ 595668 h 851161"/>
              <a:gd name="connsiteX105" fmla="*/ 1177354 w 11584247"/>
              <a:gd name="connsiteY105" fmla="*/ 614359 h 851161"/>
              <a:gd name="connsiteX106" fmla="*/ 1088947 w 11584247"/>
              <a:gd name="connsiteY106" fmla="*/ 617056 h 851161"/>
              <a:gd name="connsiteX107" fmla="*/ 998946 w 11584247"/>
              <a:gd name="connsiteY107" fmla="*/ 688407 h 851161"/>
              <a:gd name="connsiteX108" fmla="*/ 775514 w 11584247"/>
              <a:gd name="connsiteY108" fmla="*/ 737451 h 851161"/>
              <a:gd name="connsiteX109" fmla="*/ 603494 w 11584247"/>
              <a:gd name="connsiteY109" fmla="*/ 710500 h 851161"/>
              <a:gd name="connsiteX110" fmla="*/ 460115 w 11584247"/>
              <a:gd name="connsiteY110" fmla="*/ 736903 h 851161"/>
              <a:gd name="connsiteX111" fmla="*/ 344393 w 11584247"/>
              <a:gd name="connsiteY111" fmla="*/ 725929 h 851161"/>
              <a:gd name="connsiteX112" fmla="*/ 104041 w 11584247"/>
              <a:gd name="connsiteY112" fmla="*/ 738210 h 851161"/>
              <a:gd name="connsiteX113" fmla="*/ 15455 w 11584247"/>
              <a:gd name="connsiteY113" fmla="*/ 751614 h 851161"/>
              <a:gd name="connsiteX114" fmla="*/ 0 w 11584247"/>
              <a:gd name="connsiteY114" fmla="*/ 741620 h 851161"/>
              <a:gd name="connsiteX115" fmla="*/ 0 w 11584247"/>
              <a:gd name="connsiteY115" fmla="*/ 0 h 851161"/>
              <a:gd name="connsiteX0" fmla="*/ 0 w 11584247"/>
              <a:gd name="connsiteY0" fmla="*/ 0 h 851161"/>
              <a:gd name="connsiteX1" fmla="*/ 11584247 w 11584247"/>
              <a:gd name="connsiteY1" fmla="*/ 0 h 851161"/>
              <a:gd name="connsiteX2" fmla="*/ 11575958 w 11584247"/>
              <a:gd name="connsiteY2" fmla="*/ 7123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56132 w 11584247"/>
              <a:gd name="connsiteY55" fmla="*/ 617104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67137 w 11584247"/>
              <a:gd name="connsiteY70" fmla="*/ 683142 h 851161"/>
              <a:gd name="connsiteX71" fmla="*/ 5459069 w 11584247"/>
              <a:gd name="connsiteY71" fmla="*/ 641319 h 851161"/>
              <a:gd name="connsiteX72" fmla="*/ 5365377 w 11584247"/>
              <a:gd name="connsiteY72" fmla="*/ 639724 h 851161"/>
              <a:gd name="connsiteX73" fmla="*/ 5168758 w 11584247"/>
              <a:gd name="connsiteY73" fmla="*/ 620360 h 851161"/>
              <a:gd name="connsiteX74" fmla="*/ 5043093 w 11584247"/>
              <a:gd name="connsiteY74" fmla="*/ 619043 h 851161"/>
              <a:gd name="connsiteX75" fmla="*/ 4998604 w 11584247"/>
              <a:gd name="connsiteY75" fmla="*/ 629087 h 851161"/>
              <a:gd name="connsiteX76" fmla="*/ 4924058 w 11584247"/>
              <a:gd name="connsiteY76" fmla="*/ 645263 h 851161"/>
              <a:gd name="connsiteX77" fmla="*/ 4868616 w 11584247"/>
              <a:gd name="connsiteY77" fmla="*/ 683240 h 851161"/>
              <a:gd name="connsiteX78" fmla="*/ 4806175 w 11584247"/>
              <a:gd name="connsiteY78" fmla="*/ 686507 h 851161"/>
              <a:gd name="connsiteX79" fmla="*/ 4791312 w 11584247"/>
              <a:gd name="connsiteY79" fmla="*/ 653788 h 851161"/>
              <a:gd name="connsiteX80" fmla="*/ 4724634 w 11584247"/>
              <a:gd name="connsiteY80" fmla="*/ 668150 h 851161"/>
              <a:gd name="connsiteX81" fmla="*/ 4623526 w 11584247"/>
              <a:gd name="connsiteY81" fmla="*/ 693607 h 851161"/>
              <a:gd name="connsiteX82" fmla="*/ 4565119 w 11584247"/>
              <a:gd name="connsiteY82" fmla="*/ 699644 h 851161"/>
              <a:gd name="connsiteX83" fmla="*/ 4405682 w 11584247"/>
              <a:gd name="connsiteY83" fmla="*/ 725524 h 851161"/>
              <a:gd name="connsiteX84" fmla="*/ 4238717 w 11584247"/>
              <a:gd name="connsiteY84" fmla="*/ 780637 h 851161"/>
              <a:gd name="connsiteX85" fmla="*/ 4020693 w 11584247"/>
              <a:gd name="connsiteY85" fmla="*/ 841422 h 851161"/>
              <a:gd name="connsiteX86" fmla="*/ 3998789 w 11584247"/>
              <a:gd name="connsiteY86" fmla="*/ 851161 h 851161"/>
              <a:gd name="connsiteX87" fmla="*/ 3968135 w 11584247"/>
              <a:gd name="connsiteY87" fmla="*/ 845925 h 851161"/>
              <a:gd name="connsiteX88" fmla="*/ 3845234 w 11584247"/>
              <a:gd name="connsiteY88" fmla="*/ 823068 h 851161"/>
              <a:gd name="connsiteX89" fmla="*/ 3748200 w 11584247"/>
              <a:gd name="connsiteY89" fmla="*/ 788335 h 851161"/>
              <a:gd name="connsiteX90" fmla="*/ 3665369 w 11584247"/>
              <a:gd name="connsiteY90" fmla="*/ 785906 h 851161"/>
              <a:gd name="connsiteX91" fmla="*/ 3434444 w 11584247"/>
              <a:gd name="connsiteY91" fmla="*/ 760907 h 851161"/>
              <a:gd name="connsiteX92" fmla="*/ 3298790 w 11584247"/>
              <a:gd name="connsiteY92" fmla="*/ 755716 h 851161"/>
              <a:gd name="connsiteX93" fmla="*/ 3044242 w 11584247"/>
              <a:gd name="connsiteY93" fmla="*/ 738181 h 851161"/>
              <a:gd name="connsiteX94" fmla="*/ 2975529 w 11584247"/>
              <a:gd name="connsiteY94" fmla="*/ 720730 h 851161"/>
              <a:gd name="connsiteX95" fmla="*/ 2868812 w 11584247"/>
              <a:gd name="connsiteY95" fmla="*/ 709829 h 851161"/>
              <a:gd name="connsiteX96" fmla="*/ 2836257 w 11584247"/>
              <a:gd name="connsiteY96" fmla="*/ 703641 h 851161"/>
              <a:gd name="connsiteX97" fmla="*/ 2504472 w 11584247"/>
              <a:gd name="connsiteY97" fmla="*/ 654196 h 851161"/>
              <a:gd name="connsiteX98" fmla="*/ 2323450 w 11584247"/>
              <a:gd name="connsiteY98" fmla="*/ 692063 h 851161"/>
              <a:gd name="connsiteX99" fmla="*/ 2047386 w 11584247"/>
              <a:gd name="connsiteY99" fmla="*/ 669854 h 851161"/>
              <a:gd name="connsiteX100" fmla="*/ 2014871 w 11584247"/>
              <a:gd name="connsiteY100" fmla="*/ 671556 h 851161"/>
              <a:gd name="connsiteX101" fmla="*/ 1961527 w 11584247"/>
              <a:gd name="connsiteY101" fmla="*/ 678730 h 851161"/>
              <a:gd name="connsiteX102" fmla="*/ 1878931 w 11584247"/>
              <a:gd name="connsiteY102" fmla="*/ 661482 h 851161"/>
              <a:gd name="connsiteX103" fmla="*/ 1713886 w 11584247"/>
              <a:gd name="connsiteY103" fmla="*/ 668713 h 851161"/>
              <a:gd name="connsiteX104" fmla="*/ 1434049 w 11584247"/>
              <a:gd name="connsiteY104" fmla="*/ 595668 h 851161"/>
              <a:gd name="connsiteX105" fmla="*/ 1177354 w 11584247"/>
              <a:gd name="connsiteY105" fmla="*/ 614359 h 851161"/>
              <a:gd name="connsiteX106" fmla="*/ 1088947 w 11584247"/>
              <a:gd name="connsiteY106" fmla="*/ 617056 h 851161"/>
              <a:gd name="connsiteX107" fmla="*/ 998946 w 11584247"/>
              <a:gd name="connsiteY107" fmla="*/ 688407 h 851161"/>
              <a:gd name="connsiteX108" fmla="*/ 775514 w 11584247"/>
              <a:gd name="connsiteY108" fmla="*/ 737451 h 851161"/>
              <a:gd name="connsiteX109" fmla="*/ 603494 w 11584247"/>
              <a:gd name="connsiteY109" fmla="*/ 710500 h 851161"/>
              <a:gd name="connsiteX110" fmla="*/ 460115 w 11584247"/>
              <a:gd name="connsiteY110" fmla="*/ 736903 h 851161"/>
              <a:gd name="connsiteX111" fmla="*/ 344393 w 11584247"/>
              <a:gd name="connsiteY111" fmla="*/ 725929 h 851161"/>
              <a:gd name="connsiteX112" fmla="*/ 104041 w 11584247"/>
              <a:gd name="connsiteY112" fmla="*/ 738210 h 851161"/>
              <a:gd name="connsiteX113" fmla="*/ 15455 w 11584247"/>
              <a:gd name="connsiteY113" fmla="*/ 751614 h 851161"/>
              <a:gd name="connsiteX114" fmla="*/ 0 w 11584247"/>
              <a:gd name="connsiteY114" fmla="*/ 741620 h 851161"/>
              <a:gd name="connsiteX115" fmla="*/ 0 w 11584247"/>
              <a:gd name="connsiteY115"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56132 w 11584247"/>
              <a:gd name="connsiteY55" fmla="*/ 617104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67137 w 11584247"/>
              <a:gd name="connsiteY70" fmla="*/ 683142 h 851161"/>
              <a:gd name="connsiteX71" fmla="*/ 5459069 w 11584247"/>
              <a:gd name="connsiteY71" fmla="*/ 641319 h 851161"/>
              <a:gd name="connsiteX72" fmla="*/ 5365377 w 11584247"/>
              <a:gd name="connsiteY72" fmla="*/ 639724 h 851161"/>
              <a:gd name="connsiteX73" fmla="*/ 5168758 w 11584247"/>
              <a:gd name="connsiteY73" fmla="*/ 620360 h 851161"/>
              <a:gd name="connsiteX74" fmla="*/ 5043093 w 11584247"/>
              <a:gd name="connsiteY74" fmla="*/ 619043 h 851161"/>
              <a:gd name="connsiteX75" fmla="*/ 4998604 w 11584247"/>
              <a:gd name="connsiteY75" fmla="*/ 629087 h 851161"/>
              <a:gd name="connsiteX76" fmla="*/ 4924058 w 11584247"/>
              <a:gd name="connsiteY76" fmla="*/ 645263 h 851161"/>
              <a:gd name="connsiteX77" fmla="*/ 4868616 w 11584247"/>
              <a:gd name="connsiteY77" fmla="*/ 683240 h 851161"/>
              <a:gd name="connsiteX78" fmla="*/ 4806175 w 11584247"/>
              <a:gd name="connsiteY78" fmla="*/ 686507 h 851161"/>
              <a:gd name="connsiteX79" fmla="*/ 4791312 w 11584247"/>
              <a:gd name="connsiteY79" fmla="*/ 653788 h 851161"/>
              <a:gd name="connsiteX80" fmla="*/ 4724634 w 11584247"/>
              <a:gd name="connsiteY80" fmla="*/ 668150 h 851161"/>
              <a:gd name="connsiteX81" fmla="*/ 4623526 w 11584247"/>
              <a:gd name="connsiteY81" fmla="*/ 693607 h 851161"/>
              <a:gd name="connsiteX82" fmla="*/ 4565119 w 11584247"/>
              <a:gd name="connsiteY82" fmla="*/ 699644 h 851161"/>
              <a:gd name="connsiteX83" fmla="*/ 4405682 w 11584247"/>
              <a:gd name="connsiteY83" fmla="*/ 725524 h 851161"/>
              <a:gd name="connsiteX84" fmla="*/ 4238717 w 11584247"/>
              <a:gd name="connsiteY84" fmla="*/ 780637 h 851161"/>
              <a:gd name="connsiteX85" fmla="*/ 4020693 w 11584247"/>
              <a:gd name="connsiteY85" fmla="*/ 841422 h 851161"/>
              <a:gd name="connsiteX86" fmla="*/ 3998789 w 11584247"/>
              <a:gd name="connsiteY86" fmla="*/ 851161 h 851161"/>
              <a:gd name="connsiteX87" fmla="*/ 3968135 w 11584247"/>
              <a:gd name="connsiteY87" fmla="*/ 845925 h 851161"/>
              <a:gd name="connsiteX88" fmla="*/ 3845234 w 11584247"/>
              <a:gd name="connsiteY88" fmla="*/ 823068 h 851161"/>
              <a:gd name="connsiteX89" fmla="*/ 3748200 w 11584247"/>
              <a:gd name="connsiteY89" fmla="*/ 788335 h 851161"/>
              <a:gd name="connsiteX90" fmla="*/ 3665369 w 11584247"/>
              <a:gd name="connsiteY90" fmla="*/ 785906 h 851161"/>
              <a:gd name="connsiteX91" fmla="*/ 3434444 w 11584247"/>
              <a:gd name="connsiteY91" fmla="*/ 760907 h 851161"/>
              <a:gd name="connsiteX92" fmla="*/ 3298790 w 11584247"/>
              <a:gd name="connsiteY92" fmla="*/ 755716 h 851161"/>
              <a:gd name="connsiteX93" fmla="*/ 3044242 w 11584247"/>
              <a:gd name="connsiteY93" fmla="*/ 738181 h 851161"/>
              <a:gd name="connsiteX94" fmla="*/ 2975529 w 11584247"/>
              <a:gd name="connsiteY94" fmla="*/ 720730 h 851161"/>
              <a:gd name="connsiteX95" fmla="*/ 2868812 w 11584247"/>
              <a:gd name="connsiteY95" fmla="*/ 709829 h 851161"/>
              <a:gd name="connsiteX96" fmla="*/ 2836257 w 11584247"/>
              <a:gd name="connsiteY96" fmla="*/ 703641 h 851161"/>
              <a:gd name="connsiteX97" fmla="*/ 2504472 w 11584247"/>
              <a:gd name="connsiteY97" fmla="*/ 654196 h 851161"/>
              <a:gd name="connsiteX98" fmla="*/ 2323450 w 11584247"/>
              <a:gd name="connsiteY98" fmla="*/ 692063 h 851161"/>
              <a:gd name="connsiteX99" fmla="*/ 2047386 w 11584247"/>
              <a:gd name="connsiteY99" fmla="*/ 669854 h 851161"/>
              <a:gd name="connsiteX100" fmla="*/ 2014871 w 11584247"/>
              <a:gd name="connsiteY100" fmla="*/ 671556 h 851161"/>
              <a:gd name="connsiteX101" fmla="*/ 1961527 w 11584247"/>
              <a:gd name="connsiteY101" fmla="*/ 678730 h 851161"/>
              <a:gd name="connsiteX102" fmla="*/ 1878931 w 11584247"/>
              <a:gd name="connsiteY102" fmla="*/ 661482 h 851161"/>
              <a:gd name="connsiteX103" fmla="*/ 1713886 w 11584247"/>
              <a:gd name="connsiteY103" fmla="*/ 668713 h 851161"/>
              <a:gd name="connsiteX104" fmla="*/ 1434049 w 11584247"/>
              <a:gd name="connsiteY104" fmla="*/ 595668 h 851161"/>
              <a:gd name="connsiteX105" fmla="*/ 1177354 w 11584247"/>
              <a:gd name="connsiteY105" fmla="*/ 614359 h 851161"/>
              <a:gd name="connsiteX106" fmla="*/ 1088947 w 11584247"/>
              <a:gd name="connsiteY106" fmla="*/ 617056 h 851161"/>
              <a:gd name="connsiteX107" fmla="*/ 998946 w 11584247"/>
              <a:gd name="connsiteY107" fmla="*/ 688407 h 851161"/>
              <a:gd name="connsiteX108" fmla="*/ 775514 w 11584247"/>
              <a:gd name="connsiteY108" fmla="*/ 737451 h 851161"/>
              <a:gd name="connsiteX109" fmla="*/ 603494 w 11584247"/>
              <a:gd name="connsiteY109" fmla="*/ 710500 h 851161"/>
              <a:gd name="connsiteX110" fmla="*/ 460115 w 11584247"/>
              <a:gd name="connsiteY110" fmla="*/ 736903 h 851161"/>
              <a:gd name="connsiteX111" fmla="*/ 344393 w 11584247"/>
              <a:gd name="connsiteY111" fmla="*/ 725929 h 851161"/>
              <a:gd name="connsiteX112" fmla="*/ 104041 w 11584247"/>
              <a:gd name="connsiteY112" fmla="*/ 738210 h 851161"/>
              <a:gd name="connsiteX113" fmla="*/ 15455 w 11584247"/>
              <a:gd name="connsiteY113" fmla="*/ 751614 h 851161"/>
              <a:gd name="connsiteX114" fmla="*/ 0 w 11584247"/>
              <a:gd name="connsiteY114" fmla="*/ 741620 h 851161"/>
              <a:gd name="connsiteX115" fmla="*/ 0 w 11584247"/>
              <a:gd name="connsiteY115"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67137 w 11584247"/>
              <a:gd name="connsiteY70" fmla="*/ 683142 h 851161"/>
              <a:gd name="connsiteX71" fmla="*/ 5459069 w 11584247"/>
              <a:gd name="connsiteY71" fmla="*/ 641319 h 851161"/>
              <a:gd name="connsiteX72" fmla="*/ 5365377 w 11584247"/>
              <a:gd name="connsiteY72" fmla="*/ 639724 h 851161"/>
              <a:gd name="connsiteX73" fmla="*/ 5168758 w 11584247"/>
              <a:gd name="connsiteY73" fmla="*/ 620360 h 851161"/>
              <a:gd name="connsiteX74" fmla="*/ 5043093 w 11584247"/>
              <a:gd name="connsiteY74" fmla="*/ 619043 h 851161"/>
              <a:gd name="connsiteX75" fmla="*/ 4998604 w 11584247"/>
              <a:gd name="connsiteY75" fmla="*/ 629087 h 851161"/>
              <a:gd name="connsiteX76" fmla="*/ 4924058 w 11584247"/>
              <a:gd name="connsiteY76" fmla="*/ 645263 h 851161"/>
              <a:gd name="connsiteX77" fmla="*/ 4868616 w 11584247"/>
              <a:gd name="connsiteY77" fmla="*/ 683240 h 851161"/>
              <a:gd name="connsiteX78" fmla="*/ 4806175 w 11584247"/>
              <a:gd name="connsiteY78" fmla="*/ 686507 h 851161"/>
              <a:gd name="connsiteX79" fmla="*/ 4791312 w 11584247"/>
              <a:gd name="connsiteY79" fmla="*/ 653788 h 851161"/>
              <a:gd name="connsiteX80" fmla="*/ 4724634 w 11584247"/>
              <a:gd name="connsiteY80" fmla="*/ 668150 h 851161"/>
              <a:gd name="connsiteX81" fmla="*/ 4623526 w 11584247"/>
              <a:gd name="connsiteY81" fmla="*/ 693607 h 851161"/>
              <a:gd name="connsiteX82" fmla="*/ 4565119 w 11584247"/>
              <a:gd name="connsiteY82" fmla="*/ 699644 h 851161"/>
              <a:gd name="connsiteX83" fmla="*/ 4405682 w 11584247"/>
              <a:gd name="connsiteY83" fmla="*/ 725524 h 851161"/>
              <a:gd name="connsiteX84" fmla="*/ 4238717 w 11584247"/>
              <a:gd name="connsiteY84" fmla="*/ 780637 h 851161"/>
              <a:gd name="connsiteX85" fmla="*/ 4020693 w 11584247"/>
              <a:gd name="connsiteY85" fmla="*/ 841422 h 851161"/>
              <a:gd name="connsiteX86" fmla="*/ 3998789 w 11584247"/>
              <a:gd name="connsiteY86" fmla="*/ 851161 h 851161"/>
              <a:gd name="connsiteX87" fmla="*/ 3968135 w 11584247"/>
              <a:gd name="connsiteY87" fmla="*/ 845925 h 851161"/>
              <a:gd name="connsiteX88" fmla="*/ 3845234 w 11584247"/>
              <a:gd name="connsiteY88" fmla="*/ 823068 h 851161"/>
              <a:gd name="connsiteX89" fmla="*/ 3748200 w 11584247"/>
              <a:gd name="connsiteY89" fmla="*/ 788335 h 851161"/>
              <a:gd name="connsiteX90" fmla="*/ 3665369 w 11584247"/>
              <a:gd name="connsiteY90" fmla="*/ 785906 h 851161"/>
              <a:gd name="connsiteX91" fmla="*/ 3434444 w 11584247"/>
              <a:gd name="connsiteY91" fmla="*/ 760907 h 851161"/>
              <a:gd name="connsiteX92" fmla="*/ 3298790 w 11584247"/>
              <a:gd name="connsiteY92" fmla="*/ 755716 h 851161"/>
              <a:gd name="connsiteX93" fmla="*/ 3044242 w 11584247"/>
              <a:gd name="connsiteY93" fmla="*/ 738181 h 851161"/>
              <a:gd name="connsiteX94" fmla="*/ 2975529 w 11584247"/>
              <a:gd name="connsiteY94" fmla="*/ 720730 h 851161"/>
              <a:gd name="connsiteX95" fmla="*/ 2868812 w 11584247"/>
              <a:gd name="connsiteY95" fmla="*/ 709829 h 851161"/>
              <a:gd name="connsiteX96" fmla="*/ 2836257 w 11584247"/>
              <a:gd name="connsiteY96" fmla="*/ 703641 h 851161"/>
              <a:gd name="connsiteX97" fmla="*/ 2504472 w 11584247"/>
              <a:gd name="connsiteY97" fmla="*/ 654196 h 851161"/>
              <a:gd name="connsiteX98" fmla="*/ 2323450 w 11584247"/>
              <a:gd name="connsiteY98" fmla="*/ 692063 h 851161"/>
              <a:gd name="connsiteX99" fmla="*/ 2047386 w 11584247"/>
              <a:gd name="connsiteY99" fmla="*/ 669854 h 851161"/>
              <a:gd name="connsiteX100" fmla="*/ 2014871 w 11584247"/>
              <a:gd name="connsiteY100" fmla="*/ 671556 h 851161"/>
              <a:gd name="connsiteX101" fmla="*/ 1961527 w 11584247"/>
              <a:gd name="connsiteY101" fmla="*/ 678730 h 851161"/>
              <a:gd name="connsiteX102" fmla="*/ 1878931 w 11584247"/>
              <a:gd name="connsiteY102" fmla="*/ 661482 h 851161"/>
              <a:gd name="connsiteX103" fmla="*/ 1713886 w 11584247"/>
              <a:gd name="connsiteY103" fmla="*/ 668713 h 851161"/>
              <a:gd name="connsiteX104" fmla="*/ 1434049 w 11584247"/>
              <a:gd name="connsiteY104" fmla="*/ 595668 h 851161"/>
              <a:gd name="connsiteX105" fmla="*/ 1177354 w 11584247"/>
              <a:gd name="connsiteY105" fmla="*/ 614359 h 851161"/>
              <a:gd name="connsiteX106" fmla="*/ 1088947 w 11584247"/>
              <a:gd name="connsiteY106" fmla="*/ 617056 h 851161"/>
              <a:gd name="connsiteX107" fmla="*/ 998946 w 11584247"/>
              <a:gd name="connsiteY107" fmla="*/ 688407 h 851161"/>
              <a:gd name="connsiteX108" fmla="*/ 775514 w 11584247"/>
              <a:gd name="connsiteY108" fmla="*/ 737451 h 851161"/>
              <a:gd name="connsiteX109" fmla="*/ 603494 w 11584247"/>
              <a:gd name="connsiteY109" fmla="*/ 710500 h 851161"/>
              <a:gd name="connsiteX110" fmla="*/ 460115 w 11584247"/>
              <a:gd name="connsiteY110" fmla="*/ 736903 h 851161"/>
              <a:gd name="connsiteX111" fmla="*/ 344393 w 11584247"/>
              <a:gd name="connsiteY111" fmla="*/ 725929 h 851161"/>
              <a:gd name="connsiteX112" fmla="*/ 104041 w 11584247"/>
              <a:gd name="connsiteY112" fmla="*/ 738210 h 851161"/>
              <a:gd name="connsiteX113" fmla="*/ 15455 w 11584247"/>
              <a:gd name="connsiteY113" fmla="*/ 751614 h 851161"/>
              <a:gd name="connsiteX114" fmla="*/ 0 w 11584247"/>
              <a:gd name="connsiteY114" fmla="*/ 741620 h 851161"/>
              <a:gd name="connsiteX115" fmla="*/ 0 w 11584247"/>
              <a:gd name="connsiteY115"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748200 w 11584247"/>
              <a:gd name="connsiteY88" fmla="*/ 788335 h 851161"/>
              <a:gd name="connsiteX89" fmla="*/ 3665369 w 11584247"/>
              <a:gd name="connsiteY89" fmla="*/ 785906 h 851161"/>
              <a:gd name="connsiteX90" fmla="*/ 3434444 w 11584247"/>
              <a:gd name="connsiteY90" fmla="*/ 760907 h 851161"/>
              <a:gd name="connsiteX91" fmla="*/ 3298790 w 11584247"/>
              <a:gd name="connsiteY91" fmla="*/ 755716 h 851161"/>
              <a:gd name="connsiteX92" fmla="*/ 3044242 w 11584247"/>
              <a:gd name="connsiteY92" fmla="*/ 738181 h 851161"/>
              <a:gd name="connsiteX93" fmla="*/ 2975529 w 11584247"/>
              <a:gd name="connsiteY93" fmla="*/ 720730 h 851161"/>
              <a:gd name="connsiteX94" fmla="*/ 2868812 w 11584247"/>
              <a:gd name="connsiteY94" fmla="*/ 709829 h 851161"/>
              <a:gd name="connsiteX95" fmla="*/ 2836257 w 11584247"/>
              <a:gd name="connsiteY95" fmla="*/ 703641 h 851161"/>
              <a:gd name="connsiteX96" fmla="*/ 2504472 w 11584247"/>
              <a:gd name="connsiteY96" fmla="*/ 654196 h 851161"/>
              <a:gd name="connsiteX97" fmla="*/ 2323450 w 11584247"/>
              <a:gd name="connsiteY97" fmla="*/ 692063 h 851161"/>
              <a:gd name="connsiteX98" fmla="*/ 2047386 w 11584247"/>
              <a:gd name="connsiteY98" fmla="*/ 669854 h 851161"/>
              <a:gd name="connsiteX99" fmla="*/ 2014871 w 11584247"/>
              <a:gd name="connsiteY99" fmla="*/ 671556 h 851161"/>
              <a:gd name="connsiteX100" fmla="*/ 1961527 w 11584247"/>
              <a:gd name="connsiteY100" fmla="*/ 678730 h 851161"/>
              <a:gd name="connsiteX101" fmla="*/ 1878931 w 11584247"/>
              <a:gd name="connsiteY101" fmla="*/ 661482 h 851161"/>
              <a:gd name="connsiteX102" fmla="*/ 1713886 w 11584247"/>
              <a:gd name="connsiteY102" fmla="*/ 668713 h 851161"/>
              <a:gd name="connsiteX103" fmla="*/ 1434049 w 11584247"/>
              <a:gd name="connsiteY103" fmla="*/ 595668 h 851161"/>
              <a:gd name="connsiteX104" fmla="*/ 1177354 w 11584247"/>
              <a:gd name="connsiteY104" fmla="*/ 614359 h 851161"/>
              <a:gd name="connsiteX105" fmla="*/ 1088947 w 11584247"/>
              <a:gd name="connsiteY105" fmla="*/ 617056 h 851161"/>
              <a:gd name="connsiteX106" fmla="*/ 998946 w 11584247"/>
              <a:gd name="connsiteY106" fmla="*/ 688407 h 851161"/>
              <a:gd name="connsiteX107" fmla="*/ 775514 w 11584247"/>
              <a:gd name="connsiteY107" fmla="*/ 737451 h 851161"/>
              <a:gd name="connsiteX108" fmla="*/ 603494 w 11584247"/>
              <a:gd name="connsiteY108" fmla="*/ 710500 h 851161"/>
              <a:gd name="connsiteX109" fmla="*/ 460115 w 11584247"/>
              <a:gd name="connsiteY109" fmla="*/ 736903 h 851161"/>
              <a:gd name="connsiteX110" fmla="*/ 344393 w 11584247"/>
              <a:gd name="connsiteY110" fmla="*/ 725929 h 851161"/>
              <a:gd name="connsiteX111" fmla="*/ 104041 w 11584247"/>
              <a:gd name="connsiteY111" fmla="*/ 738210 h 851161"/>
              <a:gd name="connsiteX112" fmla="*/ 15455 w 11584247"/>
              <a:gd name="connsiteY112" fmla="*/ 751614 h 851161"/>
              <a:gd name="connsiteX113" fmla="*/ 0 w 11584247"/>
              <a:gd name="connsiteY113" fmla="*/ 741620 h 851161"/>
              <a:gd name="connsiteX114" fmla="*/ 0 w 11584247"/>
              <a:gd name="connsiteY114"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78931 w 11584247"/>
              <a:gd name="connsiteY100" fmla="*/ 661482 h 851161"/>
              <a:gd name="connsiteX101" fmla="*/ 1713886 w 11584247"/>
              <a:gd name="connsiteY101" fmla="*/ 668713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78931 w 11584247"/>
              <a:gd name="connsiteY100" fmla="*/ 661482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73321 w 11584247"/>
              <a:gd name="connsiteY100" fmla="*/ 661482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73321 w 11584247"/>
              <a:gd name="connsiteY100" fmla="*/ 661482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73321 w 11584247"/>
              <a:gd name="connsiteY100" fmla="*/ 661482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04041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60115 w 11584247"/>
              <a:gd name="connsiteY108" fmla="*/ 736903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36257 w 11584247"/>
              <a:gd name="connsiteY94" fmla="*/ 70364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21280 w 11584247"/>
              <a:gd name="connsiteY35" fmla="*/ 690417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22362 w 11584247"/>
              <a:gd name="connsiteY34" fmla="*/ 576478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977154 w 11584247"/>
              <a:gd name="connsiteY65" fmla="*/ 655579 h 851161"/>
              <a:gd name="connsiteX66" fmla="*/ 5875486 w 11584247"/>
              <a:gd name="connsiteY66" fmla="*/ 656164 h 851161"/>
              <a:gd name="connsiteX67" fmla="*/ 5837074 w 11584247"/>
              <a:gd name="connsiteY67" fmla="*/ 669047 h 851161"/>
              <a:gd name="connsiteX68" fmla="*/ 5783293 w 11584247"/>
              <a:gd name="connsiteY68" fmla="*/ 678526 h 851161"/>
              <a:gd name="connsiteX69" fmla="*/ 5673851 w 11584247"/>
              <a:gd name="connsiteY69" fmla="*/ 675677 h 851161"/>
              <a:gd name="connsiteX70" fmla="*/ 5459069 w 11584247"/>
              <a:gd name="connsiteY70" fmla="*/ 641319 h 851161"/>
              <a:gd name="connsiteX71" fmla="*/ 5365377 w 11584247"/>
              <a:gd name="connsiteY71" fmla="*/ 639724 h 851161"/>
              <a:gd name="connsiteX72" fmla="*/ 5168758 w 11584247"/>
              <a:gd name="connsiteY72" fmla="*/ 620360 h 851161"/>
              <a:gd name="connsiteX73" fmla="*/ 5043093 w 11584247"/>
              <a:gd name="connsiteY73" fmla="*/ 619043 h 851161"/>
              <a:gd name="connsiteX74" fmla="*/ 4998604 w 11584247"/>
              <a:gd name="connsiteY74" fmla="*/ 629087 h 851161"/>
              <a:gd name="connsiteX75" fmla="*/ 4924058 w 11584247"/>
              <a:gd name="connsiteY75" fmla="*/ 645263 h 851161"/>
              <a:gd name="connsiteX76" fmla="*/ 4868616 w 11584247"/>
              <a:gd name="connsiteY76" fmla="*/ 683240 h 851161"/>
              <a:gd name="connsiteX77" fmla="*/ 4806175 w 11584247"/>
              <a:gd name="connsiteY77" fmla="*/ 686507 h 851161"/>
              <a:gd name="connsiteX78" fmla="*/ 4791312 w 11584247"/>
              <a:gd name="connsiteY78" fmla="*/ 653788 h 851161"/>
              <a:gd name="connsiteX79" fmla="*/ 4724634 w 11584247"/>
              <a:gd name="connsiteY79" fmla="*/ 668150 h 851161"/>
              <a:gd name="connsiteX80" fmla="*/ 4623526 w 11584247"/>
              <a:gd name="connsiteY80" fmla="*/ 693607 h 851161"/>
              <a:gd name="connsiteX81" fmla="*/ 4565119 w 11584247"/>
              <a:gd name="connsiteY81" fmla="*/ 699644 h 851161"/>
              <a:gd name="connsiteX82" fmla="*/ 4405682 w 11584247"/>
              <a:gd name="connsiteY82" fmla="*/ 725524 h 851161"/>
              <a:gd name="connsiteX83" fmla="*/ 4238717 w 11584247"/>
              <a:gd name="connsiteY83" fmla="*/ 780637 h 851161"/>
              <a:gd name="connsiteX84" fmla="*/ 4020693 w 11584247"/>
              <a:gd name="connsiteY84" fmla="*/ 841422 h 851161"/>
              <a:gd name="connsiteX85" fmla="*/ 3998789 w 11584247"/>
              <a:gd name="connsiteY85" fmla="*/ 851161 h 851161"/>
              <a:gd name="connsiteX86" fmla="*/ 3968135 w 11584247"/>
              <a:gd name="connsiteY86" fmla="*/ 845925 h 851161"/>
              <a:gd name="connsiteX87" fmla="*/ 3845234 w 11584247"/>
              <a:gd name="connsiteY87" fmla="*/ 823068 h 851161"/>
              <a:gd name="connsiteX88" fmla="*/ 3665369 w 11584247"/>
              <a:gd name="connsiteY88" fmla="*/ 785906 h 851161"/>
              <a:gd name="connsiteX89" fmla="*/ 3434444 w 11584247"/>
              <a:gd name="connsiteY89" fmla="*/ 760907 h 851161"/>
              <a:gd name="connsiteX90" fmla="*/ 3298790 w 11584247"/>
              <a:gd name="connsiteY90" fmla="*/ 755716 h 851161"/>
              <a:gd name="connsiteX91" fmla="*/ 3044242 w 11584247"/>
              <a:gd name="connsiteY91" fmla="*/ 738181 h 851161"/>
              <a:gd name="connsiteX92" fmla="*/ 2975529 w 11584247"/>
              <a:gd name="connsiteY92" fmla="*/ 720730 h 851161"/>
              <a:gd name="connsiteX93" fmla="*/ 2868812 w 11584247"/>
              <a:gd name="connsiteY93" fmla="*/ 709829 h 851161"/>
              <a:gd name="connsiteX94" fmla="*/ 2813818 w 11584247"/>
              <a:gd name="connsiteY94" fmla="*/ 698031 h 851161"/>
              <a:gd name="connsiteX95" fmla="*/ 2504472 w 11584247"/>
              <a:gd name="connsiteY95" fmla="*/ 654196 h 851161"/>
              <a:gd name="connsiteX96" fmla="*/ 2323450 w 11584247"/>
              <a:gd name="connsiteY96" fmla="*/ 692063 h 851161"/>
              <a:gd name="connsiteX97" fmla="*/ 2047386 w 11584247"/>
              <a:gd name="connsiteY97" fmla="*/ 669854 h 851161"/>
              <a:gd name="connsiteX98" fmla="*/ 2014871 w 11584247"/>
              <a:gd name="connsiteY98" fmla="*/ 671556 h 851161"/>
              <a:gd name="connsiteX99" fmla="*/ 1961527 w 11584247"/>
              <a:gd name="connsiteY99" fmla="*/ 678730 h 851161"/>
              <a:gd name="connsiteX100" fmla="*/ 1834052 w 11584247"/>
              <a:gd name="connsiteY100" fmla="*/ 644653 h 851161"/>
              <a:gd name="connsiteX101" fmla="*/ 1657788 w 11584247"/>
              <a:gd name="connsiteY101" fmla="*/ 646274 h 851161"/>
              <a:gd name="connsiteX102" fmla="*/ 1434049 w 11584247"/>
              <a:gd name="connsiteY102" fmla="*/ 595668 h 851161"/>
              <a:gd name="connsiteX103" fmla="*/ 1177354 w 11584247"/>
              <a:gd name="connsiteY103" fmla="*/ 614359 h 851161"/>
              <a:gd name="connsiteX104" fmla="*/ 1088947 w 11584247"/>
              <a:gd name="connsiteY104" fmla="*/ 617056 h 851161"/>
              <a:gd name="connsiteX105" fmla="*/ 998946 w 11584247"/>
              <a:gd name="connsiteY105" fmla="*/ 688407 h 851161"/>
              <a:gd name="connsiteX106" fmla="*/ 775514 w 11584247"/>
              <a:gd name="connsiteY106" fmla="*/ 737451 h 851161"/>
              <a:gd name="connsiteX107" fmla="*/ 603494 w 11584247"/>
              <a:gd name="connsiteY107" fmla="*/ 710500 h 851161"/>
              <a:gd name="connsiteX108" fmla="*/ 471335 w 11584247"/>
              <a:gd name="connsiteY108" fmla="*/ 714464 h 851161"/>
              <a:gd name="connsiteX109" fmla="*/ 344393 w 11584247"/>
              <a:gd name="connsiteY109" fmla="*/ 725929 h 851161"/>
              <a:gd name="connsiteX110" fmla="*/ 143310 w 11584247"/>
              <a:gd name="connsiteY110" fmla="*/ 738210 h 851161"/>
              <a:gd name="connsiteX111" fmla="*/ 15455 w 11584247"/>
              <a:gd name="connsiteY111" fmla="*/ 751614 h 851161"/>
              <a:gd name="connsiteX112" fmla="*/ 0 w 11584247"/>
              <a:gd name="connsiteY112" fmla="*/ 741620 h 851161"/>
              <a:gd name="connsiteX113" fmla="*/ 0 w 11584247"/>
              <a:gd name="connsiteY113"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147308 w 11584247"/>
              <a:gd name="connsiteY64" fmla="*/ 66807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96122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25470 w 11584247"/>
              <a:gd name="connsiteY2" fmla="*/ 46392 h 851161"/>
              <a:gd name="connsiteX3" fmla="*/ 11345019 w 11584247"/>
              <a:gd name="connsiteY3" fmla="*/ 124938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25470 w 11584247"/>
              <a:gd name="connsiteY2" fmla="*/ 46392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25470 w 11584247"/>
              <a:gd name="connsiteY2" fmla="*/ 46392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81568 w 11584247"/>
              <a:gd name="connsiteY2" fmla="*/ 63222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91312 w 11584247"/>
              <a:gd name="connsiteY77" fmla="*/ 653788 h 851161"/>
              <a:gd name="connsiteX78" fmla="*/ 4724634 w 11584247"/>
              <a:gd name="connsiteY78" fmla="*/ 668150 h 851161"/>
              <a:gd name="connsiteX79" fmla="*/ 4623526 w 11584247"/>
              <a:gd name="connsiteY79" fmla="*/ 693607 h 851161"/>
              <a:gd name="connsiteX80" fmla="*/ 4565119 w 11584247"/>
              <a:gd name="connsiteY80" fmla="*/ 699644 h 851161"/>
              <a:gd name="connsiteX81" fmla="*/ 4405682 w 11584247"/>
              <a:gd name="connsiteY81" fmla="*/ 725524 h 851161"/>
              <a:gd name="connsiteX82" fmla="*/ 4238717 w 11584247"/>
              <a:gd name="connsiteY82" fmla="*/ 780637 h 851161"/>
              <a:gd name="connsiteX83" fmla="*/ 4020693 w 11584247"/>
              <a:gd name="connsiteY83" fmla="*/ 841422 h 851161"/>
              <a:gd name="connsiteX84" fmla="*/ 3998789 w 11584247"/>
              <a:gd name="connsiteY84" fmla="*/ 851161 h 851161"/>
              <a:gd name="connsiteX85" fmla="*/ 3968135 w 11584247"/>
              <a:gd name="connsiteY85" fmla="*/ 845925 h 851161"/>
              <a:gd name="connsiteX86" fmla="*/ 3845234 w 11584247"/>
              <a:gd name="connsiteY86" fmla="*/ 823068 h 851161"/>
              <a:gd name="connsiteX87" fmla="*/ 3665369 w 11584247"/>
              <a:gd name="connsiteY87" fmla="*/ 785906 h 851161"/>
              <a:gd name="connsiteX88" fmla="*/ 3434444 w 11584247"/>
              <a:gd name="connsiteY88" fmla="*/ 760907 h 851161"/>
              <a:gd name="connsiteX89" fmla="*/ 3298790 w 11584247"/>
              <a:gd name="connsiteY89" fmla="*/ 755716 h 851161"/>
              <a:gd name="connsiteX90" fmla="*/ 3044242 w 11584247"/>
              <a:gd name="connsiteY90" fmla="*/ 738181 h 851161"/>
              <a:gd name="connsiteX91" fmla="*/ 2975529 w 11584247"/>
              <a:gd name="connsiteY91" fmla="*/ 720730 h 851161"/>
              <a:gd name="connsiteX92" fmla="*/ 2868812 w 11584247"/>
              <a:gd name="connsiteY92" fmla="*/ 709829 h 851161"/>
              <a:gd name="connsiteX93" fmla="*/ 2813818 w 11584247"/>
              <a:gd name="connsiteY93" fmla="*/ 698031 h 851161"/>
              <a:gd name="connsiteX94" fmla="*/ 2504472 w 11584247"/>
              <a:gd name="connsiteY94" fmla="*/ 654196 h 851161"/>
              <a:gd name="connsiteX95" fmla="*/ 2323450 w 11584247"/>
              <a:gd name="connsiteY95" fmla="*/ 692063 h 851161"/>
              <a:gd name="connsiteX96" fmla="*/ 2047386 w 11584247"/>
              <a:gd name="connsiteY96" fmla="*/ 669854 h 851161"/>
              <a:gd name="connsiteX97" fmla="*/ 2014871 w 11584247"/>
              <a:gd name="connsiteY97" fmla="*/ 671556 h 851161"/>
              <a:gd name="connsiteX98" fmla="*/ 1961527 w 11584247"/>
              <a:gd name="connsiteY98" fmla="*/ 678730 h 851161"/>
              <a:gd name="connsiteX99" fmla="*/ 1834052 w 11584247"/>
              <a:gd name="connsiteY99" fmla="*/ 644653 h 851161"/>
              <a:gd name="connsiteX100" fmla="*/ 1657788 w 11584247"/>
              <a:gd name="connsiteY100" fmla="*/ 646274 h 851161"/>
              <a:gd name="connsiteX101" fmla="*/ 1434049 w 11584247"/>
              <a:gd name="connsiteY101" fmla="*/ 595668 h 851161"/>
              <a:gd name="connsiteX102" fmla="*/ 1177354 w 11584247"/>
              <a:gd name="connsiteY102" fmla="*/ 614359 h 851161"/>
              <a:gd name="connsiteX103" fmla="*/ 1088947 w 11584247"/>
              <a:gd name="connsiteY103" fmla="*/ 617056 h 851161"/>
              <a:gd name="connsiteX104" fmla="*/ 998946 w 11584247"/>
              <a:gd name="connsiteY104" fmla="*/ 688407 h 851161"/>
              <a:gd name="connsiteX105" fmla="*/ 775514 w 11584247"/>
              <a:gd name="connsiteY105" fmla="*/ 737451 h 851161"/>
              <a:gd name="connsiteX106" fmla="*/ 603494 w 11584247"/>
              <a:gd name="connsiteY106" fmla="*/ 710500 h 851161"/>
              <a:gd name="connsiteX107" fmla="*/ 471335 w 11584247"/>
              <a:gd name="connsiteY107" fmla="*/ 714464 h 851161"/>
              <a:gd name="connsiteX108" fmla="*/ 344393 w 11584247"/>
              <a:gd name="connsiteY108" fmla="*/ 725929 h 851161"/>
              <a:gd name="connsiteX109" fmla="*/ 143310 w 11584247"/>
              <a:gd name="connsiteY109" fmla="*/ 738210 h 851161"/>
              <a:gd name="connsiteX110" fmla="*/ 15455 w 11584247"/>
              <a:gd name="connsiteY110" fmla="*/ 751614 h 851161"/>
              <a:gd name="connsiteX111" fmla="*/ 0 w 11584247"/>
              <a:gd name="connsiteY111" fmla="*/ 741620 h 851161"/>
              <a:gd name="connsiteX112" fmla="*/ 0 w 11584247"/>
              <a:gd name="connsiteY112"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414326 w 11584247"/>
              <a:gd name="connsiteY56" fmla="*/ 63779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24634 w 11584247"/>
              <a:gd name="connsiteY77" fmla="*/ 668150 h 851161"/>
              <a:gd name="connsiteX78" fmla="*/ 4623526 w 11584247"/>
              <a:gd name="connsiteY78" fmla="*/ 693607 h 851161"/>
              <a:gd name="connsiteX79" fmla="*/ 4565119 w 11584247"/>
              <a:gd name="connsiteY79" fmla="*/ 699644 h 851161"/>
              <a:gd name="connsiteX80" fmla="*/ 4405682 w 11584247"/>
              <a:gd name="connsiteY80" fmla="*/ 725524 h 851161"/>
              <a:gd name="connsiteX81" fmla="*/ 4238717 w 11584247"/>
              <a:gd name="connsiteY81" fmla="*/ 780637 h 851161"/>
              <a:gd name="connsiteX82" fmla="*/ 4020693 w 11584247"/>
              <a:gd name="connsiteY82" fmla="*/ 841422 h 851161"/>
              <a:gd name="connsiteX83" fmla="*/ 3998789 w 11584247"/>
              <a:gd name="connsiteY83" fmla="*/ 851161 h 851161"/>
              <a:gd name="connsiteX84" fmla="*/ 3968135 w 11584247"/>
              <a:gd name="connsiteY84" fmla="*/ 845925 h 851161"/>
              <a:gd name="connsiteX85" fmla="*/ 3845234 w 11584247"/>
              <a:gd name="connsiteY85" fmla="*/ 823068 h 851161"/>
              <a:gd name="connsiteX86" fmla="*/ 3665369 w 11584247"/>
              <a:gd name="connsiteY86" fmla="*/ 785906 h 851161"/>
              <a:gd name="connsiteX87" fmla="*/ 3434444 w 11584247"/>
              <a:gd name="connsiteY87" fmla="*/ 760907 h 851161"/>
              <a:gd name="connsiteX88" fmla="*/ 3298790 w 11584247"/>
              <a:gd name="connsiteY88" fmla="*/ 755716 h 851161"/>
              <a:gd name="connsiteX89" fmla="*/ 3044242 w 11584247"/>
              <a:gd name="connsiteY89" fmla="*/ 738181 h 851161"/>
              <a:gd name="connsiteX90" fmla="*/ 2975529 w 11584247"/>
              <a:gd name="connsiteY90" fmla="*/ 720730 h 851161"/>
              <a:gd name="connsiteX91" fmla="*/ 2868812 w 11584247"/>
              <a:gd name="connsiteY91" fmla="*/ 709829 h 851161"/>
              <a:gd name="connsiteX92" fmla="*/ 2813818 w 11584247"/>
              <a:gd name="connsiteY92" fmla="*/ 698031 h 851161"/>
              <a:gd name="connsiteX93" fmla="*/ 2504472 w 11584247"/>
              <a:gd name="connsiteY93" fmla="*/ 654196 h 851161"/>
              <a:gd name="connsiteX94" fmla="*/ 2323450 w 11584247"/>
              <a:gd name="connsiteY94" fmla="*/ 692063 h 851161"/>
              <a:gd name="connsiteX95" fmla="*/ 2047386 w 11584247"/>
              <a:gd name="connsiteY95" fmla="*/ 669854 h 851161"/>
              <a:gd name="connsiteX96" fmla="*/ 2014871 w 11584247"/>
              <a:gd name="connsiteY96" fmla="*/ 671556 h 851161"/>
              <a:gd name="connsiteX97" fmla="*/ 1961527 w 11584247"/>
              <a:gd name="connsiteY97" fmla="*/ 678730 h 851161"/>
              <a:gd name="connsiteX98" fmla="*/ 1834052 w 11584247"/>
              <a:gd name="connsiteY98" fmla="*/ 644653 h 851161"/>
              <a:gd name="connsiteX99" fmla="*/ 1657788 w 11584247"/>
              <a:gd name="connsiteY99" fmla="*/ 646274 h 851161"/>
              <a:gd name="connsiteX100" fmla="*/ 1434049 w 11584247"/>
              <a:gd name="connsiteY100" fmla="*/ 595668 h 851161"/>
              <a:gd name="connsiteX101" fmla="*/ 1177354 w 11584247"/>
              <a:gd name="connsiteY101" fmla="*/ 614359 h 851161"/>
              <a:gd name="connsiteX102" fmla="*/ 1088947 w 11584247"/>
              <a:gd name="connsiteY102" fmla="*/ 617056 h 851161"/>
              <a:gd name="connsiteX103" fmla="*/ 998946 w 11584247"/>
              <a:gd name="connsiteY103" fmla="*/ 688407 h 851161"/>
              <a:gd name="connsiteX104" fmla="*/ 775514 w 11584247"/>
              <a:gd name="connsiteY104" fmla="*/ 737451 h 851161"/>
              <a:gd name="connsiteX105" fmla="*/ 603494 w 11584247"/>
              <a:gd name="connsiteY105" fmla="*/ 710500 h 851161"/>
              <a:gd name="connsiteX106" fmla="*/ 471335 w 11584247"/>
              <a:gd name="connsiteY106" fmla="*/ 714464 h 851161"/>
              <a:gd name="connsiteX107" fmla="*/ 344393 w 11584247"/>
              <a:gd name="connsiteY107" fmla="*/ 725929 h 851161"/>
              <a:gd name="connsiteX108" fmla="*/ 143310 w 11584247"/>
              <a:gd name="connsiteY108" fmla="*/ 738210 h 851161"/>
              <a:gd name="connsiteX109" fmla="*/ 15455 w 11584247"/>
              <a:gd name="connsiteY109" fmla="*/ 751614 h 851161"/>
              <a:gd name="connsiteX110" fmla="*/ 0 w 11584247"/>
              <a:gd name="connsiteY110" fmla="*/ 741620 h 851161"/>
              <a:gd name="connsiteX111" fmla="*/ 0 w 11584247"/>
              <a:gd name="connsiteY111"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548962 w 11584247"/>
              <a:gd name="connsiteY56" fmla="*/ 63218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24634 w 11584247"/>
              <a:gd name="connsiteY77" fmla="*/ 668150 h 851161"/>
              <a:gd name="connsiteX78" fmla="*/ 4623526 w 11584247"/>
              <a:gd name="connsiteY78" fmla="*/ 693607 h 851161"/>
              <a:gd name="connsiteX79" fmla="*/ 4565119 w 11584247"/>
              <a:gd name="connsiteY79" fmla="*/ 699644 h 851161"/>
              <a:gd name="connsiteX80" fmla="*/ 4405682 w 11584247"/>
              <a:gd name="connsiteY80" fmla="*/ 725524 h 851161"/>
              <a:gd name="connsiteX81" fmla="*/ 4238717 w 11584247"/>
              <a:gd name="connsiteY81" fmla="*/ 780637 h 851161"/>
              <a:gd name="connsiteX82" fmla="*/ 4020693 w 11584247"/>
              <a:gd name="connsiteY82" fmla="*/ 841422 h 851161"/>
              <a:gd name="connsiteX83" fmla="*/ 3998789 w 11584247"/>
              <a:gd name="connsiteY83" fmla="*/ 851161 h 851161"/>
              <a:gd name="connsiteX84" fmla="*/ 3968135 w 11584247"/>
              <a:gd name="connsiteY84" fmla="*/ 845925 h 851161"/>
              <a:gd name="connsiteX85" fmla="*/ 3845234 w 11584247"/>
              <a:gd name="connsiteY85" fmla="*/ 823068 h 851161"/>
              <a:gd name="connsiteX86" fmla="*/ 3665369 w 11584247"/>
              <a:gd name="connsiteY86" fmla="*/ 785906 h 851161"/>
              <a:gd name="connsiteX87" fmla="*/ 3434444 w 11584247"/>
              <a:gd name="connsiteY87" fmla="*/ 760907 h 851161"/>
              <a:gd name="connsiteX88" fmla="*/ 3298790 w 11584247"/>
              <a:gd name="connsiteY88" fmla="*/ 755716 h 851161"/>
              <a:gd name="connsiteX89" fmla="*/ 3044242 w 11584247"/>
              <a:gd name="connsiteY89" fmla="*/ 738181 h 851161"/>
              <a:gd name="connsiteX90" fmla="*/ 2975529 w 11584247"/>
              <a:gd name="connsiteY90" fmla="*/ 720730 h 851161"/>
              <a:gd name="connsiteX91" fmla="*/ 2868812 w 11584247"/>
              <a:gd name="connsiteY91" fmla="*/ 709829 h 851161"/>
              <a:gd name="connsiteX92" fmla="*/ 2813818 w 11584247"/>
              <a:gd name="connsiteY92" fmla="*/ 698031 h 851161"/>
              <a:gd name="connsiteX93" fmla="*/ 2504472 w 11584247"/>
              <a:gd name="connsiteY93" fmla="*/ 654196 h 851161"/>
              <a:gd name="connsiteX94" fmla="*/ 2323450 w 11584247"/>
              <a:gd name="connsiteY94" fmla="*/ 692063 h 851161"/>
              <a:gd name="connsiteX95" fmla="*/ 2047386 w 11584247"/>
              <a:gd name="connsiteY95" fmla="*/ 669854 h 851161"/>
              <a:gd name="connsiteX96" fmla="*/ 2014871 w 11584247"/>
              <a:gd name="connsiteY96" fmla="*/ 671556 h 851161"/>
              <a:gd name="connsiteX97" fmla="*/ 1961527 w 11584247"/>
              <a:gd name="connsiteY97" fmla="*/ 678730 h 851161"/>
              <a:gd name="connsiteX98" fmla="*/ 1834052 w 11584247"/>
              <a:gd name="connsiteY98" fmla="*/ 644653 h 851161"/>
              <a:gd name="connsiteX99" fmla="*/ 1657788 w 11584247"/>
              <a:gd name="connsiteY99" fmla="*/ 646274 h 851161"/>
              <a:gd name="connsiteX100" fmla="*/ 1434049 w 11584247"/>
              <a:gd name="connsiteY100" fmla="*/ 595668 h 851161"/>
              <a:gd name="connsiteX101" fmla="*/ 1177354 w 11584247"/>
              <a:gd name="connsiteY101" fmla="*/ 614359 h 851161"/>
              <a:gd name="connsiteX102" fmla="*/ 1088947 w 11584247"/>
              <a:gd name="connsiteY102" fmla="*/ 617056 h 851161"/>
              <a:gd name="connsiteX103" fmla="*/ 998946 w 11584247"/>
              <a:gd name="connsiteY103" fmla="*/ 688407 h 851161"/>
              <a:gd name="connsiteX104" fmla="*/ 775514 w 11584247"/>
              <a:gd name="connsiteY104" fmla="*/ 737451 h 851161"/>
              <a:gd name="connsiteX105" fmla="*/ 603494 w 11584247"/>
              <a:gd name="connsiteY105" fmla="*/ 710500 h 851161"/>
              <a:gd name="connsiteX106" fmla="*/ 471335 w 11584247"/>
              <a:gd name="connsiteY106" fmla="*/ 714464 h 851161"/>
              <a:gd name="connsiteX107" fmla="*/ 344393 w 11584247"/>
              <a:gd name="connsiteY107" fmla="*/ 725929 h 851161"/>
              <a:gd name="connsiteX108" fmla="*/ 143310 w 11584247"/>
              <a:gd name="connsiteY108" fmla="*/ 738210 h 851161"/>
              <a:gd name="connsiteX109" fmla="*/ 15455 w 11584247"/>
              <a:gd name="connsiteY109" fmla="*/ 751614 h 851161"/>
              <a:gd name="connsiteX110" fmla="*/ 0 w 11584247"/>
              <a:gd name="connsiteY110" fmla="*/ 741620 h 851161"/>
              <a:gd name="connsiteX111" fmla="*/ 0 w 11584247"/>
              <a:gd name="connsiteY111"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548962 w 11584247"/>
              <a:gd name="connsiteY56" fmla="*/ 63218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83064 w 11584247"/>
              <a:gd name="connsiteY63" fmla="*/ 66772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24634 w 11584247"/>
              <a:gd name="connsiteY77" fmla="*/ 668150 h 851161"/>
              <a:gd name="connsiteX78" fmla="*/ 4623526 w 11584247"/>
              <a:gd name="connsiteY78" fmla="*/ 693607 h 851161"/>
              <a:gd name="connsiteX79" fmla="*/ 4565119 w 11584247"/>
              <a:gd name="connsiteY79" fmla="*/ 699644 h 851161"/>
              <a:gd name="connsiteX80" fmla="*/ 4405682 w 11584247"/>
              <a:gd name="connsiteY80" fmla="*/ 725524 h 851161"/>
              <a:gd name="connsiteX81" fmla="*/ 4238717 w 11584247"/>
              <a:gd name="connsiteY81" fmla="*/ 780637 h 851161"/>
              <a:gd name="connsiteX82" fmla="*/ 4020693 w 11584247"/>
              <a:gd name="connsiteY82" fmla="*/ 841422 h 851161"/>
              <a:gd name="connsiteX83" fmla="*/ 3998789 w 11584247"/>
              <a:gd name="connsiteY83" fmla="*/ 851161 h 851161"/>
              <a:gd name="connsiteX84" fmla="*/ 3968135 w 11584247"/>
              <a:gd name="connsiteY84" fmla="*/ 845925 h 851161"/>
              <a:gd name="connsiteX85" fmla="*/ 3845234 w 11584247"/>
              <a:gd name="connsiteY85" fmla="*/ 823068 h 851161"/>
              <a:gd name="connsiteX86" fmla="*/ 3665369 w 11584247"/>
              <a:gd name="connsiteY86" fmla="*/ 785906 h 851161"/>
              <a:gd name="connsiteX87" fmla="*/ 3434444 w 11584247"/>
              <a:gd name="connsiteY87" fmla="*/ 760907 h 851161"/>
              <a:gd name="connsiteX88" fmla="*/ 3298790 w 11584247"/>
              <a:gd name="connsiteY88" fmla="*/ 755716 h 851161"/>
              <a:gd name="connsiteX89" fmla="*/ 3044242 w 11584247"/>
              <a:gd name="connsiteY89" fmla="*/ 738181 h 851161"/>
              <a:gd name="connsiteX90" fmla="*/ 2975529 w 11584247"/>
              <a:gd name="connsiteY90" fmla="*/ 720730 h 851161"/>
              <a:gd name="connsiteX91" fmla="*/ 2868812 w 11584247"/>
              <a:gd name="connsiteY91" fmla="*/ 709829 h 851161"/>
              <a:gd name="connsiteX92" fmla="*/ 2813818 w 11584247"/>
              <a:gd name="connsiteY92" fmla="*/ 698031 h 851161"/>
              <a:gd name="connsiteX93" fmla="*/ 2504472 w 11584247"/>
              <a:gd name="connsiteY93" fmla="*/ 654196 h 851161"/>
              <a:gd name="connsiteX94" fmla="*/ 2323450 w 11584247"/>
              <a:gd name="connsiteY94" fmla="*/ 692063 h 851161"/>
              <a:gd name="connsiteX95" fmla="*/ 2047386 w 11584247"/>
              <a:gd name="connsiteY95" fmla="*/ 669854 h 851161"/>
              <a:gd name="connsiteX96" fmla="*/ 2014871 w 11584247"/>
              <a:gd name="connsiteY96" fmla="*/ 671556 h 851161"/>
              <a:gd name="connsiteX97" fmla="*/ 1961527 w 11584247"/>
              <a:gd name="connsiteY97" fmla="*/ 678730 h 851161"/>
              <a:gd name="connsiteX98" fmla="*/ 1834052 w 11584247"/>
              <a:gd name="connsiteY98" fmla="*/ 644653 h 851161"/>
              <a:gd name="connsiteX99" fmla="*/ 1657788 w 11584247"/>
              <a:gd name="connsiteY99" fmla="*/ 646274 h 851161"/>
              <a:gd name="connsiteX100" fmla="*/ 1434049 w 11584247"/>
              <a:gd name="connsiteY100" fmla="*/ 595668 h 851161"/>
              <a:gd name="connsiteX101" fmla="*/ 1177354 w 11584247"/>
              <a:gd name="connsiteY101" fmla="*/ 614359 h 851161"/>
              <a:gd name="connsiteX102" fmla="*/ 1088947 w 11584247"/>
              <a:gd name="connsiteY102" fmla="*/ 617056 h 851161"/>
              <a:gd name="connsiteX103" fmla="*/ 998946 w 11584247"/>
              <a:gd name="connsiteY103" fmla="*/ 688407 h 851161"/>
              <a:gd name="connsiteX104" fmla="*/ 775514 w 11584247"/>
              <a:gd name="connsiteY104" fmla="*/ 737451 h 851161"/>
              <a:gd name="connsiteX105" fmla="*/ 603494 w 11584247"/>
              <a:gd name="connsiteY105" fmla="*/ 710500 h 851161"/>
              <a:gd name="connsiteX106" fmla="*/ 471335 w 11584247"/>
              <a:gd name="connsiteY106" fmla="*/ 714464 h 851161"/>
              <a:gd name="connsiteX107" fmla="*/ 344393 w 11584247"/>
              <a:gd name="connsiteY107" fmla="*/ 725929 h 851161"/>
              <a:gd name="connsiteX108" fmla="*/ 143310 w 11584247"/>
              <a:gd name="connsiteY108" fmla="*/ 738210 h 851161"/>
              <a:gd name="connsiteX109" fmla="*/ 15455 w 11584247"/>
              <a:gd name="connsiteY109" fmla="*/ 751614 h 851161"/>
              <a:gd name="connsiteX110" fmla="*/ 0 w 11584247"/>
              <a:gd name="connsiteY110" fmla="*/ 741620 h 851161"/>
              <a:gd name="connsiteX111" fmla="*/ 0 w 11584247"/>
              <a:gd name="connsiteY111"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603754 w 11584247"/>
              <a:gd name="connsiteY41" fmla="*/ 676226 h 851161"/>
              <a:gd name="connsiteX42" fmla="*/ 7532285 w 11584247"/>
              <a:gd name="connsiteY42" fmla="*/ 726440 h 851161"/>
              <a:gd name="connsiteX43" fmla="*/ 7502351 w 11584247"/>
              <a:gd name="connsiteY43" fmla="*/ 735020 h 851161"/>
              <a:gd name="connsiteX44" fmla="*/ 7486452 w 11584247"/>
              <a:gd name="connsiteY44" fmla="*/ 742445 h 851161"/>
              <a:gd name="connsiteX45" fmla="*/ 7432183 w 11584247"/>
              <a:gd name="connsiteY45" fmla="*/ 732969 h 851161"/>
              <a:gd name="connsiteX46" fmla="*/ 7425231 w 11584247"/>
              <a:gd name="connsiteY46" fmla="*/ 735688 h 851161"/>
              <a:gd name="connsiteX47" fmla="*/ 7390298 w 11584247"/>
              <a:gd name="connsiteY47" fmla="*/ 722535 h 851161"/>
              <a:gd name="connsiteX48" fmla="*/ 7372339 w 11584247"/>
              <a:gd name="connsiteY48" fmla="*/ 718662 h 851161"/>
              <a:gd name="connsiteX49" fmla="*/ 7367083 w 11584247"/>
              <a:gd name="connsiteY49" fmla="*/ 711540 h 851161"/>
              <a:gd name="connsiteX50" fmla="*/ 7340667 w 11584247"/>
              <a:gd name="connsiteY50" fmla="*/ 708883 h 851161"/>
              <a:gd name="connsiteX51" fmla="*/ 7337703 w 11584247"/>
              <a:gd name="connsiteY51" fmla="*/ 710851 h 851161"/>
              <a:gd name="connsiteX52" fmla="*/ 7315659 w 11584247"/>
              <a:gd name="connsiteY52" fmla="*/ 700203 h 851161"/>
              <a:gd name="connsiteX53" fmla="*/ 7267494 w 11584247"/>
              <a:gd name="connsiteY53" fmla="*/ 681057 h 851161"/>
              <a:gd name="connsiteX54" fmla="*/ 7073219 w 11584247"/>
              <a:gd name="connsiteY54" fmla="*/ 690480 h 851161"/>
              <a:gd name="connsiteX55" fmla="*/ 6772962 w 11584247"/>
              <a:gd name="connsiteY55" fmla="*/ 661982 h 851161"/>
              <a:gd name="connsiteX56" fmla="*/ 6548962 w 11584247"/>
              <a:gd name="connsiteY56" fmla="*/ 632182 h 851161"/>
              <a:gd name="connsiteX57" fmla="*/ 6337636 w 11584247"/>
              <a:gd name="connsiteY57" fmla="*/ 651977 h 851161"/>
              <a:gd name="connsiteX58" fmla="*/ 6268828 w 11584247"/>
              <a:gd name="connsiteY58" fmla="*/ 622080 h 851161"/>
              <a:gd name="connsiteX59" fmla="*/ 6241133 w 11584247"/>
              <a:gd name="connsiteY59" fmla="*/ 637096 h 851161"/>
              <a:gd name="connsiteX60" fmla="*/ 6236372 w 11584247"/>
              <a:gd name="connsiteY60" fmla="*/ 640150 h 851161"/>
              <a:gd name="connsiteX61" fmla="*/ 6217005 w 11584247"/>
              <a:gd name="connsiteY61" fmla="*/ 642256 h 851161"/>
              <a:gd name="connsiteX62" fmla="*/ 6211934 w 11584247"/>
              <a:gd name="connsiteY62" fmla="*/ 655497 h 851161"/>
              <a:gd name="connsiteX63" fmla="*/ 6138186 w 11584247"/>
              <a:gd name="connsiteY63" fmla="*/ 650898 h 851161"/>
              <a:gd name="connsiteX64" fmla="*/ 6046332 w 11584247"/>
              <a:gd name="connsiteY64" fmla="*/ 651243 h 851161"/>
              <a:gd name="connsiteX65" fmla="*/ 5875486 w 11584247"/>
              <a:gd name="connsiteY65" fmla="*/ 656164 h 851161"/>
              <a:gd name="connsiteX66" fmla="*/ 5837074 w 11584247"/>
              <a:gd name="connsiteY66" fmla="*/ 669047 h 851161"/>
              <a:gd name="connsiteX67" fmla="*/ 5783293 w 11584247"/>
              <a:gd name="connsiteY67" fmla="*/ 678526 h 851161"/>
              <a:gd name="connsiteX68" fmla="*/ 5673851 w 11584247"/>
              <a:gd name="connsiteY68" fmla="*/ 675677 h 851161"/>
              <a:gd name="connsiteX69" fmla="*/ 5459069 w 11584247"/>
              <a:gd name="connsiteY69" fmla="*/ 641319 h 851161"/>
              <a:gd name="connsiteX70" fmla="*/ 5365377 w 11584247"/>
              <a:gd name="connsiteY70" fmla="*/ 639724 h 851161"/>
              <a:gd name="connsiteX71" fmla="*/ 5168758 w 11584247"/>
              <a:gd name="connsiteY71" fmla="*/ 620360 h 851161"/>
              <a:gd name="connsiteX72" fmla="*/ 5043093 w 11584247"/>
              <a:gd name="connsiteY72" fmla="*/ 619043 h 851161"/>
              <a:gd name="connsiteX73" fmla="*/ 4998604 w 11584247"/>
              <a:gd name="connsiteY73" fmla="*/ 629087 h 851161"/>
              <a:gd name="connsiteX74" fmla="*/ 4924058 w 11584247"/>
              <a:gd name="connsiteY74" fmla="*/ 645263 h 851161"/>
              <a:gd name="connsiteX75" fmla="*/ 4868616 w 11584247"/>
              <a:gd name="connsiteY75" fmla="*/ 683240 h 851161"/>
              <a:gd name="connsiteX76" fmla="*/ 4806175 w 11584247"/>
              <a:gd name="connsiteY76" fmla="*/ 686507 h 851161"/>
              <a:gd name="connsiteX77" fmla="*/ 4724634 w 11584247"/>
              <a:gd name="connsiteY77" fmla="*/ 668150 h 851161"/>
              <a:gd name="connsiteX78" fmla="*/ 4623526 w 11584247"/>
              <a:gd name="connsiteY78" fmla="*/ 693607 h 851161"/>
              <a:gd name="connsiteX79" fmla="*/ 4565119 w 11584247"/>
              <a:gd name="connsiteY79" fmla="*/ 699644 h 851161"/>
              <a:gd name="connsiteX80" fmla="*/ 4405682 w 11584247"/>
              <a:gd name="connsiteY80" fmla="*/ 725524 h 851161"/>
              <a:gd name="connsiteX81" fmla="*/ 4238717 w 11584247"/>
              <a:gd name="connsiteY81" fmla="*/ 780637 h 851161"/>
              <a:gd name="connsiteX82" fmla="*/ 4020693 w 11584247"/>
              <a:gd name="connsiteY82" fmla="*/ 841422 h 851161"/>
              <a:gd name="connsiteX83" fmla="*/ 3998789 w 11584247"/>
              <a:gd name="connsiteY83" fmla="*/ 851161 h 851161"/>
              <a:gd name="connsiteX84" fmla="*/ 3968135 w 11584247"/>
              <a:gd name="connsiteY84" fmla="*/ 845925 h 851161"/>
              <a:gd name="connsiteX85" fmla="*/ 3845234 w 11584247"/>
              <a:gd name="connsiteY85" fmla="*/ 823068 h 851161"/>
              <a:gd name="connsiteX86" fmla="*/ 3665369 w 11584247"/>
              <a:gd name="connsiteY86" fmla="*/ 785906 h 851161"/>
              <a:gd name="connsiteX87" fmla="*/ 3434444 w 11584247"/>
              <a:gd name="connsiteY87" fmla="*/ 760907 h 851161"/>
              <a:gd name="connsiteX88" fmla="*/ 3298790 w 11584247"/>
              <a:gd name="connsiteY88" fmla="*/ 755716 h 851161"/>
              <a:gd name="connsiteX89" fmla="*/ 3044242 w 11584247"/>
              <a:gd name="connsiteY89" fmla="*/ 738181 h 851161"/>
              <a:gd name="connsiteX90" fmla="*/ 2975529 w 11584247"/>
              <a:gd name="connsiteY90" fmla="*/ 720730 h 851161"/>
              <a:gd name="connsiteX91" fmla="*/ 2868812 w 11584247"/>
              <a:gd name="connsiteY91" fmla="*/ 709829 h 851161"/>
              <a:gd name="connsiteX92" fmla="*/ 2813818 w 11584247"/>
              <a:gd name="connsiteY92" fmla="*/ 698031 h 851161"/>
              <a:gd name="connsiteX93" fmla="*/ 2504472 w 11584247"/>
              <a:gd name="connsiteY93" fmla="*/ 654196 h 851161"/>
              <a:gd name="connsiteX94" fmla="*/ 2323450 w 11584247"/>
              <a:gd name="connsiteY94" fmla="*/ 692063 h 851161"/>
              <a:gd name="connsiteX95" fmla="*/ 2047386 w 11584247"/>
              <a:gd name="connsiteY95" fmla="*/ 669854 h 851161"/>
              <a:gd name="connsiteX96" fmla="*/ 2014871 w 11584247"/>
              <a:gd name="connsiteY96" fmla="*/ 671556 h 851161"/>
              <a:gd name="connsiteX97" fmla="*/ 1961527 w 11584247"/>
              <a:gd name="connsiteY97" fmla="*/ 678730 h 851161"/>
              <a:gd name="connsiteX98" fmla="*/ 1834052 w 11584247"/>
              <a:gd name="connsiteY98" fmla="*/ 644653 h 851161"/>
              <a:gd name="connsiteX99" fmla="*/ 1657788 w 11584247"/>
              <a:gd name="connsiteY99" fmla="*/ 646274 h 851161"/>
              <a:gd name="connsiteX100" fmla="*/ 1434049 w 11584247"/>
              <a:gd name="connsiteY100" fmla="*/ 595668 h 851161"/>
              <a:gd name="connsiteX101" fmla="*/ 1177354 w 11584247"/>
              <a:gd name="connsiteY101" fmla="*/ 614359 h 851161"/>
              <a:gd name="connsiteX102" fmla="*/ 1088947 w 11584247"/>
              <a:gd name="connsiteY102" fmla="*/ 617056 h 851161"/>
              <a:gd name="connsiteX103" fmla="*/ 998946 w 11584247"/>
              <a:gd name="connsiteY103" fmla="*/ 688407 h 851161"/>
              <a:gd name="connsiteX104" fmla="*/ 775514 w 11584247"/>
              <a:gd name="connsiteY104" fmla="*/ 737451 h 851161"/>
              <a:gd name="connsiteX105" fmla="*/ 603494 w 11584247"/>
              <a:gd name="connsiteY105" fmla="*/ 710500 h 851161"/>
              <a:gd name="connsiteX106" fmla="*/ 471335 w 11584247"/>
              <a:gd name="connsiteY106" fmla="*/ 714464 h 851161"/>
              <a:gd name="connsiteX107" fmla="*/ 344393 w 11584247"/>
              <a:gd name="connsiteY107" fmla="*/ 725929 h 851161"/>
              <a:gd name="connsiteX108" fmla="*/ 143310 w 11584247"/>
              <a:gd name="connsiteY108" fmla="*/ 738210 h 851161"/>
              <a:gd name="connsiteX109" fmla="*/ 15455 w 11584247"/>
              <a:gd name="connsiteY109" fmla="*/ 751614 h 851161"/>
              <a:gd name="connsiteX110" fmla="*/ 0 w 11584247"/>
              <a:gd name="connsiteY110" fmla="*/ 741620 h 851161"/>
              <a:gd name="connsiteX111" fmla="*/ 0 w 11584247"/>
              <a:gd name="connsiteY111"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45180 w 11584247"/>
              <a:gd name="connsiteY6" fmla="*/ 66243 h 851161"/>
              <a:gd name="connsiteX7" fmla="*/ 11106416 w 11584247"/>
              <a:gd name="connsiteY7" fmla="*/ 106767 h 851161"/>
              <a:gd name="connsiteX8" fmla="*/ 11053822 w 11584247"/>
              <a:gd name="connsiteY8" fmla="*/ 107772 h 851161"/>
              <a:gd name="connsiteX9" fmla="*/ 10991963 w 11584247"/>
              <a:gd name="connsiteY9" fmla="*/ 163440 h 851161"/>
              <a:gd name="connsiteX10" fmla="*/ 10784798 w 11584247"/>
              <a:gd name="connsiteY10" fmla="*/ 186456 h 851161"/>
              <a:gd name="connsiteX11" fmla="*/ 10675741 w 11584247"/>
              <a:gd name="connsiteY11" fmla="*/ 221829 h 851161"/>
              <a:gd name="connsiteX12" fmla="*/ 10510136 w 11584247"/>
              <a:gd name="connsiteY12" fmla="*/ 223982 h 851161"/>
              <a:gd name="connsiteX13" fmla="*/ 10310725 w 11584247"/>
              <a:gd name="connsiteY13" fmla="*/ 257181 h 851161"/>
              <a:gd name="connsiteX14" fmla="*/ 10161434 w 11584247"/>
              <a:gd name="connsiteY14" fmla="*/ 264082 h 851161"/>
              <a:gd name="connsiteX15" fmla="*/ 9987770 w 11584247"/>
              <a:gd name="connsiteY15" fmla="*/ 268441 h 851161"/>
              <a:gd name="connsiteX16" fmla="*/ 9712889 w 11584247"/>
              <a:gd name="connsiteY16" fmla="*/ 275231 h 851161"/>
              <a:gd name="connsiteX17" fmla="*/ 9645923 w 11584247"/>
              <a:gd name="connsiteY17" fmla="*/ 297473 h 851161"/>
              <a:gd name="connsiteX18" fmla="*/ 9477264 w 11584247"/>
              <a:gd name="connsiteY18" fmla="*/ 333736 h 851161"/>
              <a:gd name="connsiteX19" fmla="*/ 9323022 w 11584247"/>
              <a:gd name="connsiteY19" fmla="*/ 339499 h 851161"/>
              <a:gd name="connsiteX20" fmla="*/ 9231896 w 11584247"/>
              <a:gd name="connsiteY20" fmla="*/ 350924 h 851161"/>
              <a:gd name="connsiteX21" fmla="*/ 9199098 w 11584247"/>
              <a:gd name="connsiteY21" fmla="*/ 367794 h 851161"/>
              <a:gd name="connsiteX22" fmla="*/ 9152075 w 11584247"/>
              <a:gd name="connsiteY22" fmla="*/ 382929 h 851161"/>
              <a:gd name="connsiteX23" fmla="*/ 9070495 w 11584247"/>
              <a:gd name="connsiteY23" fmla="*/ 419337 h 851161"/>
              <a:gd name="connsiteX24" fmla="*/ 8869068 w 11584247"/>
              <a:gd name="connsiteY24" fmla="*/ 421230 h 851161"/>
              <a:gd name="connsiteX25" fmla="*/ 8805167 w 11584247"/>
              <a:gd name="connsiteY25" fmla="*/ 414437 h 851161"/>
              <a:gd name="connsiteX26" fmla="*/ 8593326 w 11584247"/>
              <a:gd name="connsiteY26" fmla="*/ 390816 h 851161"/>
              <a:gd name="connsiteX27" fmla="*/ 8480431 w 11584247"/>
              <a:gd name="connsiteY27" fmla="*/ 402916 h 851161"/>
              <a:gd name="connsiteX28" fmla="*/ 8441817 w 11584247"/>
              <a:gd name="connsiteY28" fmla="*/ 417619 h 851161"/>
              <a:gd name="connsiteX29" fmla="*/ 8377029 w 11584247"/>
              <a:gd name="connsiteY29" fmla="*/ 441608 h 851161"/>
              <a:gd name="connsiteX30" fmla="*/ 8259050 w 11584247"/>
              <a:gd name="connsiteY30" fmla="*/ 464220 h 851161"/>
              <a:gd name="connsiteX31" fmla="*/ 8201086 w 11584247"/>
              <a:gd name="connsiteY31" fmla="*/ 485570 h 851161"/>
              <a:gd name="connsiteX32" fmla="*/ 8113667 w 11584247"/>
              <a:gd name="connsiteY32" fmla="*/ 521596 h 851161"/>
              <a:gd name="connsiteX33" fmla="*/ 8062051 w 11584247"/>
              <a:gd name="connsiteY33" fmla="*/ 533812 h 851161"/>
              <a:gd name="connsiteX34" fmla="*/ 7950411 w 11584247"/>
              <a:gd name="connsiteY34" fmla="*/ 582087 h 851161"/>
              <a:gd name="connsiteX35" fmla="*/ 7788598 w 11584247"/>
              <a:gd name="connsiteY35" fmla="*/ 667978 h 851161"/>
              <a:gd name="connsiteX36" fmla="*/ 7691368 w 11584247"/>
              <a:gd name="connsiteY36" fmla="*/ 691272 h 851161"/>
              <a:gd name="connsiteX37" fmla="*/ 7683053 w 11584247"/>
              <a:gd name="connsiteY37" fmla="*/ 688814 h 851161"/>
              <a:gd name="connsiteX38" fmla="*/ 7670993 w 11584247"/>
              <a:gd name="connsiteY38" fmla="*/ 688775 h 851161"/>
              <a:gd name="connsiteX39" fmla="*/ 7670712 w 11584247"/>
              <a:gd name="connsiteY39" fmla="*/ 689306 h 851161"/>
              <a:gd name="connsiteX40" fmla="*/ 7659383 w 11584247"/>
              <a:gd name="connsiteY40" fmla="*/ 688227 h 851161"/>
              <a:gd name="connsiteX41" fmla="*/ 7532285 w 11584247"/>
              <a:gd name="connsiteY41" fmla="*/ 726440 h 851161"/>
              <a:gd name="connsiteX42" fmla="*/ 7502351 w 11584247"/>
              <a:gd name="connsiteY42" fmla="*/ 735020 h 851161"/>
              <a:gd name="connsiteX43" fmla="*/ 7486452 w 11584247"/>
              <a:gd name="connsiteY43" fmla="*/ 742445 h 851161"/>
              <a:gd name="connsiteX44" fmla="*/ 7432183 w 11584247"/>
              <a:gd name="connsiteY44" fmla="*/ 732969 h 851161"/>
              <a:gd name="connsiteX45" fmla="*/ 7425231 w 11584247"/>
              <a:gd name="connsiteY45" fmla="*/ 735688 h 851161"/>
              <a:gd name="connsiteX46" fmla="*/ 7390298 w 11584247"/>
              <a:gd name="connsiteY46" fmla="*/ 722535 h 851161"/>
              <a:gd name="connsiteX47" fmla="*/ 7372339 w 11584247"/>
              <a:gd name="connsiteY47" fmla="*/ 718662 h 851161"/>
              <a:gd name="connsiteX48" fmla="*/ 7367083 w 11584247"/>
              <a:gd name="connsiteY48" fmla="*/ 711540 h 851161"/>
              <a:gd name="connsiteX49" fmla="*/ 7340667 w 11584247"/>
              <a:gd name="connsiteY49" fmla="*/ 708883 h 851161"/>
              <a:gd name="connsiteX50" fmla="*/ 7337703 w 11584247"/>
              <a:gd name="connsiteY50" fmla="*/ 710851 h 851161"/>
              <a:gd name="connsiteX51" fmla="*/ 7315659 w 11584247"/>
              <a:gd name="connsiteY51" fmla="*/ 700203 h 851161"/>
              <a:gd name="connsiteX52" fmla="*/ 7267494 w 11584247"/>
              <a:gd name="connsiteY52" fmla="*/ 681057 h 851161"/>
              <a:gd name="connsiteX53" fmla="*/ 7073219 w 11584247"/>
              <a:gd name="connsiteY53" fmla="*/ 690480 h 851161"/>
              <a:gd name="connsiteX54" fmla="*/ 6772962 w 11584247"/>
              <a:gd name="connsiteY54" fmla="*/ 661982 h 851161"/>
              <a:gd name="connsiteX55" fmla="*/ 6548962 w 11584247"/>
              <a:gd name="connsiteY55" fmla="*/ 632182 h 851161"/>
              <a:gd name="connsiteX56" fmla="*/ 6337636 w 11584247"/>
              <a:gd name="connsiteY56" fmla="*/ 651977 h 851161"/>
              <a:gd name="connsiteX57" fmla="*/ 6268828 w 11584247"/>
              <a:gd name="connsiteY57" fmla="*/ 622080 h 851161"/>
              <a:gd name="connsiteX58" fmla="*/ 6241133 w 11584247"/>
              <a:gd name="connsiteY58" fmla="*/ 637096 h 851161"/>
              <a:gd name="connsiteX59" fmla="*/ 6236372 w 11584247"/>
              <a:gd name="connsiteY59" fmla="*/ 640150 h 851161"/>
              <a:gd name="connsiteX60" fmla="*/ 6217005 w 11584247"/>
              <a:gd name="connsiteY60" fmla="*/ 642256 h 851161"/>
              <a:gd name="connsiteX61" fmla="*/ 6211934 w 11584247"/>
              <a:gd name="connsiteY61" fmla="*/ 655497 h 851161"/>
              <a:gd name="connsiteX62" fmla="*/ 6138186 w 11584247"/>
              <a:gd name="connsiteY62" fmla="*/ 650898 h 851161"/>
              <a:gd name="connsiteX63" fmla="*/ 6046332 w 11584247"/>
              <a:gd name="connsiteY63" fmla="*/ 651243 h 851161"/>
              <a:gd name="connsiteX64" fmla="*/ 5875486 w 11584247"/>
              <a:gd name="connsiteY64" fmla="*/ 656164 h 851161"/>
              <a:gd name="connsiteX65" fmla="*/ 5837074 w 11584247"/>
              <a:gd name="connsiteY65" fmla="*/ 669047 h 851161"/>
              <a:gd name="connsiteX66" fmla="*/ 5783293 w 11584247"/>
              <a:gd name="connsiteY66" fmla="*/ 678526 h 851161"/>
              <a:gd name="connsiteX67" fmla="*/ 5673851 w 11584247"/>
              <a:gd name="connsiteY67" fmla="*/ 675677 h 851161"/>
              <a:gd name="connsiteX68" fmla="*/ 5459069 w 11584247"/>
              <a:gd name="connsiteY68" fmla="*/ 641319 h 851161"/>
              <a:gd name="connsiteX69" fmla="*/ 5365377 w 11584247"/>
              <a:gd name="connsiteY69" fmla="*/ 639724 h 851161"/>
              <a:gd name="connsiteX70" fmla="*/ 5168758 w 11584247"/>
              <a:gd name="connsiteY70" fmla="*/ 620360 h 851161"/>
              <a:gd name="connsiteX71" fmla="*/ 5043093 w 11584247"/>
              <a:gd name="connsiteY71" fmla="*/ 619043 h 851161"/>
              <a:gd name="connsiteX72" fmla="*/ 4998604 w 11584247"/>
              <a:gd name="connsiteY72" fmla="*/ 629087 h 851161"/>
              <a:gd name="connsiteX73" fmla="*/ 4924058 w 11584247"/>
              <a:gd name="connsiteY73" fmla="*/ 645263 h 851161"/>
              <a:gd name="connsiteX74" fmla="*/ 4868616 w 11584247"/>
              <a:gd name="connsiteY74" fmla="*/ 683240 h 851161"/>
              <a:gd name="connsiteX75" fmla="*/ 4806175 w 11584247"/>
              <a:gd name="connsiteY75" fmla="*/ 686507 h 851161"/>
              <a:gd name="connsiteX76" fmla="*/ 4724634 w 11584247"/>
              <a:gd name="connsiteY76" fmla="*/ 668150 h 851161"/>
              <a:gd name="connsiteX77" fmla="*/ 4623526 w 11584247"/>
              <a:gd name="connsiteY77" fmla="*/ 693607 h 851161"/>
              <a:gd name="connsiteX78" fmla="*/ 4565119 w 11584247"/>
              <a:gd name="connsiteY78" fmla="*/ 699644 h 851161"/>
              <a:gd name="connsiteX79" fmla="*/ 4405682 w 11584247"/>
              <a:gd name="connsiteY79" fmla="*/ 725524 h 851161"/>
              <a:gd name="connsiteX80" fmla="*/ 4238717 w 11584247"/>
              <a:gd name="connsiteY80" fmla="*/ 780637 h 851161"/>
              <a:gd name="connsiteX81" fmla="*/ 4020693 w 11584247"/>
              <a:gd name="connsiteY81" fmla="*/ 841422 h 851161"/>
              <a:gd name="connsiteX82" fmla="*/ 3998789 w 11584247"/>
              <a:gd name="connsiteY82" fmla="*/ 851161 h 851161"/>
              <a:gd name="connsiteX83" fmla="*/ 3968135 w 11584247"/>
              <a:gd name="connsiteY83" fmla="*/ 845925 h 851161"/>
              <a:gd name="connsiteX84" fmla="*/ 3845234 w 11584247"/>
              <a:gd name="connsiteY84" fmla="*/ 823068 h 851161"/>
              <a:gd name="connsiteX85" fmla="*/ 3665369 w 11584247"/>
              <a:gd name="connsiteY85" fmla="*/ 785906 h 851161"/>
              <a:gd name="connsiteX86" fmla="*/ 3434444 w 11584247"/>
              <a:gd name="connsiteY86" fmla="*/ 760907 h 851161"/>
              <a:gd name="connsiteX87" fmla="*/ 3298790 w 11584247"/>
              <a:gd name="connsiteY87" fmla="*/ 755716 h 851161"/>
              <a:gd name="connsiteX88" fmla="*/ 3044242 w 11584247"/>
              <a:gd name="connsiteY88" fmla="*/ 738181 h 851161"/>
              <a:gd name="connsiteX89" fmla="*/ 2975529 w 11584247"/>
              <a:gd name="connsiteY89" fmla="*/ 720730 h 851161"/>
              <a:gd name="connsiteX90" fmla="*/ 2868812 w 11584247"/>
              <a:gd name="connsiteY90" fmla="*/ 709829 h 851161"/>
              <a:gd name="connsiteX91" fmla="*/ 2813818 w 11584247"/>
              <a:gd name="connsiteY91" fmla="*/ 698031 h 851161"/>
              <a:gd name="connsiteX92" fmla="*/ 2504472 w 11584247"/>
              <a:gd name="connsiteY92" fmla="*/ 654196 h 851161"/>
              <a:gd name="connsiteX93" fmla="*/ 2323450 w 11584247"/>
              <a:gd name="connsiteY93" fmla="*/ 692063 h 851161"/>
              <a:gd name="connsiteX94" fmla="*/ 2047386 w 11584247"/>
              <a:gd name="connsiteY94" fmla="*/ 669854 h 851161"/>
              <a:gd name="connsiteX95" fmla="*/ 2014871 w 11584247"/>
              <a:gd name="connsiteY95" fmla="*/ 671556 h 851161"/>
              <a:gd name="connsiteX96" fmla="*/ 1961527 w 11584247"/>
              <a:gd name="connsiteY96" fmla="*/ 678730 h 851161"/>
              <a:gd name="connsiteX97" fmla="*/ 1834052 w 11584247"/>
              <a:gd name="connsiteY97" fmla="*/ 644653 h 851161"/>
              <a:gd name="connsiteX98" fmla="*/ 1657788 w 11584247"/>
              <a:gd name="connsiteY98" fmla="*/ 646274 h 851161"/>
              <a:gd name="connsiteX99" fmla="*/ 1434049 w 11584247"/>
              <a:gd name="connsiteY99" fmla="*/ 595668 h 851161"/>
              <a:gd name="connsiteX100" fmla="*/ 1177354 w 11584247"/>
              <a:gd name="connsiteY100" fmla="*/ 614359 h 851161"/>
              <a:gd name="connsiteX101" fmla="*/ 1088947 w 11584247"/>
              <a:gd name="connsiteY101" fmla="*/ 617056 h 851161"/>
              <a:gd name="connsiteX102" fmla="*/ 998946 w 11584247"/>
              <a:gd name="connsiteY102" fmla="*/ 688407 h 851161"/>
              <a:gd name="connsiteX103" fmla="*/ 775514 w 11584247"/>
              <a:gd name="connsiteY103" fmla="*/ 737451 h 851161"/>
              <a:gd name="connsiteX104" fmla="*/ 603494 w 11584247"/>
              <a:gd name="connsiteY104" fmla="*/ 710500 h 851161"/>
              <a:gd name="connsiteX105" fmla="*/ 471335 w 11584247"/>
              <a:gd name="connsiteY105" fmla="*/ 714464 h 851161"/>
              <a:gd name="connsiteX106" fmla="*/ 344393 w 11584247"/>
              <a:gd name="connsiteY106" fmla="*/ 725929 h 851161"/>
              <a:gd name="connsiteX107" fmla="*/ 143310 w 11584247"/>
              <a:gd name="connsiteY107" fmla="*/ 738210 h 851161"/>
              <a:gd name="connsiteX108" fmla="*/ 15455 w 11584247"/>
              <a:gd name="connsiteY108" fmla="*/ 751614 h 851161"/>
              <a:gd name="connsiteX109" fmla="*/ 0 w 11584247"/>
              <a:gd name="connsiteY109" fmla="*/ 741620 h 851161"/>
              <a:gd name="connsiteX110" fmla="*/ 0 w 11584247"/>
              <a:gd name="connsiteY110"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106416 w 11584247"/>
              <a:gd name="connsiteY6" fmla="*/ 106767 h 851161"/>
              <a:gd name="connsiteX7" fmla="*/ 11053822 w 11584247"/>
              <a:gd name="connsiteY7" fmla="*/ 107772 h 851161"/>
              <a:gd name="connsiteX8" fmla="*/ 10991963 w 11584247"/>
              <a:gd name="connsiteY8" fmla="*/ 163440 h 851161"/>
              <a:gd name="connsiteX9" fmla="*/ 10784798 w 11584247"/>
              <a:gd name="connsiteY9" fmla="*/ 186456 h 851161"/>
              <a:gd name="connsiteX10" fmla="*/ 10675741 w 11584247"/>
              <a:gd name="connsiteY10" fmla="*/ 221829 h 851161"/>
              <a:gd name="connsiteX11" fmla="*/ 10510136 w 11584247"/>
              <a:gd name="connsiteY11" fmla="*/ 223982 h 851161"/>
              <a:gd name="connsiteX12" fmla="*/ 10310725 w 11584247"/>
              <a:gd name="connsiteY12" fmla="*/ 257181 h 851161"/>
              <a:gd name="connsiteX13" fmla="*/ 10161434 w 11584247"/>
              <a:gd name="connsiteY13" fmla="*/ 264082 h 851161"/>
              <a:gd name="connsiteX14" fmla="*/ 9987770 w 11584247"/>
              <a:gd name="connsiteY14" fmla="*/ 268441 h 851161"/>
              <a:gd name="connsiteX15" fmla="*/ 9712889 w 11584247"/>
              <a:gd name="connsiteY15" fmla="*/ 275231 h 851161"/>
              <a:gd name="connsiteX16" fmla="*/ 9645923 w 11584247"/>
              <a:gd name="connsiteY16" fmla="*/ 297473 h 851161"/>
              <a:gd name="connsiteX17" fmla="*/ 9477264 w 11584247"/>
              <a:gd name="connsiteY17" fmla="*/ 333736 h 851161"/>
              <a:gd name="connsiteX18" fmla="*/ 9323022 w 11584247"/>
              <a:gd name="connsiteY18" fmla="*/ 339499 h 851161"/>
              <a:gd name="connsiteX19" fmla="*/ 9231896 w 11584247"/>
              <a:gd name="connsiteY19" fmla="*/ 350924 h 851161"/>
              <a:gd name="connsiteX20" fmla="*/ 9199098 w 11584247"/>
              <a:gd name="connsiteY20" fmla="*/ 367794 h 851161"/>
              <a:gd name="connsiteX21" fmla="*/ 9152075 w 11584247"/>
              <a:gd name="connsiteY21" fmla="*/ 382929 h 851161"/>
              <a:gd name="connsiteX22" fmla="*/ 9070495 w 11584247"/>
              <a:gd name="connsiteY22" fmla="*/ 419337 h 851161"/>
              <a:gd name="connsiteX23" fmla="*/ 8869068 w 11584247"/>
              <a:gd name="connsiteY23" fmla="*/ 421230 h 851161"/>
              <a:gd name="connsiteX24" fmla="*/ 8805167 w 11584247"/>
              <a:gd name="connsiteY24" fmla="*/ 414437 h 851161"/>
              <a:gd name="connsiteX25" fmla="*/ 8593326 w 11584247"/>
              <a:gd name="connsiteY25" fmla="*/ 390816 h 851161"/>
              <a:gd name="connsiteX26" fmla="*/ 8480431 w 11584247"/>
              <a:gd name="connsiteY26" fmla="*/ 402916 h 851161"/>
              <a:gd name="connsiteX27" fmla="*/ 8441817 w 11584247"/>
              <a:gd name="connsiteY27" fmla="*/ 417619 h 851161"/>
              <a:gd name="connsiteX28" fmla="*/ 8377029 w 11584247"/>
              <a:gd name="connsiteY28" fmla="*/ 441608 h 851161"/>
              <a:gd name="connsiteX29" fmla="*/ 8259050 w 11584247"/>
              <a:gd name="connsiteY29" fmla="*/ 464220 h 851161"/>
              <a:gd name="connsiteX30" fmla="*/ 8201086 w 11584247"/>
              <a:gd name="connsiteY30" fmla="*/ 485570 h 851161"/>
              <a:gd name="connsiteX31" fmla="*/ 8113667 w 11584247"/>
              <a:gd name="connsiteY31" fmla="*/ 521596 h 851161"/>
              <a:gd name="connsiteX32" fmla="*/ 8062051 w 11584247"/>
              <a:gd name="connsiteY32" fmla="*/ 533812 h 851161"/>
              <a:gd name="connsiteX33" fmla="*/ 7950411 w 11584247"/>
              <a:gd name="connsiteY33" fmla="*/ 582087 h 851161"/>
              <a:gd name="connsiteX34" fmla="*/ 7788598 w 11584247"/>
              <a:gd name="connsiteY34" fmla="*/ 667978 h 851161"/>
              <a:gd name="connsiteX35" fmla="*/ 7691368 w 11584247"/>
              <a:gd name="connsiteY35" fmla="*/ 691272 h 851161"/>
              <a:gd name="connsiteX36" fmla="*/ 7683053 w 11584247"/>
              <a:gd name="connsiteY36" fmla="*/ 688814 h 851161"/>
              <a:gd name="connsiteX37" fmla="*/ 7670993 w 11584247"/>
              <a:gd name="connsiteY37" fmla="*/ 688775 h 851161"/>
              <a:gd name="connsiteX38" fmla="*/ 7670712 w 11584247"/>
              <a:gd name="connsiteY38" fmla="*/ 689306 h 851161"/>
              <a:gd name="connsiteX39" fmla="*/ 7659383 w 11584247"/>
              <a:gd name="connsiteY39" fmla="*/ 688227 h 851161"/>
              <a:gd name="connsiteX40" fmla="*/ 7532285 w 11584247"/>
              <a:gd name="connsiteY40" fmla="*/ 726440 h 851161"/>
              <a:gd name="connsiteX41" fmla="*/ 7502351 w 11584247"/>
              <a:gd name="connsiteY41" fmla="*/ 735020 h 851161"/>
              <a:gd name="connsiteX42" fmla="*/ 7486452 w 11584247"/>
              <a:gd name="connsiteY42" fmla="*/ 742445 h 851161"/>
              <a:gd name="connsiteX43" fmla="*/ 7432183 w 11584247"/>
              <a:gd name="connsiteY43" fmla="*/ 732969 h 851161"/>
              <a:gd name="connsiteX44" fmla="*/ 7425231 w 11584247"/>
              <a:gd name="connsiteY44" fmla="*/ 735688 h 851161"/>
              <a:gd name="connsiteX45" fmla="*/ 7390298 w 11584247"/>
              <a:gd name="connsiteY45" fmla="*/ 722535 h 851161"/>
              <a:gd name="connsiteX46" fmla="*/ 7372339 w 11584247"/>
              <a:gd name="connsiteY46" fmla="*/ 718662 h 851161"/>
              <a:gd name="connsiteX47" fmla="*/ 7367083 w 11584247"/>
              <a:gd name="connsiteY47" fmla="*/ 711540 h 851161"/>
              <a:gd name="connsiteX48" fmla="*/ 7340667 w 11584247"/>
              <a:gd name="connsiteY48" fmla="*/ 708883 h 851161"/>
              <a:gd name="connsiteX49" fmla="*/ 7337703 w 11584247"/>
              <a:gd name="connsiteY49" fmla="*/ 710851 h 851161"/>
              <a:gd name="connsiteX50" fmla="*/ 7315659 w 11584247"/>
              <a:gd name="connsiteY50" fmla="*/ 700203 h 851161"/>
              <a:gd name="connsiteX51" fmla="*/ 7267494 w 11584247"/>
              <a:gd name="connsiteY51" fmla="*/ 681057 h 851161"/>
              <a:gd name="connsiteX52" fmla="*/ 7073219 w 11584247"/>
              <a:gd name="connsiteY52" fmla="*/ 690480 h 851161"/>
              <a:gd name="connsiteX53" fmla="*/ 6772962 w 11584247"/>
              <a:gd name="connsiteY53" fmla="*/ 661982 h 851161"/>
              <a:gd name="connsiteX54" fmla="*/ 6548962 w 11584247"/>
              <a:gd name="connsiteY54" fmla="*/ 632182 h 851161"/>
              <a:gd name="connsiteX55" fmla="*/ 6337636 w 11584247"/>
              <a:gd name="connsiteY55" fmla="*/ 651977 h 851161"/>
              <a:gd name="connsiteX56" fmla="*/ 6268828 w 11584247"/>
              <a:gd name="connsiteY56" fmla="*/ 622080 h 851161"/>
              <a:gd name="connsiteX57" fmla="*/ 6241133 w 11584247"/>
              <a:gd name="connsiteY57" fmla="*/ 637096 h 851161"/>
              <a:gd name="connsiteX58" fmla="*/ 6236372 w 11584247"/>
              <a:gd name="connsiteY58" fmla="*/ 640150 h 851161"/>
              <a:gd name="connsiteX59" fmla="*/ 6217005 w 11584247"/>
              <a:gd name="connsiteY59" fmla="*/ 642256 h 851161"/>
              <a:gd name="connsiteX60" fmla="*/ 6211934 w 11584247"/>
              <a:gd name="connsiteY60" fmla="*/ 655497 h 851161"/>
              <a:gd name="connsiteX61" fmla="*/ 6138186 w 11584247"/>
              <a:gd name="connsiteY61" fmla="*/ 650898 h 851161"/>
              <a:gd name="connsiteX62" fmla="*/ 6046332 w 11584247"/>
              <a:gd name="connsiteY62" fmla="*/ 651243 h 851161"/>
              <a:gd name="connsiteX63" fmla="*/ 5875486 w 11584247"/>
              <a:gd name="connsiteY63" fmla="*/ 656164 h 851161"/>
              <a:gd name="connsiteX64" fmla="*/ 5837074 w 11584247"/>
              <a:gd name="connsiteY64" fmla="*/ 669047 h 851161"/>
              <a:gd name="connsiteX65" fmla="*/ 5783293 w 11584247"/>
              <a:gd name="connsiteY65" fmla="*/ 678526 h 851161"/>
              <a:gd name="connsiteX66" fmla="*/ 5673851 w 11584247"/>
              <a:gd name="connsiteY66" fmla="*/ 675677 h 851161"/>
              <a:gd name="connsiteX67" fmla="*/ 5459069 w 11584247"/>
              <a:gd name="connsiteY67" fmla="*/ 641319 h 851161"/>
              <a:gd name="connsiteX68" fmla="*/ 5365377 w 11584247"/>
              <a:gd name="connsiteY68" fmla="*/ 639724 h 851161"/>
              <a:gd name="connsiteX69" fmla="*/ 5168758 w 11584247"/>
              <a:gd name="connsiteY69" fmla="*/ 620360 h 851161"/>
              <a:gd name="connsiteX70" fmla="*/ 5043093 w 11584247"/>
              <a:gd name="connsiteY70" fmla="*/ 619043 h 851161"/>
              <a:gd name="connsiteX71" fmla="*/ 4998604 w 11584247"/>
              <a:gd name="connsiteY71" fmla="*/ 629087 h 851161"/>
              <a:gd name="connsiteX72" fmla="*/ 4924058 w 11584247"/>
              <a:gd name="connsiteY72" fmla="*/ 645263 h 851161"/>
              <a:gd name="connsiteX73" fmla="*/ 4868616 w 11584247"/>
              <a:gd name="connsiteY73" fmla="*/ 683240 h 851161"/>
              <a:gd name="connsiteX74" fmla="*/ 4806175 w 11584247"/>
              <a:gd name="connsiteY74" fmla="*/ 686507 h 851161"/>
              <a:gd name="connsiteX75" fmla="*/ 4724634 w 11584247"/>
              <a:gd name="connsiteY75" fmla="*/ 668150 h 851161"/>
              <a:gd name="connsiteX76" fmla="*/ 4623526 w 11584247"/>
              <a:gd name="connsiteY76" fmla="*/ 693607 h 851161"/>
              <a:gd name="connsiteX77" fmla="*/ 4565119 w 11584247"/>
              <a:gd name="connsiteY77" fmla="*/ 699644 h 851161"/>
              <a:gd name="connsiteX78" fmla="*/ 4405682 w 11584247"/>
              <a:gd name="connsiteY78" fmla="*/ 725524 h 851161"/>
              <a:gd name="connsiteX79" fmla="*/ 4238717 w 11584247"/>
              <a:gd name="connsiteY79" fmla="*/ 780637 h 851161"/>
              <a:gd name="connsiteX80" fmla="*/ 4020693 w 11584247"/>
              <a:gd name="connsiteY80" fmla="*/ 841422 h 851161"/>
              <a:gd name="connsiteX81" fmla="*/ 3998789 w 11584247"/>
              <a:gd name="connsiteY81" fmla="*/ 851161 h 851161"/>
              <a:gd name="connsiteX82" fmla="*/ 3968135 w 11584247"/>
              <a:gd name="connsiteY82" fmla="*/ 845925 h 851161"/>
              <a:gd name="connsiteX83" fmla="*/ 3845234 w 11584247"/>
              <a:gd name="connsiteY83" fmla="*/ 823068 h 851161"/>
              <a:gd name="connsiteX84" fmla="*/ 3665369 w 11584247"/>
              <a:gd name="connsiteY84" fmla="*/ 785906 h 851161"/>
              <a:gd name="connsiteX85" fmla="*/ 3434444 w 11584247"/>
              <a:gd name="connsiteY85" fmla="*/ 760907 h 851161"/>
              <a:gd name="connsiteX86" fmla="*/ 3298790 w 11584247"/>
              <a:gd name="connsiteY86" fmla="*/ 755716 h 851161"/>
              <a:gd name="connsiteX87" fmla="*/ 3044242 w 11584247"/>
              <a:gd name="connsiteY87" fmla="*/ 738181 h 851161"/>
              <a:gd name="connsiteX88" fmla="*/ 2975529 w 11584247"/>
              <a:gd name="connsiteY88" fmla="*/ 720730 h 851161"/>
              <a:gd name="connsiteX89" fmla="*/ 2868812 w 11584247"/>
              <a:gd name="connsiteY89" fmla="*/ 709829 h 851161"/>
              <a:gd name="connsiteX90" fmla="*/ 2813818 w 11584247"/>
              <a:gd name="connsiteY90" fmla="*/ 698031 h 851161"/>
              <a:gd name="connsiteX91" fmla="*/ 2504472 w 11584247"/>
              <a:gd name="connsiteY91" fmla="*/ 654196 h 851161"/>
              <a:gd name="connsiteX92" fmla="*/ 2323450 w 11584247"/>
              <a:gd name="connsiteY92" fmla="*/ 692063 h 851161"/>
              <a:gd name="connsiteX93" fmla="*/ 2047386 w 11584247"/>
              <a:gd name="connsiteY93" fmla="*/ 669854 h 851161"/>
              <a:gd name="connsiteX94" fmla="*/ 2014871 w 11584247"/>
              <a:gd name="connsiteY94" fmla="*/ 671556 h 851161"/>
              <a:gd name="connsiteX95" fmla="*/ 1961527 w 11584247"/>
              <a:gd name="connsiteY95" fmla="*/ 678730 h 851161"/>
              <a:gd name="connsiteX96" fmla="*/ 1834052 w 11584247"/>
              <a:gd name="connsiteY96" fmla="*/ 644653 h 851161"/>
              <a:gd name="connsiteX97" fmla="*/ 1657788 w 11584247"/>
              <a:gd name="connsiteY97" fmla="*/ 646274 h 851161"/>
              <a:gd name="connsiteX98" fmla="*/ 1434049 w 11584247"/>
              <a:gd name="connsiteY98" fmla="*/ 595668 h 851161"/>
              <a:gd name="connsiteX99" fmla="*/ 1177354 w 11584247"/>
              <a:gd name="connsiteY99" fmla="*/ 614359 h 851161"/>
              <a:gd name="connsiteX100" fmla="*/ 1088947 w 11584247"/>
              <a:gd name="connsiteY100" fmla="*/ 617056 h 851161"/>
              <a:gd name="connsiteX101" fmla="*/ 998946 w 11584247"/>
              <a:gd name="connsiteY101" fmla="*/ 688407 h 851161"/>
              <a:gd name="connsiteX102" fmla="*/ 775514 w 11584247"/>
              <a:gd name="connsiteY102" fmla="*/ 737451 h 851161"/>
              <a:gd name="connsiteX103" fmla="*/ 603494 w 11584247"/>
              <a:gd name="connsiteY103" fmla="*/ 710500 h 851161"/>
              <a:gd name="connsiteX104" fmla="*/ 471335 w 11584247"/>
              <a:gd name="connsiteY104" fmla="*/ 714464 h 851161"/>
              <a:gd name="connsiteX105" fmla="*/ 344393 w 11584247"/>
              <a:gd name="connsiteY105" fmla="*/ 725929 h 851161"/>
              <a:gd name="connsiteX106" fmla="*/ 143310 w 11584247"/>
              <a:gd name="connsiteY106" fmla="*/ 738210 h 851161"/>
              <a:gd name="connsiteX107" fmla="*/ 15455 w 11584247"/>
              <a:gd name="connsiteY107" fmla="*/ 751614 h 851161"/>
              <a:gd name="connsiteX108" fmla="*/ 0 w 11584247"/>
              <a:gd name="connsiteY108" fmla="*/ 741620 h 851161"/>
              <a:gd name="connsiteX109" fmla="*/ 0 w 11584247"/>
              <a:gd name="connsiteY109"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68135 h 851161"/>
              <a:gd name="connsiteX6" fmla="*/ 11053822 w 11584247"/>
              <a:gd name="connsiteY6" fmla="*/ 107772 h 851161"/>
              <a:gd name="connsiteX7" fmla="*/ 10991963 w 11584247"/>
              <a:gd name="connsiteY7" fmla="*/ 163440 h 851161"/>
              <a:gd name="connsiteX8" fmla="*/ 10784798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12889 w 11584247"/>
              <a:gd name="connsiteY14" fmla="*/ 27523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53822 w 11584247"/>
              <a:gd name="connsiteY6" fmla="*/ 107772 h 851161"/>
              <a:gd name="connsiteX7" fmla="*/ 10991963 w 11584247"/>
              <a:gd name="connsiteY7" fmla="*/ 163440 h 851161"/>
              <a:gd name="connsiteX8" fmla="*/ 10784798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12889 w 11584247"/>
              <a:gd name="connsiteY14" fmla="*/ 27523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784798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12889 w 11584247"/>
              <a:gd name="connsiteY14" fmla="*/ 27523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784798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12889 w 11584247"/>
              <a:gd name="connsiteY14" fmla="*/ 27523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12889 w 11584247"/>
              <a:gd name="connsiteY14" fmla="*/ 27523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593326 w 11584247"/>
              <a:gd name="connsiteY24" fmla="*/ 39081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632595 w 11584247"/>
              <a:gd name="connsiteY24" fmla="*/ 39642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6452 w 11584247"/>
              <a:gd name="connsiteY41" fmla="*/ 74244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632595 w 11584247"/>
              <a:gd name="connsiteY24" fmla="*/ 39642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0842 w 11584247"/>
              <a:gd name="connsiteY41" fmla="*/ 73122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632595 w 11584247"/>
              <a:gd name="connsiteY24" fmla="*/ 396426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0842 w 11584247"/>
              <a:gd name="connsiteY41" fmla="*/ 73122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70495 w 11584247"/>
              <a:gd name="connsiteY21" fmla="*/ 419337 h 851161"/>
              <a:gd name="connsiteX22" fmla="*/ 8869068 w 11584247"/>
              <a:gd name="connsiteY22" fmla="*/ 421230 h 851161"/>
              <a:gd name="connsiteX23" fmla="*/ 8805167 w 11584247"/>
              <a:gd name="connsiteY23" fmla="*/ 414437 h 851161"/>
              <a:gd name="connsiteX24" fmla="*/ 8655035 w 11584247"/>
              <a:gd name="connsiteY24" fmla="*/ 424475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0842 w 11584247"/>
              <a:gd name="connsiteY41" fmla="*/ 73122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20007 w 11584247"/>
              <a:gd name="connsiteY21" fmla="*/ 408117 h 851161"/>
              <a:gd name="connsiteX22" fmla="*/ 8869068 w 11584247"/>
              <a:gd name="connsiteY22" fmla="*/ 421230 h 851161"/>
              <a:gd name="connsiteX23" fmla="*/ 8805167 w 11584247"/>
              <a:gd name="connsiteY23" fmla="*/ 414437 h 851161"/>
              <a:gd name="connsiteX24" fmla="*/ 8655035 w 11584247"/>
              <a:gd name="connsiteY24" fmla="*/ 424475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0842 w 11584247"/>
              <a:gd name="connsiteY41" fmla="*/ 73122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20693 w 11584247"/>
              <a:gd name="connsiteY79" fmla="*/ 841422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51161"/>
              <a:gd name="connsiteX1" fmla="*/ 11584247 w 11584247"/>
              <a:gd name="connsiteY1" fmla="*/ 0 h 851161"/>
              <a:gd name="connsiteX2" fmla="*/ 11515863 w 11584247"/>
              <a:gd name="connsiteY2" fmla="*/ 41320 h 851161"/>
              <a:gd name="connsiteX3" fmla="*/ 11361848 w 11584247"/>
              <a:gd name="connsiteY3" fmla="*/ 74449 h 851161"/>
              <a:gd name="connsiteX4" fmla="*/ 11216869 w 11584247"/>
              <a:gd name="connsiteY4" fmla="*/ 106667 h 851161"/>
              <a:gd name="connsiteX5" fmla="*/ 11164524 w 11584247"/>
              <a:gd name="connsiteY5" fmla="*/ 113013 h 851161"/>
              <a:gd name="connsiteX6" fmla="*/ 11076261 w 11584247"/>
              <a:gd name="connsiteY6" fmla="*/ 152651 h 851161"/>
              <a:gd name="connsiteX7" fmla="*/ 10991963 w 11584247"/>
              <a:gd name="connsiteY7" fmla="*/ 163440 h 851161"/>
              <a:gd name="connsiteX8" fmla="*/ 10812847 w 11584247"/>
              <a:gd name="connsiteY8" fmla="*/ 186456 h 851161"/>
              <a:gd name="connsiteX9" fmla="*/ 10675741 w 11584247"/>
              <a:gd name="connsiteY9" fmla="*/ 221829 h 851161"/>
              <a:gd name="connsiteX10" fmla="*/ 10510136 w 11584247"/>
              <a:gd name="connsiteY10" fmla="*/ 223982 h 851161"/>
              <a:gd name="connsiteX11" fmla="*/ 10310725 w 11584247"/>
              <a:gd name="connsiteY11" fmla="*/ 257181 h 851161"/>
              <a:gd name="connsiteX12" fmla="*/ 10161434 w 11584247"/>
              <a:gd name="connsiteY12" fmla="*/ 264082 h 851161"/>
              <a:gd name="connsiteX13" fmla="*/ 9987770 w 11584247"/>
              <a:gd name="connsiteY13" fmla="*/ 268441 h 851161"/>
              <a:gd name="connsiteX14" fmla="*/ 9768987 w 11584247"/>
              <a:gd name="connsiteY14" fmla="*/ 280841 h 851161"/>
              <a:gd name="connsiteX15" fmla="*/ 9645923 w 11584247"/>
              <a:gd name="connsiteY15" fmla="*/ 297473 h 851161"/>
              <a:gd name="connsiteX16" fmla="*/ 9477264 w 11584247"/>
              <a:gd name="connsiteY16" fmla="*/ 333736 h 851161"/>
              <a:gd name="connsiteX17" fmla="*/ 9323022 w 11584247"/>
              <a:gd name="connsiteY17" fmla="*/ 339499 h 851161"/>
              <a:gd name="connsiteX18" fmla="*/ 9231896 w 11584247"/>
              <a:gd name="connsiteY18" fmla="*/ 350924 h 851161"/>
              <a:gd name="connsiteX19" fmla="*/ 9199098 w 11584247"/>
              <a:gd name="connsiteY19" fmla="*/ 367794 h 851161"/>
              <a:gd name="connsiteX20" fmla="*/ 9152075 w 11584247"/>
              <a:gd name="connsiteY20" fmla="*/ 382929 h 851161"/>
              <a:gd name="connsiteX21" fmla="*/ 9020007 w 11584247"/>
              <a:gd name="connsiteY21" fmla="*/ 408117 h 851161"/>
              <a:gd name="connsiteX22" fmla="*/ 8869068 w 11584247"/>
              <a:gd name="connsiteY22" fmla="*/ 421230 h 851161"/>
              <a:gd name="connsiteX23" fmla="*/ 8805167 w 11584247"/>
              <a:gd name="connsiteY23" fmla="*/ 414437 h 851161"/>
              <a:gd name="connsiteX24" fmla="*/ 8655035 w 11584247"/>
              <a:gd name="connsiteY24" fmla="*/ 424475 h 851161"/>
              <a:gd name="connsiteX25" fmla="*/ 8480431 w 11584247"/>
              <a:gd name="connsiteY25" fmla="*/ 402916 h 851161"/>
              <a:gd name="connsiteX26" fmla="*/ 8441817 w 11584247"/>
              <a:gd name="connsiteY26" fmla="*/ 417619 h 851161"/>
              <a:gd name="connsiteX27" fmla="*/ 8377029 w 11584247"/>
              <a:gd name="connsiteY27" fmla="*/ 441608 h 851161"/>
              <a:gd name="connsiteX28" fmla="*/ 8259050 w 11584247"/>
              <a:gd name="connsiteY28" fmla="*/ 464220 h 851161"/>
              <a:gd name="connsiteX29" fmla="*/ 8201086 w 11584247"/>
              <a:gd name="connsiteY29" fmla="*/ 485570 h 851161"/>
              <a:gd name="connsiteX30" fmla="*/ 8113667 w 11584247"/>
              <a:gd name="connsiteY30" fmla="*/ 521596 h 851161"/>
              <a:gd name="connsiteX31" fmla="*/ 8062051 w 11584247"/>
              <a:gd name="connsiteY31" fmla="*/ 533812 h 851161"/>
              <a:gd name="connsiteX32" fmla="*/ 7950411 w 11584247"/>
              <a:gd name="connsiteY32" fmla="*/ 582087 h 851161"/>
              <a:gd name="connsiteX33" fmla="*/ 7788598 w 11584247"/>
              <a:gd name="connsiteY33" fmla="*/ 667978 h 851161"/>
              <a:gd name="connsiteX34" fmla="*/ 7691368 w 11584247"/>
              <a:gd name="connsiteY34" fmla="*/ 691272 h 851161"/>
              <a:gd name="connsiteX35" fmla="*/ 7683053 w 11584247"/>
              <a:gd name="connsiteY35" fmla="*/ 688814 h 851161"/>
              <a:gd name="connsiteX36" fmla="*/ 7670993 w 11584247"/>
              <a:gd name="connsiteY36" fmla="*/ 688775 h 851161"/>
              <a:gd name="connsiteX37" fmla="*/ 7670712 w 11584247"/>
              <a:gd name="connsiteY37" fmla="*/ 689306 h 851161"/>
              <a:gd name="connsiteX38" fmla="*/ 7659383 w 11584247"/>
              <a:gd name="connsiteY38" fmla="*/ 688227 h 851161"/>
              <a:gd name="connsiteX39" fmla="*/ 7532285 w 11584247"/>
              <a:gd name="connsiteY39" fmla="*/ 726440 h 851161"/>
              <a:gd name="connsiteX40" fmla="*/ 7502351 w 11584247"/>
              <a:gd name="connsiteY40" fmla="*/ 735020 h 851161"/>
              <a:gd name="connsiteX41" fmla="*/ 7480842 w 11584247"/>
              <a:gd name="connsiteY41" fmla="*/ 731225 h 851161"/>
              <a:gd name="connsiteX42" fmla="*/ 7432183 w 11584247"/>
              <a:gd name="connsiteY42" fmla="*/ 732969 h 851161"/>
              <a:gd name="connsiteX43" fmla="*/ 7425231 w 11584247"/>
              <a:gd name="connsiteY43" fmla="*/ 735688 h 851161"/>
              <a:gd name="connsiteX44" fmla="*/ 7390298 w 11584247"/>
              <a:gd name="connsiteY44" fmla="*/ 722535 h 851161"/>
              <a:gd name="connsiteX45" fmla="*/ 7372339 w 11584247"/>
              <a:gd name="connsiteY45" fmla="*/ 718662 h 851161"/>
              <a:gd name="connsiteX46" fmla="*/ 7367083 w 11584247"/>
              <a:gd name="connsiteY46" fmla="*/ 711540 h 851161"/>
              <a:gd name="connsiteX47" fmla="*/ 7340667 w 11584247"/>
              <a:gd name="connsiteY47" fmla="*/ 708883 h 851161"/>
              <a:gd name="connsiteX48" fmla="*/ 7337703 w 11584247"/>
              <a:gd name="connsiteY48" fmla="*/ 710851 h 851161"/>
              <a:gd name="connsiteX49" fmla="*/ 7315659 w 11584247"/>
              <a:gd name="connsiteY49" fmla="*/ 700203 h 851161"/>
              <a:gd name="connsiteX50" fmla="*/ 7267494 w 11584247"/>
              <a:gd name="connsiteY50" fmla="*/ 681057 h 851161"/>
              <a:gd name="connsiteX51" fmla="*/ 7073219 w 11584247"/>
              <a:gd name="connsiteY51" fmla="*/ 690480 h 851161"/>
              <a:gd name="connsiteX52" fmla="*/ 6772962 w 11584247"/>
              <a:gd name="connsiteY52" fmla="*/ 661982 h 851161"/>
              <a:gd name="connsiteX53" fmla="*/ 6548962 w 11584247"/>
              <a:gd name="connsiteY53" fmla="*/ 632182 h 851161"/>
              <a:gd name="connsiteX54" fmla="*/ 6337636 w 11584247"/>
              <a:gd name="connsiteY54" fmla="*/ 651977 h 851161"/>
              <a:gd name="connsiteX55" fmla="*/ 6268828 w 11584247"/>
              <a:gd name="connsiteY55" fmla="*/ 622080 h 851161"/>
              <a:gd name="connsiteX56" fmla="*/ 6241133 w 11584247"/>
              <a:gd name="connsiteY56" fmla="*/ 637096 h 851161"/>
              <a:gd name="connsiteX57" fmla="*/ 6236372 w 11584247"/>
              <a:gd name="connsiteY57" fmla="*/ 640150 h 851161"/>
              <a:gd name="connsiteX58" fmla="*/ 6217005 w 11584247"/>
              <a:gd name="connsiteY58" fmla="*/ 642256 h 851161"/>
              <a:gd name="connsiteX59" fmla="*/ 6211934 w 11584247"/>
              <a:gd name="connsiteY59" fmla="*/ 655497 h 851161"/>
              <a:gd name="connsiteX60" fmla="*/ 6138186 w 11584247"/>
              <a:gd name="connsiteY60" fmla="*/ 650898 h 851161"/>
              <a:gd name="connsiteX61" fmla="*/ 6046332 w 11584247"/>
              <a:gd name="connsiteY61" fmla="*/ 651243 h 851161"/>
              <a:gd name="connsiteX62" fmla="*/ 5875486 w 11584247"/>
              <a:gd name="connsiteY62" fmla="*/ 656164 h 851161"/>
              <a:gd name="connsiteX63" fmla="*/ 5837074 w 11584247"/>
              <a:gd name="connsiteY63" fmla="*/ 669047 h 851161"/>
              <a:gd name="connsiteX64" fmla="*/ 5783293 w 11584247"/>
              <a:gd name="connsiteY64" fmla="*/ 678526 h 851161"/>
              <a:gd name="connsiteX65" fmla="*/ 5673851 w 11584247"/>
              <a:gd name="connsiteY65" fmla="*/ 675677 h 851161"/>
              <a:gd name="connsiteX66" fmla="*/ 5459069 w 11584247"/>
              <a:gd name="connsiteY66" fmla="*/ 641319 h 851161"/>
              <a:gd name="connsiteX67" fmla="*/ 5365377 w 11584247"/>
              <a:gd name="connsiteY67" fmla="*/ 639724 h 851161"/>
              <a:gd name="connsiteX68" fmla="*/ 5168758 w 11584247"/>
              <a:gd name="connsiteY68" fmla="*/ 620360 h 851161"/>
              <a:gd name="connsiteX69" fmla="*/ 5043093 w 11584247"/>
              <a:gd name="connsiteY69" fmla="*/ 619043 h 851161"/>
              <a:gd name="connsiteX70" fmla="*/ 4998604 w 11584247"/>
              <a:gd name="connsiteY70" fmla="*/ 629087 h 851161"/>
              <a:gd name="connsiteX71" fmla="*/ 4924058 w 11584247"/>
              <a:gd name="connsiteY71" fmla="*/ 645263 h 851161"/>
              <a:gd name="connsiteX72" fmla="*/ 4868616 w 11584247"/>
              <a:gd name="connsiteY72" fmla="*/ 683240 h 851161"/>
              <a:gd name="connsiteX73" fmla="*/ 4806175 w 11584247"/>
              <a:gd name="connsiteY73" fmla="*/ 686507 h 851161"/>
              <a:gd name="connsiteX74" fmla="*/ 4724634 w 11584247"/>
              <a:gd name="connsiteY74" fmla="*/ 668150 h 851161"/>
              <a:gd name="connsiteX75" fmla="*/ 4623526 w 11584247"/>
              <a:gd name="connsiteY75" fmla="*/ 693607 h 851161"/>
              <a:gd name="connsiteX76" fmla="*/ 4565119 w 11584247"/>
              <a:gd name="connsiteY76" fmla="*/ 699644 h 851161"/>
              <a:gd name="connsiteX77" fmla="*/ 4405682 w 11584247"/>
              <a:gd name="connsiteY77" fmla="*/ 725524 h 851161"/>
              <a:gd name="connsiteX78" fmla="*/ 4238717 w 11584247"/>
              <a:gd name="connsiteY78" fmla="*/ 780637 h 851161"/>
              <a:gd name="connsiteX79" fmla="*/ 4088010 w 11584247"/>
              <a:gd name="connsiteY79" fmla="*/ 824593 h 851161"/>
              <a:gd name="connsiteX80" fmla="*/ 3998789 w 11584247"/>
              <a:gd name="connsiteY80" fmla="*/ 851161 h 851161"/>
              <a:gd name="connsiteX81" fmla="*/ 3968135 w 11584247"/>
              <a:gd name="connsiteY81" fmla="*/ 845925 h 851161"/>
              <a:gd name="connsiteX82" fmla="*/ 3845234 w 11584247"/>
              <a:gd name="connsiteY82" fmla="*/ 823068 h 851161"/>
              <a:gd name="connsiteX83" fmla="*/ 3665369 w 11584247"/>
              <a:gd name="connsiteY83" fmla="*/ 785906 h 851161"/>
              <a:gd name="connsiteX84" fmla="*/ 3434444 w 11584247"/>
              <a:gd name="connsiteY84" fmla="*/ 760907 h 851161"/>
              <a:gd name="connsiteX85" fmla="*/ 3298790 w 11584247"/>
              <a:gd name="connsiteY85" fmla="*/ 755716 h 851161"/>
              <a:gd name="connsiteX86" fmla="*/ 3044242 w 11584247"/>
              <a:gd name="connsiteY86" fmla="*/ 738181 h 851161"/>
              <a:gd name="connsiteX87" fmla="*/ 2975529 w 11584247"/>
              <a:gd name="connsiteY87" fmla="*/ 720730 h 851161"/>
              <a:gd name="connsiteX88" fmla="*/ 2868812 w 11584247"/>
              <a:gd name="connsiteY88" fmla="*/ 709829 h 851161"/>
              <a:gd name="connsiteX89" fmla="*/ 2813818 w 11584247"/>
              <a:gd name="connsiteY89" fmla="*/ 698031 h 851161"/>
              <a:gd name="connsiteX90" fmla="*/ 2504472 w 11584247"/>
              <a:gd name="connsiteY90" fmla="*/ 654196 h 851161"/>
              <a:gd name="connsiteX91" fmla="*/ 2323450 w 11584247"/>
              <a:gd name="connsiteY91" fmla="*/ 692063 h 851161"/>
              <a:gd name="connsiteX92" fmla="*/ 2047386 w 11584247"/>
              <a:gd name="connsiteY92" fmla="*/ 669854 h 851161"/>
              <a:gd name="connsiteX93" fmla="*/ 2014871 w 11584247"/>
              <a:gd name="connsiteY93" fmla="*/ 671556 h 851161"/>
              <a:gd name="connsiteX94" fmla="*/ 1961527 w 11584247"/>
              <a:gd name="connsiteY94" fmla="*/ 678730 h 851161"/>
              <a:gd name="connsiteX95" fmla="*/ 1834052 w 11584247"/>
              <a:gd name="connsiteY95" fmla="*/ 644653 h 851161"/>
              <a:gd name="connsiteX96" fmla="*/ 1657788 w 11584247"/>
              <a:gd name="connsiteY96" fmla="*/ 646274 h 851161"/>
              <a:gd name="connsiteX97" fmla="*/ 1434049 w 11584247"/>
              <a:gd name="connsiteY97" fmla="*/ 595668 h 851161"/>
              <a:gd name="connsiteX98" fmla="*/ 1177354 w 11584247"/>
              <a:gd name="connsiteY98" fmla="*/ 614359 h 851161"/>
              <a:gd name="connsiteX99" fmla="*/ 1088947 w 11584247"/>
              <a:gd name="connsiteY99" fmla="*/ 617056 h 851161"/>
              <a:gd name="connsiteX100" fmla="*/ 998946 w 11584247"/>
              <a:gd name="connsiteY100" fmla="*/ 688407 h 851161"/>
              <a:gd name="connsiteX101" fmla="*/ 775514 w 11584247"/>
              <a:gd name="connsiteY101" fmla="*/ 737451 h 851161"/>
              <a:gd name="connsiteX102" fmla="*/ 603494 w 11584247"/>
              <a:gd name="connsiteY102" fmla="*/ 710500 h 851161"/>
              <a:gd name="connsiteX103" fmla="*/ 471335 w 11584247"/>
              <a:gd name="connsiteY103" fmla="*/ 714464 h 851161"/>
              <a:gd name="connsiteX104" fmla="*/ 344393 w 11584247"/>
              <a:gd name="connsiteY104" fmla="*/ 725929 h 851161"/>
              <a:gd name="connsiteX105" fmla="*/ 143310 w 11584247"/>
              <a:gd name="connsiteY105" fmla="*/ 738210 h 851161"/>
              <a:gd name="connsiteX106" fmla="*/ 15455 w 11584247"/>
              <a:gd name="connsiteY106" fmla="*/ 751614 h 851161"/>
              <a:gd name="connsiteX107" fmla="*/ 0 w 11584247"/>
              <a:gd name="connsiteY107" fmla="*/ 741620 h 851161"/>
              <a:gd name="connsiteX108" fmla="*/ 0 w 11584247"/>
              <a:gd name="connsiteY108" fmla="*/ 0 h 851161"/>
              <a:gd name="connsiteX0" fmla="*/ 0 w 11584247"/>
              <a:gd name="connsiteY0" fmla="*/ 0 h 846384"/>
              <a:gd name="connsiteX1" fmla="*/ 11584247 w 11584247"/>
              <a:gd name="connsiteY1" fmla="*/ 0 h 846384"/>
              <a:gd name="connsiteX2" fmla="*/ 11515863 w 11584247"/>
              <a:gd name="connsiteY2" fmla="*/ 41320 h 846384"/>
              <a:gd name="connsiteX3" fmla="*/ 11361848 w 11584247"/>
              <a:gd name="connsiteY3" fmla="*/ 74449 h 846384"/>
              <a:gd name="connsiteX4" fmla="*/ 11216869 w 11584247"/>
              <a:gd name="connsiteY4" fmla="*/ 106667 h 846384"/>
              <a:gd name="connsiteX5" fmla="*/ 11164524 w 11584247"/>
              <a:gd name="connsiteY5" fmla="*/ 113013 h 846384"/>
              <a:gd name="connsiteX6" fmla="*/ 11076261 w 11584247"/>
              <a:gd name="connsiteY6" fmla="*/ 152651 h 846384"/>
              <a:gd name="connsiteX7" fmla="*/ 10991963 w 11584247"/>
              <a:gd name="connsiteY7" fmla="*/ 163440 h 846384"/>
              <a:gd name="connsiteX8" fmla="*/ 10812847 w 11584247"/>
              <a:gd name="connsiteY8" fmla="*/ 186456 h 846384"/>
              <a:gd name="connsiteX9" fmla="*/ 10675741 w 11584247"/>
              <a:gd name="connsiteY9" fmla="*/ 221829 h 846384"/>
              <a:gd name="connsiteX10" fmla="*/ 10510136 w 11584247"/>
              <a:gd name="connsiteY10" fmla="*/ 223982 h 846384"/>
              <a:gd name="connsiteX11" fmla="*/ 10310725 w 11584247"/>
              <a:gd name="connsiteY11" fmla="*/ 257181 h 846384"/>
              <a:gd name="connsiteX12" fmla="*/ 10161434 w 11584247"/>
              <a:gd name="connsiteY12" fmla="*/ 264082 h 846384"/>
              <a:gd name="connsiteX13" fmla="*/ 9987770 w 11584247"/>
              <a:gd name="connsiteY13" fmla="*/ 268441 h 846384"/>
              <a:gd name="connsiteX14" fmla="*/ 9768987 w 11584247"/>
              <a:gd name="connsiteY14" fmla="*/ 280841 h 846384"/>
              <a:gd name="connsiteX15" fmla="*/ 9645923 w 11584247"/>
              <a:gd name="connsiteY15" fmla="*/ 297473 h 846384"/>
              <a:gd name="connsiteX16" fmla="*/ 9477264 w 11584247"/>
              <a:gd name="connsiteY16" fmla="*/ 333736 h 846384"/>
              <a:gd name="connsiteX17" fmla="*/ 9323022 w 11584247"/>
              <a:gd name="connsiteY17" fmla="*/ 339499 h 846384"/>
              <a:gd name="connsiteX18" fmla="*/ 9231896 w 11584247"/>
              <a:gd name="connsiteY18" fmla="*/ 350924 h 846384"/>
              <a:gd name="connsiteX19" fmla="*/ 9199098 w 11584247"/>
              <a:gd name="connsiteY19" fmla="*/ 367794 h 846384"/>
              <a:gd name="connsiteX20" fmla="*/ 9152075 w 11584247"/>
              <a:gd name="connsiteY20" fmla="*/ 382929 h 846384"/>
              <a:gd name="connsiteX21" fmla="*/ 9020007 w 11584247"/>
              <a:gd name="connsiteY21" fmla="*/ 408117 h 846384"/>
              <a:gd name="connsiteX22" fmla="*/ 8869068 w 11584247"/>
              <a:gd name="connsiteY22" fmla="*/ 421230 h 846384"/>
              <a:gd name="connsiteX23" fmla="*/ 8805167 w 11584247"/>
              <a:gd name="connsiteY23" fmla="*/ 414437 h 846384"/>
              <a:gd name="connsiteX24" fmla="*/ 8655035 w 11584247"/>
              <a:gd name="connsiteY24" fmla="*/ 424475 h 846384"/>
              <a:gd name="connsiteX25" fmla="*/ 8480431 w 11584247"/>
              <a:gd name="connsiteY25" fmla="*/ 402916 h 846384"/>
              <a:gd name="connsiteX26" fmla="*/ 8441817 w 11584247"/>
              <a:gd name="connsiteY26" fmla="*/ 417619 h 846384"/>
              <a:gd name="connsiteX27" fmla="*/ 8377029 w 11584247"/>
              <a:gd name="connsiteY27" fmla="*/ 441608 h 846384"/>
              <a:gd name="connsiteX28" fmla="*/ 8259050 w 11584247"/>
              <a:gd name="connsiteY28" fmla="*/ 464220 h 846384"/>
              <a:gd name="connsiteX29" fmla="*/ 8201086 w 11584247"/>
              <a:gd name="connsiteY29" fmla="*/ 485570 h 846384"/>
              <a:gd name="connsiteX30" fmla="*/ 8113667 w 11584247"/>
              <a:gd name="connsiteY30" fmla="*/ 521596 h 846384"/>
              <a:gd name="connsiteX31" fmla="*/ 8062051 w 11584247"/>
              <a:gd name="connsiteY31" fmla="*/ 533812 h 846384"/>
              <a:gd name="connsiteX32" fmla="*/ 7950411 w 11584247"/>
              <a:gd name="connsiteY32" fmla="*/ 582087 h 846384"/>
              <a:gd name="connsiteX33" fmla="*/ 7788598 w 11584247"/>
              <a:gd name="connsiteY33" fmla="*/ 667978 h 846384"/>
              <a:gd name="connsiteX34" fmla="*/ 7691368 w 11584247"/>
              <a:gd name="connsiteY34" fmla="*/ 691272 h 846384"/>
              <a:gd name="connsiteX35" fmla="*/ 7683053 w 11584247"/>
              <a:gd name="connsiteY35" fmla="*/ 688814 h 846384"/>
              <a:gd name="connsiteX36" fmla="*/ 7670993 w 11584247"/>
              <a:gd name="connsiteY36" fmla="*/ 688775 h 846384"/>
              <a:gd name="connsiteX37" fmla="*/ 7670712 w 11584247"/>
              <a:gd name="connsiteY37" fmla="*/ 689306 h 846384"/>
              <a:gd name="connsiteX38" fmla="*/ 7659383 w 11584247"/>
              <a:gd name="connsiteY38" fmla="*/ 688227 h 846384"/>
              <a:gd name="connsiteX39" fmla="*/ 7532285 w 11584247"/>
              <a:gd name="connsiteY39" fmla="*/ 726440 h 846384"/>
              <a:gd name="connsiteX40" fmla="*/ 7502351 w 11584247"/>
              <a:gd name="connsiteY40" fmla="*/ 735020 h 846384"/>
              <a:gd name="connsiteX41" fmla="*/ 7480842 w 11584247"/>
              <a:gd name="connsiteY41" fmla="*/ 731225 h 846384"/>
              <a:gd name="connsiteX42" fmla="*/ 7432183 w 11584247"/>
              <a:gd name="connsiteY42" fmla="*/ 732969 h 846384"/>
              <a:gd name="connsiteX43" fmla="*/ 7425231 w 11584247"/>
              <a:gd name="connsiteY43" fmla="*/ 735688 h 846384"/>
              <a:gd name="connsiteX44" fmla="*/ 7390298 w 11584247"/>
              <a:gd name="connsiteY44" fmla="*/ 722535 h 846384"/>
              <a:gd name="connsiteX45" fmla="*/ 7372339 w 11584247"/>
              <a:gd name="connsiteY45" fmla="*/ 718662 h 846384"/>
              <a:gd name="connsiteX46" fmla="*/ 7367083 w 11584247"/>
              <a:gd name="connsiteY46" fmla="*/ 711540 h 846384"/>
              <a:gd name="connsiteX47" fmla="*/ 7340667 w 11584247"/>
              <a:gd name="connsiteY47" fmla="*/ 708883 h 846384"/>
              <a:gd name="connsiteX48" fmla="*/ 7337703 w 11584247"/>
              <a:gd name="connsiteY48" fmla="*/ 710851 h 846384"/>
              <a:gd name="connsiteX49" fmla="*/ 7315659 w 11584247"/>
              <a:gd name="connsiteY49" fmla="*/ 700203 h 846384"/>
              <a:gd name="connsiteX50" fmla="*/ 7267494 w 11584247"/>
              <a:gd name="connsiteY50" fmla="*/ 681057 h 846384"/>
              <a:gd name="connsiteX51" fmla="*/ 7073219 w 11584247"/>
              <a:gd name="connsiteY51" fmla="*/ 690480 h 846384"/>
              <a:gd name="connsiteX52" fmla="*/ 6772962 w 11584247"/>
              <a:gd name="connsiteY52" fmla="*/ 661982 h 846384"/>
              <a:gd name="connsiteX53" fmla="*/ 6548962 w 11584247"/>
              <a:gd name="connsiteY53" fmla="*/ 632182 h 846384"/>
              <a:gd name="connsiteX54" fmla="*/ 6337636 w 11584247"/>
              <a:gd name="connsiteY54" fmla="*/ 651977 h 846384"/>
              <a:gd name="connsiteX55" fmla="*/ 6268828 w 11584247"/>
              <a:gd name="connsiteY55" fmla="*/ 622080 h 846384"/>
              <a:gd name="connsiteX56" fmla="*/ 6241133 w 11584247"/>
              <a:gd name="connsiteY56" fmla="*/ 637096 h 846384"/>
              <a:gd name="connsiteX57" fmla="*/ 6236372 w 11584247"/>
              <a:gd name="connsiteY57" fmla="*/ 640150 h 846384"/>
              <a:gd name="connsiteX58" fmla="*/ 6217005 w 11584247"/>
              <a:gd name="connsiteY58" fmla="*/ 642256 h 846384"/>
              <a:gd name="connsiteX59" fmla="*/ 6211934 w 11584247"/>
              <a:gd name="connsiteY59" fmla="*/ 655497 h 846384"/>
              <a:gd name="connsiteX60" fmla="*/ 6138186 w 11584247"/>
              <a:gd name="connsiteY60" fmla="*/ 650898 h 846384"/>
              <a:gd name="connsiteX61" fmla="*/ 6046332 w 11584247"/>
              <a:gd name="connsiteY61" fmla="*/ 651243 h 846384"/>
              <a:gd name="connsiteX62" fmla="*/ 5875486 w 11584247"/>
              <a:gd name="connsiteY62" fmla="*/ 656164 h 846384"/>
              <a:gd name="connsiteX63" fmla="*/ 5837074 w 11584247"/>
              <a:gd name="connsiteY63" fmla="*/ 669047 h 846384"/>
              <a:gd name="connsiteX64" fmla="*/ 5783293 w 11584247"/>
              <a:gd name="connsiteY64" fmla="*/ 678526 h 846384"/>
              <a:gd name="connsiteX65" fmla="*/ 5673851 w 11584247"/>
              <a:gd name="connsiteY65" fmla="*/ 675677 h 846384"/>
              <a:gd name="connsiteX66" fmla="*/ 5459069 w 11584247"/>
              <a:gd name="connsiteY66" fmla="*/ 641319 h 846384"/>
              <a:gd name="connsiteX67" fmla="*/ 5365377 w 11584247"/>
              <a:gd name="connsiteY67" fmla="*/ 639724 h 846384"/>
              <a:gd name="connsiteX68" fmla="*/ 5168758 w 11584247"/>
              <a:gd name="connsiteY68" fmla="*/ 620360 h 846384"/>
              <a:gd name="connsiteX69" fmla="*/ 5043093 w 11584247"/>
              <a:gd name="connsiteY69" fmla="*/ 619043 h 846384"/>
              <a:gd name="connsiteX70" fmla="*/ 4998604 w 11584247"/>
              <a:gd name="connsiteY70" fmla="*/ 629087 h 846384"/>
              <a:gd name="connsiteX71" fmla="*/ 4924058 w 11584247"/>
              <a:gd name="connsiteY71" fmla="*/ 645263 h 846384"/>
              <a:gd name="connsiteX72" fmla="*/ 4868616 w 11584247"/>
              <a:gd name="connsiteY72" fmla="*/ 683240 h 846384"/>
              <a:gd name="connsiteX73" fmla="*/ 4806175 w 11584247"/>
              <a:gd name="connsiteY73" fmla="*/ 686507 h 846384"/>
              <a:gd name="connsiteX74" fmla="*/ 4724634 w 11584247"/>
              <a:gd name="connsiteY74" fmla="*/ 668150 h 846384"/>
              <a:gd name="connsiteX75" fmla="*/ 4623526 w 11584247"/>
              <a:gd name="connsiteY75" fmla="*/ 693607 h 846384"/>
              <a:gd name="connsiteX76" fmla="*/ 4565119 w 11584247"/>
              <a:gd name="connsiteY76" fmla="*/ 699644 h 846384"/>
              <a:gd name="connsiteX77" fmla="*/ 4405682 w 11584247"/>
              <a:gd name="connsiteY77" fmla="*/ 725524 h 846384"/>
              <a:gd name="connsiteX78" fmla="*/ 4238717 w 11584247"/>
              <a:gd name="connsiteY78" fmla="*/ 780637 h 846384"/>
              <a:gd name="connsiteX79" fmla="*/ 4088010 w 11584247"/>
              <a:gd name="connsiteY79" fmla="*/ 824593 h 846384"/>
              <a:gd name="connsiteX80" fmla="*/ 4026838 w 11584247"/>
              <a:gd name="connsiteY80" fmla="*/ 834332 h 846384"/>
              <a:gd name="connsiteX81" fmla="*/ 3968135 w 11584247"/>
              <a:gd name="connsiteY81" fmla="*/ 845925 h 846384"/>
              <a:gd name="connsiteX82" fmla="*/ 3845234 w 11584247"/>
              <a:gd name="connsiteY82" fmla="*/ 823068 h 846384"/>
              <a:gd name="connsiteX83" fmla="*/ 3665369 w 11584247"/>
              <a:gd name="connsiteY83" fmla="*/ 785906 h 846384"/>
              <a:gd name="connsiteX84" fmla="*/ 3434444 w 11584247"/>
              <a:gd name="connsiteY84" fmla="*/ 760907 h 846384"/>
              <a:gd name="connsiteX85" fmla="*/ 3298790 w 11584247"/>
              <a:gd name="connsiteY85" fmla="*/ 755716 h 846384"/>
              <a:gd name="connsiteX86" fmla="*/ 3044242 w 11584247"/>
              <a:gd name="connsiteY86" fmla="*/ 738181 h 846384"/>
              <a:gd name="connsiteX87" fmla="*/ 2975529 w 11584247"/>
              <a:gd name="connsiteY87" fmla="*/ 720730 h 846384"/>
              <a:gd name="connsiteX88" fmla="*/ 2868812 w 11584247"/>
              <a:gd name="connsiteY88" fmla="*/ 709829 h 846384"/>
              <a:gd name="connsiteX89" fmla="*/ 2813818 w 11584247"/>
              <a:gd name="connsiteY89" fmla="*/ 698031 h 846384"/>
              <a:gd name="connsiteX90" fmla="*/ 2504472 w 11584247"/>
              <a:gd name="connsiteY90" fmla="*/ 654196 h 846384"/>
              <a:gd name="connsiteX91" fmla="*/ 2323450 w 11584247"/>
              <a:gd name="connsiteY91" fmla="*/ 692063 h 846384"/>
              <a:gd name="connsiteX92" fmla="*/ 2047386 w 11584247"/>
              <a:gd name="connsiteY92" fmla="*/ 669854 h 846384"/>
              <a:gd name="connsiteX93" fmla="*/ 2014871 w 11584247"/>
              <a:gd name="connsiteY93" fmla="*/ 671556 h 846384"/>
              <a:gd name="connsiteX94" fmla="*/ 1961527 w 11584247"/>
              <a:gd name="connsiteY94" fmla="*/ 678730 h 846384"/>
              <a:gd name="connsiteX95" fmla="*/ 1834052 w 11584247"/>
              <a:gd name="connsiteY95" fmla="*/ 644653 h 846384"/>
              <a:gd name="connsiteX96" fmla="*/ 1657788 w 11584247"/>
              <a:gd name="connsiteY96" fmla="*/ 646274 h 846384"/>
              <a:gd name="connsiteX97" fmla="*/ 1434049 w 11584247"/>
              <a:gd name="connsiteY97" fmla="*/ 595668 h 846384"/>
              <a:gd name="connsiteX98" fmla="*/ 1177354 w 11584247"/>
              <a:gd name="connsiteY98" fmla="*/ 614359 h 846384"/>
              <a:gd name="connsiteX99" fmla="*/ 1088947 w 11584247"/>
              <a:gd name="connsiteY99" fmla="*/ 617056 h 846384"/>
              <a:gd name="connsiteX100" fmla="*/ 998946 w 11584247"/>
              <a:gd name="connsiteY100" fmla="*/ 688407 h 846384"/>
              <a:gd name="connsiteX101" fmla="*/ 775514 w 11584247"/>
              <a:gd name="connsiteY101" fmla="*/ 737451 h 846384"/>
              <a:gd name="connsiteX102" fmla="*/ 603494 w 11584247"/>
              <a:gd name="connsiteY102" fmla="*/ 710500 h 846384"/>
              <a:gd name="connsiteX103" fmla="*/ 471335 w 11584247"/>
              <a:gd name="connsiteY103" fmla="*/ 714464 h 846384"/>
              <a:gd name="connsiteX104" fmla="*/ 344393 w 11584247"/>
              <a:gd name="connsiteY104" fmla="*/ 725929 h 846384"/>
              <a:gd name="connsiteX105" fmla="*/ 143310 w 11584247"/>
              <a:gd name="connsiteY105" fmla="*/ 738210 h 846384"/>
              <a:gd name="connsiteX106" fmla="*/ 15455 w 11584247"/>
              <a:gd name="connsiteY106" fmla="*/ 751614 h 846384"/>
              <a:gd name="connsiteX107" fmla="*/ 0 w 11584247"/>
              <a:gd name="connsiteY107" fmla="*/ 741620 h 846384"/>
              <a:gd name="connsiteX108" fmla="*/ 0 w 11584247"/>
              <a:gd name="connsiteY108" fmla="*/ 0 h 846384"/>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98790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75514 w 11584247"/>
              <a:gd name="connsiteY101" fmla="*/ 737451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43310 w 11584247"/>
              <a:gd name="connsiteY105" fmla="*/ 738210 h 834332"/>
              <a:gd name="connsiteX106" fmla="*/ 15455 w 11584247"/>
              <a:gd name="connsiteY106" fmla="*/ 751614 h 834332"/>
              <a:gd name="connsiteX107" fmla="*/ 0 w 11584247"/>
              <a:gd name="connsiteY107" fmla="*/ 741620 h 834332"/>
              <a:gd name="connsiteX108" fmla="*/ 0 w 11584247"/>
              <a:gd name="connsiteY108" fmla="*/ 0 h 834332"/>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98790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86733 w 11584247"/>
              <a:gd name="connsiteY101" fmla="*/ 698183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43310 w 11584247"/>
              <a:gd name="connsiteY105" fmla="*/ 738210 h 834332"/>
              <a:gd name="connsiteX106" fmla="*/ 15455 w 11584247"/>
              <a:gd name="connsiteY106" fmla="*/ 751614 h 834332"/>
              <a:gd name="connsiteX107" fmla="*/ 0 w 11584247"/>
              <a:gd name="connsiteY107" fmla="*/ 741620 h 834332"/>
              <a:gd name="connsiteX108" fmla="*/ 0 w 11584247"/>
              <a:gd name="connsiteY108" fmla="*/ 0 h 834332"/>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98790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86733 w 11584247"/>
              <a:gd name="connsiteY101" fmla="*/ 698183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43310 w 11584247"/>
              <a:gd name="connsiteY105" fmla="*/ 738210 h 834332"/>
              <a:gd name="connsiteX106" fmla="*/ 15455 w 11584247"/>
              <a:gd name="connsiteY106" fmla="*/ 751614 h 834332"/>
              <a:gd name="connsiteX107" fmla="*/ 0 w 11584247"/>
              <a:gd name="connsiteY107" fmla="*/ 741620 h 834332"/>
              <a:gd name="connsiteX108" fmla="*/ 0 w 11584247"/>
              <a:gd name="connsiteY108" fmla="*/ 0 h 834332"/>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98790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86733 w 11584247"/>
              <a:gd name="connsiteY101" fmla="*/ 698183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54529 w 11584247"/>
              <a:gd name="connsiteY105" fmla="*/ 766259 h 834332"/>
              <a:gd name="connsiteX106" fmla="*/ 15455 w 11584247"/>
              <a:gd name="connsiteY106" fmla="*/ 751614 h 834332"/>
              <a:gd name="connsiteX107" fmla="*/ 0 w 11584247"/>
              <a:gd name="connsiteY107" fmla="*/ 741620 h 834332"/>
              <a:gd name="connsiteX108" fmla="*/ 0 w 11584247"/>
              <a:gd name="connsiteY108" fmla="*/ 0 h 834332"/>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70741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86733 w 11584247"/>
              <a:gd name="connsiteY101" fmla="*/ 698183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54529 w 11584247"/>
              <a:gd name="connsiteY105" fmla="*/ 766259 h 834332"/>
              <a:gd name="connsiteX106" fmla="*/ 15455 w 11584247"/>
              <a:gd name="connsiteY106" fmla="*/ 751614 h 834332"/>
              <a:gd name="connsiteX107" fmla="*/ 0 w 11584247"/>
              <a:gd name="connsiteY107" fmla="*/ 741620 h 834332"/>
              <a:gd name="connsiteX108" fmla="*/ 0 w 11584247"/>
              <a:gd name="connsiteY108" fmla="*/ 0 h 834332"/>
              <a:gd name="connsiteX0" fmla="*/ 0 w 11584247"/>
              <a:gd name="connsiteY0" fmla="*/ 0 h 834332"/>
              <a:gd name="connsiteX1" fmla="*/ 11584247 w 11584247"/>
              <a:gd name="connsiteY1" fmla="*/ 0 h 834332"/>
              <a:gd name="connsiteX2" fmla="*/ 11515863 w 11584247"/>
              <a:gd name="connsiteY2" fmla="*/ 41320 h 834332"/>
              <a:gd name="connsiteX3" fmla="*/ 11361848 w 11584247"/>
              <a:gd name="connsiteY3" fmla="*/ 74449 h 834332"/>
              <a:gd name="connsiteX4" fmla="*/ 11216869 w 11584247"/>
              <a:gd name="connsiteY4" fmla="*/ 106667 h 834332"/>
              <a:gd name="connsiteX5" fmla="*/ 11164524 w 11584247"/>
              <a:gd name="connsiteY5" fmla="*/ 113013 h 834332"/>
              <a:gd name="connsiteX6" fmla="*/ 11076261 w 11584247"/>
              <a:gd name="connsiteY6" fmla="*/ 152651 h 834332"/>
              <a:gd name="connsiteX7" fmla="*/ 10991963 w 11584247"/>
              <a:gd name="connsiteY7" fmla="*/ 163440 h 834332"/>
              <a:gd name="connsiteX8" fmla="*/ 10812847 w 11584247"/>
              <a:gd name="connsiteY8" fmla="*/ 186456 h 834332"/>
              <a:gd name="connsiteX9" fmla="*/ 10675741 w 11584247"/>
              <a:gd name="connsiteY9" fmla="*/ 221829 h 834332"/>
              <a:gd name="connsiteX10" fmla="*/ 10510136 w 11584247"/>
              <a:gd name="connsiteY10" fmla="*/ 223982 h 834332"/>
              <a:gd name="connsiteX11" fmla="*/ 10310725 w 11584247"/>
              <a:gd name="connsiteY11" fmla="*/ 257181 h 834332"/>
              <a:gd name="connsiteX12" fmla="*/ 10161434 w 11584247"/>
              <a:gd name="connsiteY12" fmla="*/ 264082 h 834332"/>
              <a:gd name="connsiteX13" fmla="*/ 9987770 w 11584247"/>
              <a:gd name="connsiteY13" fmla="*/ 268441 h 834332"/>
              <a:gd name="connsiteX14" fmla="*/ 9768987 w 11584247"/>
              <a:gd name="connsiteY14" fmla="*/ 280841 h 834332"/>
              <a:gd name="connsiteX15" fmla="*/ 9645923 w 11584247"/>
              <a:gd name="connsiteY15" fmla="*/ 297473 h 834332"/>
              <a:gd name="connsiteX16" fmla="*/ 9477264 w 11584247"/>
              <a:gd name="connsiteY16" fmla="*/ 333736 h 834332"/>
              <a:gd name="connsiteX17" fmla="*/ 9323022 w 11584247"/>
              <a:gd name="connsiteY17" fmla="*/ 339499 h 834332"/>
              <a:gd name="connsiteX18" fmla="*/ 9231896 w 11584247"/>
              <a:gd name="connsiteY18" fmla="*/ 350924 h 834332"/>
              <a:gd name="connsiteX19" fmla="*/ 9199098 w 11584247"/>
              <a:gd name="connsiteY19" fmla="*/ 367794 h 834332"/>
              <a:gd name="connsiteX20" fmla="*/ 9152075 w 11584247"/>
              <a:gd name="connsiteY20" fmla="*/ 382929 h 834332"/>
              <a:gd name="connsiteX21" fmla="*/ 9020007 w 11584247"/>
              <a:gd name="connsiteY21" fmla="*/ 408117 h 834332"/>
              <a:gd name="connsiteX22" fmla="*/ 8869068 w 11584247"/>
              <a:gd name="connsiteY22" fmla="*/ 421230 h 834332"/>
              <a:gd name="connsiteX23" fmla="*/ 8805167 w 11584247"/>
              <a:gd name="connsiteY23" fmla="*/ 414437 h 834332"/>
              <a:gd name="connsiteX24" fmla="*/ 8655035 w 11584247"/>
              <a:gd name="connsiteY24" fmla="*/ 424475 h 834332"/>
              <a:gd name="connsiteX25" fmla="*/ 8480431 w 11584247"/>
              <a:gd name="connsiteY25" fmla="*/ 402916 h 834332"/>
              <a:gd name="connsiteX26" fmla="*/ 8441817 w 11584247"/>
              <a:gd name="connsiteY26" fmla="*/ 417619 h 834332"/>
              <a:gd name="connsiteX27" fmla="*/ 8377029 w 11584247"/>
              <a:gd name="connsiteY27" fmla="*/ 441608 h 834332"/>
              <a:gd name="connsiteX28" fmla="*/ 8259050 w 11584247"/>
              <a:gd name="connsiteY28" fmla="*/ 464220 h 834332"/>
              <a:gd name="connsiteX29" fmla="*/ 8201086 w 11584247"/>
              <a:gd name="connsiteY29" fmla="*/ 485570 h 834332"/>
              <a:gd name="connsiteX30" fmla="*/ 8113667 w 11584247"/>
              <a:gd name="connsiteY30" fmla="*/ 521596 h 834332"/>
              <a:gd name="connsiteX31" fmla="*/ 8062051 w 11584247"/>
              <a:gd name="connsiteY31" fmla="*/ 533812 h 834332"/>
              <a:gd name="connsiteX32" fmla="*/ 7950411 w 11584247"/>
              <a:gd name="connsiteY32" fmla="*/ 582087 h 834332"/>
              <a:gd name="connsiteX33" fmla="*/ 7788598 w 11584247"/>
              <a:gd name="connsiteY33" fmla="*/ 667978 h 834332"/>
              <a:gd name="connsiteX34" fmla="*/ 7691368 w 11584247"/>
              <a:gd name="connsiteY34" fmla="*/ 691272 h 834332"/>
              <a:gd name="connsiteX35" fmla="*/ 7683053 w 11584247"/>
              <a:gd name="connsiteY35" fmla="*/ 688814 h 834332"/>
              <a:gd name="connsiteX36" fmla="*/ 7670993 w 11584247"/>
              <a:gd name="connsiteY36" fmla="*/ 688775 h 834332"/>
              <a:gd name="connsiteX37" fmla="*/ 7670712 w 11584247"/>
              <a:gd name="connsiteY37" fmla="*/ 689306 h 834332"/>
              <a:gd name="connsiteX38" fmla="*/ 7659383 w 11584247"/>
              <a:gd name="connsiteY38" fmla="*/ 688227 h 834332"/>
              <a:gd name="connsiteX39" fmla="*/ 7532285 w 11584247"/>
              <a:gd name="connsiteY39" fmla="*/ 726440 h 834332"/>
              <a:gd name="connsiteX40" fmla="*/ 7502351 w 11584247"/>
              <a:gd name="connsiteY40" fmla="*/ 735020 h 834332"/>
              <a:gd name="connsiteX41" fmla="*/ 7480842 w 11584247"/>
              <a:gd name="connsiteY41" fmla="*/ 731225 h 834332"/>
              <a:gd name="connsiteX42" fmla="*/ 7432183 w 11584247"/>
              <a:gd name="connsiteY42" fmla="*/ 732969 h 834332"/>
              <a:gd name="connsiteX43" fmla="*/ 7425231 w 11584247"/>
              <a:gd name="connsiteY43" fmla="*/ 735688 h 834332"/>
              <a:gd name="connsiteX44" fmla="*/ 7390298 w 11584247"/>
              <a:gd name="connsiteY44" fmla="*/ 722535 h 834332"/>
              <a:gd name="connsiteX45" fmla="*/ 7372339 w 11584247"/>
              <a:gd name="connsiteY45" fmla="*/ 718662 h 834332"/>
              <a:gd name="connsiteX46" fmla="*/ 7367083 w 11584247"/>
              <a:gd name="connsiteY46" fmla="*/ 711540 h 834332"/>
              <a:gd name="connsiteX47" fmla="*/ 7340667 w 11584247"/>
              <a:gd name="connsiteY47" fmla="*/ 708883 h 834332"/>
              <a:gd name="connsiteX48" fmla="*/ 7337703 w 11584247"/>
              <a:gd name="connsiteY48" fmla="*/ 710851 h 834332"/>
              <a:gd name="connsiteX49" fmla="*/ 7315659 w 11584247"/>
              <a:gd name="connsiteY49" fmla="*/ 700203 h 834332"/>
              <a:gd name="connsiteX50" fmla="*/ 7267494 w 11584247"/>
              <a:gd name="connsiteY50" fmla="*/ 681057 h 834332"/>
              <a:gd name="connsiteX51" fmla="*/ 7073219 w 11584247"/>
              <a:gd name="connsiteY51" fmla="*/ 690480 h 834332"/>
              <a:gd name="connsiteX52" fmla="*/ 6772962 w 11584247"/>
              <a:gd name="connsiteY52" fmla="*/ 661982 h 834332"/>
              <a:gd name="connsiteX53" fmla="*/ 6548962 w 11584247"/>
              <a:gd name="connsiteY53" fmla="*/ 632182 h 834332"/>
              <a:gd name="connsiteX54" fmla="*/ 6337636 w 11584247"/>
              <a:gd name="connsiteY54" fmla="*/ 651977 h 834332"/>
              <a:gd name="connsiteX55" fmla="*/ 6268828 w 11584247"/>
              <a:gd name="connsiteY55" fmla="*/ 622080 h 834332"/>
              <a:gd name="connsiteX56" fmla="*/ 6241133 w 11584247"/>
              <a:gd name="connsiteY56" fmla="*/ 637096 h 834332"/>
              <a:gd name="connsiteX57" fmla="*/ 6236372 w 11584247"/>
              <a:gd name="connsiteY57" fmla="*/ 640150 h 834332"/>
              <a:gd name="connsiteX58" fmla="*/ 6217005 w 11584247"/>
              <a:gd name="connsiteY58" fmla="*/ 642256 h 834332"/>
              <a:gd name="connsiteX59" fmla="*/ 6211934 w 11584247"/>
              <a:gd name="connsiteY59" fmla="*/ 655497 h 834332"/>
              <a:gd name="connsiteX60" fmla="*/ 6138186 w 11584247"/>
              <a:gd name="connsiteY60" fmla="*/ 650898 h 834332"/>
              <a:gd name="connsiteX61" fmla="*/ 6046332 w 11584247"/>
              <a:gd name="connsiteY61" fmla="*/ 651243 h 834332"/>
              <a:gd name="connsiteX62" fmla="*/ 5875486 w 11584247"/>
              <a:gd name="connsiteY62" fmla="*/ 656164 h 834332"/>
              <a:gd name="connsiteX63" fmla="*/ 5837074 w 11584247"/>
              <a:gd name="connsiteY63" fmla="*/ 669047 h 834332"/>
              <a:gd name="connsiteX64" fmla="*/ 5783293 w 11584247"/>
              <a:gd name="connsiteY64" fmla="*/ 678526 h 834332"/>
              <a:gd name="connsiteX65" fmla="*/ 5673851 w 11584247"/>
              <a:gd name="connsiteY65" fmla="*/ 675677 h 834332"/>
              <a:gd name="connsiteX66" fmla="*/ 5459069 w 11584247"/>
              <a:gd name="connsiteY66" fmla="*/ 641319 h 834332"/>
              <a:gd name="connsiteX67" fmla="*/ 5365377 w 11584247"/>
              <a:gd name="connsiteY67" fmla="*/ 639724 h 834332"/>
              <a:gd name="connsiteX68" fmla="*/ 5168758 w 11584247"/>
              <a:gd name="connsiteY68" fmla="*/ 620360 h 834332"/>
              <a:gd name="connsiteX69" fmla="*/ 5043093 w 11584247"/>
              <a:gd name="connsiteY69" fmla="*/ 619043 h 834332"/>
              <a:gd name="connsiteX70" fmla="*/ 4998604 w 11584247"/>
              <a:gd name="connsiteY70" fmla="*/ 629087 h 834332"/>
              <a:gd name="connsiteX71" fmla="*/ 4924058 w 11584247"/>
              <a:gd name="connsiteY71" fmla="*/ 645263 h 834332"/>
              <a:gd name="connsiteX72" fmla="*/ 4868616 w 11584247"/>
              <a:gd name="connsiteY72" fmla="*/ 683240 h 834332"/>
              <a:gd name="connsiteX73" fmla="*/ 4806175 w 11584247"/>
              <a:gd name="connsiteY73" fmla="*/ 686507 h 834332"/>
              <a:gd name="connsiteX74" fmla="*/ 4724634 w 11584247"/>
              <a:gd name="connsiteY74" fmla="*/ 668150 h 834332"/>
              <a:gd name="connsiteX75" fmla="*/ 4623526 w 11584247"/>
              <a:gd name="connsiteY75" fmla="*/ 693607 h 834332"/>
              <a:gd name="connsiteX76" fmla="*/ 4565119 w 11584247"/>
              <a:gd name="connsiteY76" fmla="*/ 699644 h 834332"/>
              <a:gd name="connsiteX77" fmla="*/ 4405682 w 11584247"/>
              <a:gd name="connsiteY77" fmla="*/ 725524 h 834332"/>
              <a:gd name="connsiteX78" fmla="*/ 4238717 w 11584247"/>
              <a:gd name="connsiteY78" fmla="*/ 780637 h 834332"/>
              <a:gd name="connsiteX79" fmla="*/ 4088010 w 11584247"/>
              <a:gd name="connsiteY79" fmla="*/ 824593 h 834332"/>
              <a:gd name="connsiteX80" fmla="*/ 4026838 w 11584247"/>
              <a:gd name="connsiteY80" fmla="*/ 834332 h 834332"/>
              <a:gd name="connsiteX81" fmla="*/ 3945695 w 11584247"/>
              <a:gd name="connsiteY81" fmla="*/ 812266 h 834332"/>
              <a:gd name="connsiteX82" fmla="*/ 3845234 w 11584247"/>
              <a:gd name="connsiteY82" fmla="*/ 823068 h 834332"/>
              <a:gd name="connsiteX83" fmla="*/ 3665369 w 11584247"/>
              <a:gd name="connsiteY83" fmla="*/ 785906 h 834332"/>
              <a:gd name="connsiteX84" fmla="*/ 3434444 w 11584247"/>
              <a:gd name="connsiteY84" fmla="*/ 760907 h 834332"/>
              <a:gd name="connsiteX85" fmla="*/ 3270741 w 11584247"/>
              <a:gd name="connsiteY85" fmla="*/ 755716 h 834332"/>
              <a:gd name="connsiteX86" fmla="*/ 3044242 w 11584247"/>
              <a:gd name="connsiteY86" fmla="*/ 738181 h 834332"/>
              <a:gd name="connsiteX87" fmla="*/ 2975529 w 11584247"/>
              <a:gd name="connsiteY87" fmla="*/ 720730 h 834332"/>
              <a:gd name="connsiteX88" fmla="*/ 2868812 w 11584247"/>
              <a:gd name="connsiteY88" fmla="*/ 709829 h 834332"/>
              <a:gd name="connsiteX89" fmla="*/ 2813818 w 11584247"/>
              <a:gd name="connsiteY89" fmla="*/ 698031 h 834332"/>
              <a:gd name="connsiteX90" fmla="*/ 2504472 w 11584247"/>
              <a:gd name="connsiteY90" fmla="*/ 654196 h 834332"/>
              <a:gd name="connsiteX91" fmla="*/ 2323450 w 11584247"/>
              <a:gd name="connsiteY91" fmla="*/ 692063 h 834332"/>
              <a:gd name="connsiteX92" fmla="*/ 2047386 w 11584247"/>
              <a:gd name="connsiteY92" fmla="*/ 669854 h 834332"/>
              <a:gd name="connsiteX93" fmla="*/ 2014871 w 11584247"/>
              <a:gd name="connsiteY93" fmla="*/ 671556 h 834332"/>
              <a:gd name="connsiteX94" fmla="*/ 1961527 w 11584247"/>
              <a:gd name="connsiteY94" fmla="*/ 678730 h 834332"/>
              <a:gd name="connsiteX95" fmla="*/ 1834052 w 11584247"/>
              <a:gd name="connsiteY95" fmla="*/ 644653 h 834332"/>
              <a:gd name="connsiteX96" fmla="*/ 1657788 w 11584247"/>
              <a:gd name="connsiteY96" fmla="*/ 646274 h 834332"/>
              <a:gd name="connsiteX97" fmla="*/ 1434049 w 11584247"/>
              <a:gd name="connsiteY97" fmla="*/ 595668 h 834332"/>
              <a:gd name="connsiteX98" fmla="*/ 1177354 w 11584247"/>
              <a:gd name="connsiteY98" fmla="*/ 614359 h 834332"/>
              <a:gd name="connsiteX99" fmla="*/ 1088947 w 11584247"/>
              <a:gd name="connsiteY99" fmla="*/ 617056 h 834332"/>
              <a:gd name="connsiteX100" fmla="*/ 998946 w 11584247"/>
              <a:gd name="connsiteY100" fmla="*/ 688407 h 834332"/>
              <a:gd name="connsiteX101" fmla="*/ 786733 w 11584247"/>
              <a:gd name="connsiteY101" fmla="*/ 698183 h 834332"/>
              <a:gd name="connsiteX102" fmla="*/ 603494 w 11584247"/>
              <a:gd name="connsiteY102" fmla="*/ 710500 h 834332"/>
              <a:gd name="connsiteX103" fmla="*/ 471335 w 11584247"/>
              <a:gd name="connsiteY103" fmla="*/ 714464 h 834332"/>
              <a:gd name="connsiteX104" fmla="*/ 344393 w 11584247"/>
              <a:gd name="connsiteY104" fmla="*/ 725929 h 834332"/>
              <a:gd name="connsiteX105" fmla="*/ 154529 w 11584247"/>
              <a:gd name="connsiteY105" fmla="*/ 766259 h 834332"/>
              <a:gd name="connsiteX106" fmla="*/ 15455 w 11584247"/>
              <a:gd name="connsiteY106" fmla="*/ 751614 h 834332"/>
              <a:gd name="connsiteX107" fmla="*/ 0 w 11584247"/>
              <a:gd name="connsiteY107" fmla="*/ 741620 h 834332"/>
              <a:gd name="connsiteX108" fmla="*/ 0 w 11584247"/>
              <a:gd name="connsiteY108" fmla="*/ 0 h 8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1584247" h="834332">
                <a:moveTo>
                  <a:pt x="0" y="0"/>
                </a:moveTo>
                <a:lnTo>
                  <a:pt x="11584247" y="0"/>
                </a:lnTo>
                <a:cubicBezTo>
                  <a:pt x="11583354" y="21074"/>
                  <a:pt x="11516756" y="20246"/>
                  <a:pt x="11515863" y="41320"/>
                </a:cubicBezTo>
                <a:cubicBezTo>
                  <a:pt x="11446650" y="89893"/>
                  <a:pt x="11427148" y="66740"/>
                  <a:pt x="11361848" y="74449"/>
                </a:cubicBezTo>
                <a:cubicBezTo>
                  <a:pt x="11318688" y="73418"/>
                  <a:pt x="11258868" y="117780"/>
                  <a:pt x="11216869" y="106667"/>
                </a:cubicBezTo>
                <a:cubicBezTo>
                  <a:pt x="11198188" y="96117"/>
                  <a:pt x="11186748" y="142499"/>
                  <a:pt x="11164524" y="113013"/>
                </a:cubicBezTo>
                <a:cubicBezTo>
                  <a:pt x="11137350" y="113197"/>
                  <a:pt x="11105021" y="136767"/>
                  <a:pt x="11076261" y="152651"/>
                </a:cubicBezTo>
                <a:cubicBezTo>
                  <a:pt x="11064410" y="168994"/>
                  <a:pt x="11020429" y="189857"/>
                  <a:pt x="10991963" y="163440"/>
                </a:cubicBezTo>
                <a:cubicBezTo>
                  <a:pt x="10928444" y="196453"/>
                  <a:pt x="10912898" y="175675"/>
                  <a:pt x="10812847" y="186456"/>
                </a:cubicBezTo>
                <a:cubicBezTo>
                  <a:pt x="10804102" y="217367"/>
                  <a:pt x="10711964" y="225830"/>
                  <a:pt x="10675741" y="221829"/>
                </a:cubicBezTo>
                <a:cubicBezTo>
                  <a:pt x="10629964" y="228083"/>
                  <a:pt x="10579541" y="221762"/>
                  <a:pt x="10510136" y="223982"/>
                </a:cubicBezTo>
                <a:cubicBezTo>
                  <a:pt x="10450419" y="273575"/>
                  <a:pt x="10381645" y="241884"/>
                  <a:pt x="10310725" y="257181"/>
                </a:cubicBezTo>
                <a:cubicBezTo>
                  <a:pt x="10267928" y="267586"/>
                  <a:pt x="10218784" y="245020"/>
                  <a:pt x="10161434" y="264082"/>
                </a:cubicBezTo>
                <a:cubicBezTo>
                  <a:pt x="10107608" y="265959"/>
                  <a:pt x="10056407" y="255566"/>
                  <a:pt x="9987770" y="268441"/>
                </a:cubicBezTo>
                <a:cubicBezTo>
                  <a:pt x="9904551" y="226156"/>
                  <a:pt x="9857610" y="294412"/>
                  <a:pt x="9768987" y="280841"/>
                </a:cubicBezTo>
                <a:cubicBezTo>
                  <a:pt x="9731456" y="341604"/>
                  <a:pt x="9692330" y="281739"/>
                  <a:pt x="9645923" y="297473"/>
                </a:cubicBezTo>
                <a:cubicBezTo>
                  <a:pt x="9606652" y="307224"/>
                  <a:pt x="9531081" y="326732"/>
                  <a:pt x="9477264" y="333736"/>
                </a:cubicBezTo>
                <a:cubicBezTo>
                  <a:pt x="9434057" y="307453"/>
                  <a:pt x="9376683" y="374950"/>
                  <a:pt x="9323022" y="339499"/>
                </a:cubicBezTo>
                <a:cubicBezTo>
                  <a:pt x="9303364" y="331082"/>
                  <a:pt x="9243008" y="333292"/>
                  <a:pt x="9231896" y="350924"/>
                </a:cubicBezTo>
                <a:cubicBezTo>
                  <a:pt x="9219375" y="354933"/>
                  <a:pt x="9204577" y="349029"/>
                  <a:pt x="9199098" y="367794"/>
                </a:cubicBezTo>
                <a:cubicBezTo>
                  <a:pt x="9189895" y="390424"/>
                  <a:pt x="9145339" y="356554"/>
                  <a:pt x="9152075" y="382929"/>
                </a:cubicBezTo>
                <a:cubicBezTo>
                  <a:pt x="9120453" y="359742"/>
                  <a:pt x="9046018" y="396013"/>
                  <a:pt x="9020007" y="408117"/>
                </a:cubicBezTo>
                <a:cubicBezTo>
                  <a:pt x="8972839" y="414500"/>
                  <a:pt x="8904875" y="420177"/>
                  <a:pt x="8869068" y="421230"/>
                </a:cubicBezTo>
                <a:cubicBezTo>
                  <a:pt x="8833261" y="422283"/>
                  <a:pt x="8851124" y="419506"/>
                  <a:pt x="8805167" y="414437"/>
                </a:cubicBezTo>
                <a:cubicBezTo>
                  <a:pt x="8725116" y="368034"/>
                  <a:pt x="8719620" y="430763"/>
                  <a:pt x="8655035" y="424475"/>
                </a:cubicBezTo>
                <a:cubicBezTo>
                  <a:pt x="8582677" y="423130"/>
                  <a:pt x="8575789" y="445705"/>
                  <a:pt x="8480431" y="402916"/>
                </a:cubicBezTo>
                <a:cubicBezTo>
                  <a:pt x="8473377" y="424272"/>
                  <a:pt x="8462163" y="426092"/>
                  <a:pt x="8441817" y="417619"/>
                </a:cubicBezTo>
                <a:cubicBezTo>
                  <a:pt x="8406849" y="418509"/>
                  <a:pt x="8416068" y="470236"/>
                  <a:pt x="8377029" y="441608"/>
                </a:cubicBezTo>
                <a:cubicBezTo>
                  <a:pt x="8346568" y="449375"/>
                  <a:pt x="8288374" y="456893"/>
                  <a:pt x="8259050" y="464220"/>
                </a:cubicBezTo>
                <a:cubicBezTo>
                  <a:pt x="8225343" y="469334"/>
                  <a:pt x="8218940" y="418173"/>
                  <a:pt x="8201086" y="485570"/>
                </a:cubicBezTo>
                <a:cubicBezTo>
                  <a:pt x="8163495" y="472698"/>
                  <a:pt x="8160343" y="502611"/>
                  <a:pt x="8113667" y="521596"/>
                </a:cubicBezTo>
                <a:cubicBezTo>
                  <a:pt x="8091227" y="507091"/>
                  <a:pt x="8075947" y="516573"/>
                  <a:pt x="8062051" y="533812"/>
                </a:cubicBezTo>
                <a:cubicBezTo>
                  <a:pt x="8014226" y="533968"/>
                  <a:pt x="8002285" y="567511"/>
                  <a:pt x="7950411" y="582087"/>
                </a:cubicBezTo>
                <a:cubicBezTo>
                  <a:pt x="7871177" y="619407"/>
                  <a:pt x="7855146" y="676895"/>
                  <a:pt x="7788598" y="667978"/>
                </a:cubicBezTo>
                <a:lnTo>
                  <a:pt x="7691368" y="691272"/>
                </a:lnTo>
                <a:lnTo>
                  <a:pt x="7683053" y="688814"/>
                </a:lnTo>
                <a:cubicBezTo>
                  <a:pt x="7677344" y="687743"/>
                  <a:pt x="7673574" y="687830"/>
                  <a:pt x="7670993" y="688775"/>
                </a:cubicBezTo>
                <a:lnTo>
                  <a:pt x="7670712" y="689306"/>
                </a:lnTo>
                <a:lnTo>
                  <a:pt x="7659383" y="688227"/>
                </a:lnTo>
                <a:cubicBezTo>
                  <a:pt x="7636312" y="694416"/>
                  <a:pt x="7558457" y="718641"/>
                  <a:pt x="7532285" y="726440"/>
                </a:cubicBezTo>
                <a:cubicBezTo>
                  <a:pt x="7508316" y="721555"/>
                  <a:pt x="7493198" y="698144"/>
                  <a:pt x="7502351" y="735020"/>
                </a:cubicBezTo>
                <a:cubicBezTo>
                  <a:pt x="7494497" y="734467"/>
                  <a:pt x="7484152" y="726344"/>
                  <a:pt x="7480842" y="731225"/>
                </a:cubicBezTo>
                <a:lnTo>
                  <a:pt x="7432183" y="732969"/>
                </a:lnTo>
                <a:lnTo>
                  <a:pt x="7425231" y="735688"/>
                </a:lnTo>
                <a:lnTo>
                  <a:pt x="7390298" y="722535"/>
                </a:lnTo>
                <a:lnTo>
                  <a:pt x="7372339" y="718662"/>
                </a:lnTo>
                <a:lnTo>
                  <a:pt x="7367083" y="711540"/>
                </a:lnTo>
                <a:cubicBezTo>
                  <a:pt x="7361504" y="707197"/>
                  <a:pt x="7353643" y="705283"/>
                  <a:pt x="7340667" y="708883"/>
                </a:cubicBezTo>
                <a:lnTo>
                  <a:pt x="7337703" y="710851"/>
                </a:lnTo>
                <a:lnTo>
                  <a:pt x="7315659" y="700203"/>
                </a:lnTo>
                <a:cubicBezTo>
                  <a:pt x="7308517" y="695304"/>
                  <a:pt x="7272753" y="689091"/>
                  <a:pt x="7267494" y="681057"/>
                </a:cubicBezTo>
                <a:cubicBezTo>
                  <a:pt x="7194863" y="723265"/>
                  <a:pt x="7153260" y="683662"/>
                  <a:pt x="7073219" y="690480"/>
                </a:cubicBezTo>
                <a:cubicBezTo>
                  <a:pt x="6983096" y="679821"/>
                  <a:pt x="6882778" y="670763"/>
                  <a:pt x="6772962" y="661982"/>
                </a:cubicBezTo>
                <a:lnTo>
                  <a:pt x="6548962" y="632182"/>
                </a:lnTo>
                <a:cubicBezTo>
                  <a:pt x="6437387" y="654446"/>
                  <a:pt x="6390827" y="641828"/>
                  <a:pt x="6337636" y="651977"/>
                </a:cubicBezTo>
                <a:cubicBezTo>
                  <a:pt x="6350677" y="600260"/>
                  <a:pt x="6273557" y="680584"/>
                  <a:pt x="6268828" y="622080"/>
                </a:cubicBezTo>
                <a:cubicBezTo>
                  <a:pt x="6259297" y="625779"/>
                  <a:pt x="6250214" y="631209"/>
                  <a:pt x="6241133" y="637096"/>
                </a:cubicBezTo>
                <a:lnTo>
                  <a:pt x="6236372" y="640150"/>
                </a:lnTo>
                <a:lnTo>
                  <a:pt x="6217005" y="642256"/>
                </a:lnTo>
                <a:lnTo>
                  <a:pt x="6211934" y="655497"/>
                </a:lnTo>
                <a:lnTo>
                  <a:pt x="6138186" y="650898"/>
                </a:lnTo>
                <a:cubicBezTo>
                  <a:pt x="6127314" y="653525"/>
                  <a:pt x="6059446" y="654064"/>
                  <a:pt x="6046332" y="651243"/>
                </a:cubicBezTo>
                <a:cubicBezTo>
                  <a:pt x="5995069" y="649316"/>
                  <a:pt x="5927192" y="656002"/>
                  <a:pt x="5875486" y="656164"/>
                </a:cubicBezTo>
                <a:cubicBezTo>
                  <a:pt x="5861167" y="658667"/>
                  <a:pt x="5845765" y="651055"/>
                  <a:pt x="5837074" y="669047"/>
                </a:cubicBezTo>
                <a:cubicBezTo>
                  <a:pt x="5823743" y="690439"/>
                  <a:pt x="5779658" y="651532"/>
                  <a:pt x="5783293" y="678526"/>
                </a:cubicBezTo>
                <a:cubicBezTo>
                  <a:pt x="5751881" y="651759"/>
                  <a:pt x="5704134" y="666725"/>
                  <a:pt x="5673851" y="675677"/>
                </a:cubicBezTo>
                <a:cubicBezTo>
                  <a:pt x="5619814" y="669476"/>
                  <a:pt x="5510481" y="647311"/>
                  <a:pt x="5459069" y="641319"/>
                </a:cubicBezTo>
                <a:cubicBezTo>
                  <a:pt x="5442109" y="634083"/>
                  <a:pt x="5382570" y="656987"/>
                  <a:pt x="5365377" y="639724"/>
                </a:cubicBezTo>
                <a:cubicBezTo>
                  <a:pt x="5284111" y="584174"/>
                  <a:pt x="5238765" y="634234"/>
                  <a:pt x="5168758" y="620360"/>
                </a:cubicBezTo>
                <a:cubicBezTo>
                  <a:pt x="5089512" y="610477"/>
                  <a:pt x="5141677" y="672811"/>
                  <a:pt x="5043093" y="619043"/>
                </a:cubicBezTo>
                <a:cubicBezTo>
                  <a:pt x="5032304" y="639425"/>
                  <a:pt x="5019732" y="639907"/>
                  <a:pt x="4998604" y="629087"/>
                </a:cubicBezTo>
                <a:cubicBezTo>
                  <a:pt x="4960089" y="625841"/>
                  <a:pt x="4962834" y="678310"/>
                  <a:pt x="4924058" y="645263"/>
                </a:cubicBezTo>
                <a:cubicBezTo>
                  <a:pt x="4930914" y="673666"/>
                  <a:pt x="4850935" y="653298"/>
                  <a:pt x="4868616" y="683240"/>
                </a:cubicBezTo>
                <a:cubicBezTo>
                  <a:pt x="4843417" y="707882"/>
                  <a:pt x="4831180" y="665206"/>
                  <a:pt x="4806175" y="686507"/>
                </a:cubicBezTo>
                <a:cubicBezTo>
                  <a:pt x="4782178" y="683992"/>
                  <a:pt x="4755075" y="666967"/>
                  <a:pt x="4724634" y="668150"/>
                </a:cubicBezTo>
                <a:cubicBezTo>
                  <a:pt x="4685202" y="650922"/>
                  <a:pt x="4677474" y="680262"/>
                  <a:pt x="4623526" y="693607"/>
                </a:cubicBezTo>
                <a:cubicBezTo>
                  <a:pt x="4600961" y="676548"/>
                  <a:pt x="4582833" y="684162"/>
                  <a:pt x="4565119" y="699644"/>
                </a:cubicBezTo>
                <a:cubicBezTo>
                  <a:pt x="4512592" y="694151"/>
                  <a:pt x="4464708" y="717174"/>
                  <a:pt x="4405682" y="725524"/>
                </a:cubicBezTo>
                <a:cubicBezTo>
                  <a:pt x="4341829" y="705364"/>
                  <a:pt x="4301800" y="771900"/>
                  <a:pt x="4238717" y="780637"/>
                </a:cubicBezTo>
                <a:cubicBezTo>
                  <a:pt x="4174552" y="799953"/>
                  <a:pt x="4129222" y="809167"/>
                  <a:pt x="4088010" y="824593"/>
                </a:cubicBezTo>
                <a:cubicBezTo>
                  <a:pt x="4080441" y="817972"/>
                  <a:pt x="4025058" y="825130"/>
                  <a:pt x="4026838" y="834332"/>
                </a:cubicBezTo>
                <a:cubicBezTo>
                  <a:pt x="4018360" y="831619"/>
                  <a:pt x="3947513" y="797438"/>
                  <a:pt x="3945695" y="812266"/>
                </a:cubicBezTo>
                <a:cubicBezTo>
                  <a:pt x="3903274" y="814784"/>
                  <a:pt x="3883386" y="840572"/>
                  <a:pt x="3845234" y="823068"/>
                </a:cubicBezTo>
                <a:cubicBezTo>
                  <a:pt x="3794773" y="813065"/>
                  <a:pt x="3733834" y="796266"/>
                  <a:pt x="3665369" y="785906"/>
                </a:cubicBezTo>
                <a:cubicBezTo>
                  <a:pt x="3613076" y="781335"/>
                  <a:pt x="3493092" y="767163"/>
                  <a:pt x="3434444" y="760907"/>
                </a:cubicBezTo>
                <a:cubicBezTo>
                  <a:pt x="3374668" y="772628"/>
                  <a:pt x="3311045" y="764968"/>
                  <a:pt x="3270741" y="755716"/>
                </a:cubicBezTo>
                <a:cubicBezTo>
                  <a:pt x="3205707" y="751928"/>
                  <a:pt x="3094447" y="747684"/>
                  <a:pt x="3044242" y="738181"/>
                </a:cubicBezTo>
                <a:cubicBezTo>
                  <a:pt x="3030035" y="700340"/>
                  <a:pt x="2977697" y="762181"/>
                  <a:pt x="2975529" y="720730"/>
                </a:cubicBezTo>
                <a:cubicBezTo>
                  <a:pt x="2952720" y="748581"/>
                  <a:pt x="2908108" y="706720"/>
                  <a:pt x="2868812" y="709829"/>
                </a:cubicBezTo>
                <a:cubicBezTo>
                  <a:pt x="2860445" y="691501"/>
                  <a:pt x="2828999" y="687240"/>
                  <a:pt x="2813818" y="698031"/>
                </a:cubicBezTo>
                <a:cubicBezTo>
                  <a:pt x="2682499" y="679893"/>
                  <a:pt x="2590153" y="670022"/>
                  <a:pt x="2504472" y="654196"/>
                </a:cubicBezTo>
                <a:cubicBezTo>
                  <a:pt x="2474831" y="657676"/>
                  <a:pt x="2396988" y="640888"/>
                  <a:pt x="2323450" y="692063"/>
                </a:cubicBezTo>
                <a:cubicBezTo>
                  <a:pt x="2247269" y="694673"/>
                  <a:pt x="2098816" y="673272"/>
                  <a:pt x="2047386" y="669854"/>
                </a:cubicBezTo>
                <a:cubicBezTo>
                  <a:pt x="2037974" y="652810"/>
                  <a:pt x="2020846" y="654757"/>
                  <a:pt x="2014871" y="671556"/>
                </a:cubicBezTo>
                <a:cubicBezTo>
                  <a:pt x="1993860" y="670024"/>
                  <a:pt x="1978563" y="650307"/>
                  <a:pt x="1961527" y="678730"/>
                </a:cubicBezTo>
                <a:cubicBezTo>
                  <a:pt x="1932755" y="677606"/>
                  <a:pt x="1851430" y="680015"/>
                  <a:pt x="1834052" y="644653"/>
                </a:cubicBezTo>
                <a:cubicBezTo>
                  <a:pt x="1757095" y="617557"/>
                  <a:pt x="1715838" y="651129"/>
                  <a:pt x="1657788" y="646274"/>
                </a:cubicBezTo>
                <a:cubicBezTo>
                  <a:pt x="1548913" y="594098"/>
                  <a:pt x="1502846" y="648005"/>
                  <a:pt x="1434049" y="595668"/>
                </a:cubicBezTo>
                <a:cubicBezTo>
                  <a:pt x="1340459" y="611522"/>
                  <a:pt x="1255681" y="610261"/>
                  <a:pt x="1177354" y="614359"/>
                </a:cubicBezTo>
                <a:cubicBezTo>
                  <a:pt x="1139792" y="604574"/>
                  <a:pt x="1125139" y="650237"/>
                  <a:pt x="1088947" y="617056"/>
                </a:cubicBezTo>
                <a:cubicBezTo>
                  <a:pt x="1068134" y="661813"/>
                  <a:pt x="1021184" y="654064"/>
                  <a:pt x="998946" y="688407"/>
                </a:cubicBezTo>
                <a:cubicBezTo>
                  <a:pt x="946707" y="708473"/>
                  <a:pt x="852642" y="694501"/>
                  <a:pt x="786733" y="698183"/>
                </a:cubicBezTo>
                <a:cubicBezTo>
                  <a:pt x="758791" y="696987"/>
                  <a:pt x="671493" y="687337"/>
                  <a:pt x="603494" y="710500"/>
                </a:cubicBezTo>
                <a:cubicBezTo>
                  <a:pt x="550928" y="710409"/>
                  <a:pt x="515742" y="706996"/>
                  <a:pt x="471335" y="714464"/>
                </a:cubicBezTo>
                <a:cubicBezTo>
                  <a:pt x="426928" y="721932"/>
                  <a:pt x="397194" y="717297"/>
                  <a:pt x="344393" y="725929"/>
                </a:cubicBezTo>
                <a:cubicBezTo>
                  <a:pt x="291592" y="734562"/>
                  <a:pt x="208128" y="766874"/>
                  <a:pt x="154529" y="766259"/>
                </a:cubicBezTo>
                <a:cubicBezTo>
                  <a:pt x="141233" y="777652"/>
                  <a:pt x="51955" y="741110"/>
                  <a:pt x="15455" y="751614"/>
                </a:cubicBezTo>
                <a:lnTo>
                  <a:pt x="0" y="74162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4" name="Freeform: Shape 4133">
            <a:extLst>
              <a:ext uri="{FF2B5EF4-FFF2-40B4-BE49-F238E27FC236}">
                <a16:creationId xmlns:a16="http://schemas.microsoft.com/office/drawing/2014/main" id="{BD035CF7-1ABD-4283-893B-B11887E01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3501" y="1800582"/>
            <a:ext cx="4606594" cy="325699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Pepper, the Emotional Robot, Learns How to Feel Like an American | WIRED">
            <a:extLst>
              <a:ext uri="{FF2B5EF4-FFF2-40B4-BE49-F238E27FC236}">
                <a16:creationId xmlns:a16="http://schemas.microsoft.com/office/drawing/2014/main" id="{37959883-9FA5-341F-B449-887267CC556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77463" y="2345350"/>
            <a:ext cx="4338670" cy="2169335"/>
          </a:xfrm>
          <a:prstGeom prst="rect">
            <a:avLst/>
          </a:prstGeom>
          <a:noFill/>
          <a:extLst>
            <a:ext uri="{909E8E84-426E-40DD-AFC4-6F175D3DCCD1}">
              <a14:hiddenFill xmlns:a14="http://schemas.microsoft.com/office/drawing/2010/main">
                <a:solidFill>
                  <a:srgbClr val="FFFFFF"/>
                </a:solidFill>
              </a14:hiddenFill>
            </a:ext>
          </a:extLst>
        </p:spPr>
      </p:pic>
      <p:sp>
        <p:nvSpPr>
          <p:cNvPr id="4145" name="Rectangle 6">
            <a:extLst>
              <a:ext uri="{FF2B5EF4-FFF2-40B4-BE49-F238E27FC236}">
                <a16:creationId xmlns:a16="http://schemas.microsoft.com/office/drawing/2014/main" id="{CDB61AC5-E914-4DD1-981E-A09A0943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2986" y="1586090"/>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6" name="Freeform: Shape 4137">
            <a:extLst>
              <a:ext uri="{FF2B5EF4-FFF2-40B4-BE49-F238E27FC236}">
                <a16:creationId xmlns:a16="http://schemas.microsoft.com/office/drawing/2014/main" id="{C14E3979-70AA-40AC-92D0-F1ED4CCF2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0665"/>
            <a:ext cx="12192000" cy="1107336"/>
          </a:xfrm>
          <a:custGeom>
            <a:avLst/>
            <a:gdLst>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70290 w 12192000"/>
              <a:gd name="connsiteY35" fmla="*/ 992732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547881 w 12192000"/>
              <a:gd name="connsiteY46" fmla="*/ 579213 h 1143642"/>
              <a:gd name="connsiteX47" fmla="*/ 1698214 w 12192000"/>
              <a:gd name="connsiteY47" fmla="*/ 664592 h 1143642"/>
              <a:gd name="connsiteX48" fmla="*/ 1897512 w 12192000"/>
              <a:gd name="connsiteY48" fmla="*/ 630721 h 1143642"/>
              <a:gd name="connsiteX49" fmla="*/ 2083724 w 12192000"/>
              <a:gd name="connsiteY49" fmla="*/ 689294 h 1143642"/>
              <a:gd name="connsiteX50" fmla="*/ 2191530 w 12192000"/>
              <a:gd name="connsiteY50" fmla="*/ 668652 h 1143642"/>
              <a:gd name="connsiteX51" fmla="*/ 2220427 w 12192000"/>
              <a:gd name="connsiteY51" fmla="*/ 618372 h 1143642"/>
              <a:gd name="connsiteX52" fmla="*/ 2495283 w 12192000"/>
              <a:gd name="connsiteY52" fmla="*/ 610656 h 1143642"/>
              <a:gd name="connsiteX53" fmla="*/ 2562174 w 12192000"/>
              <a:gd name="connsiteY53" fmla="*/ 588188 h 1143642"/>
              <a:gd name="connsiteX54" fmla="*/ 2627821 w 12192000"/>
              <a:gd name="connsiteY54" fmla="*/ 610266 h 1143642"/>
              <a:gd name="connsiteX55" fmla="*/ 2730710 w 12192000"/>
              <a:gd name="connsiteY55" fmla="*/ 551357 h 1143642"/>
              <a:gd name="connsiteX56" fmla="*/ 2884932 w 12192000"/>
              <a:gd name="connsiteY56" fmla="*/ 545073 h 1143642"/>
              <a:gd name="connsiteX57" fmla="*/ 2976019 w 12192000"/>
              <a:gd name="connsiteY57" fmla="*/ 533341 h 1143642"/>
              <a:gd name="connsiteX58" fmla="*/ 3008759 w 12192000"/>
              <a:gd name="connsiteY58" fmla="*/ 516361 h 1143642"/>
              <a:gd name="connsiteX59" fmla="*/ 3055731 w 12192000"/>
              <a:gd name="connsiteY59" fmla="*/ 501067 h 1143642"/>
              <a:gd name="connsiteX60" fmla="*/ 3137188 w 12192000"/>
              <a:gd name="connsiteY60" fmla="*/ 464384 h 1143642"/>
              <a:gd name="connsiteX61" fmla="*/ 3249134 w 12192000"/>
              <a:gd name="connsiteY61" fmla="*/ 431955 h 1143642"/>
              <a:gd name="connsiteX62" fmla="*/ 3338608 w 12192000"/>
              <a:gd name="connsiteY62" fmla="*/ 461813 h 1143642"/>
              <a:gd name="connsiteX63" fmla="*/ 3344574 w 12192000"/>
              <a:gd name="connsiteY63" fmla="*/ 451425 h 1143642"/>
              <a:gd name="connsiteX64" fmla="*/ 3402455 w 12192000"/>
              <a:gd name="connsiteY64" fmla="*/ 445950 h 1143642"/>
              <a:gd name="connsiteX65" fmla="*/ 3614450 w 12192000"/>
              <a:gd name="connsiteY65" fmla="*/ 491297 h 1143642"/>
              <a:gd name="connsiteX66" fmla="*/ 3727304 w 12192000"/>
              <a:gd name="connsiteY66" fmla="*/ 478817 h 1143642"/>
              <a:gd name="connsiteX67" fmla="*/ 3765869 w 12192000"/>
              <a:gd name="connsiteY67" fmla="*/ 463983 h 1143642"/>
              <a:gd name="connsiteX68" fmla="*/ 3830576 w 12192000"/>
              <a:gd name="connsiteY68" fmla="*/ 439775 h 1143642"/>
              <a:gd name="connsiteX69" fmla="*/ 3875271 w 12192000"/>
              <a:gd name="connsiteY69" fmla="*/ 396060 h 1143642"/>
              <a:gd name="connsiteX70" fmla="*/ 3930828 w 12192000"/>
              <a:gd name="connsiteY70" fmla="*/ 385973 h 1143642"/>
              <a:gd name="connsiteX71" fmla="*/ 3948478 w 12192000"/>
              <a:gd name="connsiteY71" fmla="*/ 416766 h 1143642"/>
              <a:gd name="connsiteX72" fmla="*/ 4006369 w 12192000"/>
              <a:gd name="connsiteY72" fmla="*/ 395221 h 1143642"/>
              <a:gd name="connsiteX73" fmla="*/ 4093666 w 12192000"/>
              <a:gd name="connsiteY73" fmla="*/ 358900 h 1143642"/>
              <a:gd name="connsiteX74" fmla="*/ 4145241 w 12192000"/>
              <a:gd name="connsiteY74" fmla="*/ 346511 h 1143642"/>
              <a:gd name="connsiteX75" fmla="*/ 4284785 w 12192000"/>
              <a:gd name="connsiteY75" fmla="*/ 303374 h 1143642"/>
              <a:gd name="connsiteX76" fmla="*/ 4423539 w 12192000"/>
              <a:gd name="connsiteY76" fmla="*/ 253085 h 1143642"/>
              <a:gd name="connsiteX77" fmla="*/ 4485482 w 12192000"/>
              <a:gd name="connsiteY77" fmla="*/ 188757 h 1143642"/>
              <a:gd name="connsiteX78" fmla="*/ 4493407 w 12192000"/>
              <a:gd name="connsiteY78" fmla="*/ 185784 h 1143642"/>
              <a:gd name="connsiteX79" fmla="*/ 4515391 w 12192000"/>
              <a:gd name="connsiteY79" fmla="*/ 187801 h 1143642"/>
              <a:gd name="connsiteX80" fmla="*/ 4523713 w 12192000"/>
              <a:gd name="connsiteY80" fmla="*/ 190231 h 1143642"/>
              <a:gd name="connsiteX81" fmla="*/ 4535774 w 12192000"/>
              <a:gd name="connsiteY81" fmla="*/ 190230 h 1143642"/>
              <a:gd name="connsiteX82" fmla="*/ 4536053 w 12192000"/>
              <a:gd name="connsiteY82" fmla="*/ 189698 h 1143642"/>
              <a:gd name="connsiteX83" fmla="*/ 4547385 w 12192000"/>
              <a:gd name="connsiteY83" fmla="*/ 190738 h 1143642"/>
              <a:gd name="connsiteX84" fmla="*/ 4603054 w 12192000"/>
              <a:gd name="connsiteY84" fmla="*/ 202552 h 1143642"/>
              <a:gd name="connsiteX85" fmla="*/ 4674354 w 12192000"/>
              <a:gd name="connsiteY85" fmla="*/ 152098 h 1143642"/>
              <a:gd name="connsiteX86" fmla="*/ 4704259 w 12192000"/>
              <a:gd name="connsiteY86" fmla="*/ 143416 h 1143642"/>
              <a:gd name="connsiteX87" fmla="*/ 4720133 w 12192000"/>
              <a:gd name="connsiteY87" fmla="*/ 135938 h 1143642"/>
              <a:gd name="connsiteX88" fmla="*/ 4721058 w 12192000"/>
              <a:gd name="connsiteY88" fmla="*/ 133637 h 1143642"/>
              <a:gd name="connsiteX89" fmla="*/ 4774434 w 12192000"/>
              <a:gd name="connsiteY89" fmla="*/ 145230 h 1143642"/>
              <a:gd name="connsiteX90" fmla="*/ 4781376 w 12192000"/>
              <a:gd name="connsiteY90" fmla="*/ 142489 h 1143642"/>
              <a:gd name="connsiteX91" fmla="*/ 4816353 w 12192000"/>
              <a:gd name="connsiteY91" fmla="*/ 155524 h 1143642"/>
              <a:gd name="connsiteX92" fmla="*/ 4834325 w 12192000"/>
              <a:gd name="connsiteY92" fmla="*/ 159336 h 1143642"/>
              <a:gd name="connsiteX93" fmla="*/ 4839606 w 12192000"/>
              <a:gd name="connsiteY93" fmla="*/ 166440 h 1143642"/>
              <a:gd name="connsiteX94" fmla="*/ 4866030 w 12192000"/>
              <a:gd name="connsiteY94" fmla="*/ 169008 h 1143642"/>
              <a:gd name="connsiteX95" fmla="*/ 4868987 w 12192000"/>
              <a:gd name="connsiteY95" fmla="*/ 167030 h 1143642"/>
              <a:gd name="connsiteX96" fmla="*/ 4891068 w 12192000"/>
              <a:gd name="connsiteY96" fmla="*/ 177604 h 1143642"/>
              <a:gd name="connsiteX97" fmla="*/ 4909920 w 12192000"/>
              <a:gd name="connsiteY97" fmla="*/ 196686 h 1143642"/>
              <a:gd name="connsiteX98" fmla="*/ 5133538 w 12192000"/>
              <a:gd name="connsiteY98" fmla="*/ 186509 h 1143642"/>
              <a:gd name="connsiteX99" fmla="*/ 5329579 w 12192000"/>
              <a:gd name="connsiteY99" fmla="*/ 266625 h 1143642"/>
              <a:gd name="connsiteX100" fmla="*/ 5450871 w 12192000"/>
              <a:gd name="connsiteY100" fmla="*/ 258816 h 1143642"/>
              <a:gd name="connsiteX101" fmla="*/ 5489781 w 12192000"/>
              <a:gd name="connsiteY101" fmla="*/ 212272 h 1143642"/>
              <a:gd name="connsiteX102" fmla="*/ 5792606 w 12192000"/>
              <a:gd name="connsiteY102" fmla="*/ 236975 h 1143642"/>
              <a:gd name="connsiteX103" fmla="*/ 5869247 w 12192000"/>
              <a:gd name="connsiteY103" fmla="*/ 222532 h 1143642"/>
              <a:gd name="connsiteX104" fmla="*/ 5938156 w 12192000"/>
              <a:gd name="connsiteY104" fmla="*/ 252196 h 1143642"/>
              <a:gd name="connsiteX105" fmla="*/ 5965800 w 12192000"/>
              <a:gd name="connsiteY105" fmla="*/ 237087 h 1143642"/>
              <a:gd name="connsiteX106" fmla="*/ 5970550 w 12192000"/>
              <a:gd name="connsiteY106" fmla="*/ 234017 h 1143642"/>
              <a:gd name="connsiteX107" fmla="*/ 5989910 w 12192000"/>
              <a:gd name="connsiteY107" fmla="*/ 231846 h 1143642"/>
              <a:gd name="connsiteX108" fmla="*/ 5994937 w 12192000"/>
              <a:gd name="connsiteY108" fmla="*/ 218588 h 1143642"/>
              <a:gd name="connsiteX109" fmla="*/ 6023765 w 12192000"/>
              <a:gd name="connsiteY109" fmla="*/ 206260 h 1143642"/>
              <a:gd name="connsiteX110" fmla="*/ 6059520 w 12192000"/>
              <a:gd name="connsiteY110" fmla="*/ 205794 h 1143642"/>
              <a:gd name="connsiteX111" fmla="*/ 6229716 w 12192000"/>
              <a:gd name="connsiteY111" fmla="*/ 217714 h 1143642"/>
              <a:gd name="connsiteX112" fmla="*/ 6331381 w 12192000"/>
              <a:gd name="connsiteY112" fmla="*/ 216787 h 1143642"/>
              <a:gd name="connsiteX113" fmla="*/ 6369749 w 12192000"/>
              <a:gd name="connsiteY113" fmla="*/ 203774 h 1143642"/>
              <a:gd name="connsiteX114" fmla="*/ 6423498 w 12192000"/>
              <a:gd name="connsiteY114" fmla="*/ 194114 h 1143642"/>
              <a:gd name="connsiteX115" fmla="*/ 6518161 w 12192000"/>
              <a:gd name="connsiteY115" fmla="*/ 167266 h 1143642"/>
              <a:gd name="connsiteX116" fmla="*/ 6645685 w 12192000"/>
              <a:gd name="connsiteY116" fmla="*/ 148236 h 1143642"/>
              <a:gd name="connsiteX117" fmla="*/ 6739636 w 12192000"/>
              <a:gd name="connsiteY117" fmla="*/ 188432 h 1143642"/>
              <a:gd name="connsiteX118" fmla="*/ 6747672 w 12192000"/>
              <a:gd name="connsiteY118" fmla="*/ 178816 h 1143642"/>
              <a:gd name="connsiteX119" fmla="*/ 6811991 w 12192000"/>
              <a:gd name="connsiteY119" fmla="*/ 180194 h 1143642"/>
              <a:gd name="connsiteX120" fmla="*/ 7038226 w 12192000"/>
              <a:gd name="connsiteY120" fmla="*/ 250208 h 1143642"/>
              <a:gd name="connsiteX121" fmla="*/ 7163894 w 12192000"/>
              <a:gd name="connsiteY121" fmla="*/ 251101 h 1143642"/>
              <a:gd name="connsiteX122" fmla="*/ 7208349 w 12192000"/>
              <a:gd name="connsiteY122" fmla="*/ 240906 h 1143642"/>
              <a:gd name="connsiteX123" fmla="*/ 7282840 w 12192000"/>
              <a:gd name="connsiteY123" fmla="*/ 224479 h 1143642"/>
              <a:gd name="connsiteX124" fmla="*/ 7338153 w 12192000"/>
              <a:gd name="connsiteY124" fmla="*/ 186316 h 1143642"/>
              <a:gd name="connsiteX125" fmla="*/ 7400583 w 12192000"/>
              <a:gd name="connsiteY125" fmla="*/ 182838 h 1143642"/>
              <a:gd name="connsiteX126" fmla="*/ 7415556 w 12192000"/>
              <a:gd name="connsiteY126" fmla="*/ 215507 h 1143642"/>
              <a:gd name="connsiteX127" fmla="*/ 7482186 w 12192000"/>
              <a:gd name="connsiteY127" fmla="*/ 200921 h 1143642"/>
              <a:gd name="connsiteX128" fmla="*/ 7583207 w 12192000"/>
              <a:gd name="connsiteY128" fmla="*/ 175123 h 1143642"/>
              <a:gd name="connsiteX129" fmla="*/ 7641594 w 12192000"/>
              <a:gd name="connsiteY129" fmla="*/ 168889 h 1143642"/>
              <a:gd name="connsiteX130" fmla="*/ 7800943 w 12192000"/>
              <a:gd name="connsiteY130" fmla="*/ 142471 h 1143642"/>
              <a:gd name="connsiteX131" fmla="*/ 7960450 w 12192000"/>
              <a:gd name="connsiteY131" fmla="*/ 108854 h 1143642"/>
              <a:gd name="connsiteX132" fmla="*/ 8054361 w 12192000"/>
              <a:gd name="connsiteY132" fmla="*/ 48546 h 1143642"/>
              <a:gd name="connsiteX133" fmla="*/ 8185539 w 12192000"/>
              <a:gd name="connsiteY133" fmla="*/ 25276 h 1143642"/>
              <a:gd name="connsiteX134" fmla="*/ 8207409 w 12192000"/>
              <a:gd name="connsiteY134" fmla="*/ 15463 h 1143642"/>
              <a:gd name="connsiteX135" fmla="*/ 8238081 w 12192000"/>
              <a:gd name="connsiteY135" fmla="*/ 20596 h 1143642"/>
              <a:gd name="connsiteX136" fmla="*/ 8361058 w 12192000"/>
              <a:gd name="connsiteY136" fmla="*/ 43039 h 1143642"/>
              <a:gd name="connsiteX137" fmla="*/ 8458208 w 12192000"/>
              <a:gd name="connsiteY137" fmla="*/ 77444 h 1143642"/>
              <a:gd name="connsiteX138" fmla="*/ 8577671 w 12192000"/>
              <a:gd name="connsiteY138" fmla="*/ 50092 h 1143642"/>
              <a:gd name="connsiteX139" fmla="*/ 8651048 w 12192000"/>
              <a:gd name="connsiteY139" fmla="*/ 56881 h 1143642"/>
              <a:gd name="connsiteX140" fmla="*/ 8772056 w 12192000"/>
              <a:gd name="connsiteY140" fmla="*/ 103814 h 1143642"/>
              <a:gd name="connsiteX141" fmla="*/ 8929686 w 12192000"/>
              <a:gd name="connsiteY141" fmla="*/ 86439 h 1143642"/>
              <a:gd name="connsiteX142" fmla="*/ 8960935 w 12192000"/>
              <a:gd name="connsiteY142" fmla="*/ 35409 h 1143642"/>
              <a:gd name="connsiteX143" fmla="*/ 8986897 w 12192000"/>
              <a:gd name="connsiteY143"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70290 w 12192000"/>
              <a:gd name="connsiteY35" fmla="*/ 992732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20427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329579 w 12192000"/>
              <a:gd name="connsiteY98" fmla="*/ 266625 h 1143642"/>
              <a:gd name="connsiteX99" fmla="*/ 5450871 w 12192000"/>
              <a:gd name="connsiteY99" fmla="*/ 258816 h 1143642"/>
              <a:gd name="connsiteX100" fmla="*/ 5489781 w 12192000"/>
              <a:gd name="connsiteY100" fmla="*/ 212272 h 1143642"/>
              <a:gd name="connsiteX101" fmla="*/ 5792606 w 12192000"/>
              <a:gd name="connsiteY101" fmla="*/ 236975 h 1143642"/>
              <a:gd name="connsiteX102" fmla="*/ 5869247 w 12192000"/>
              <a:gd name="connsiteY102" fmla="*/ 222532 h 1143642"/>
              <a:gd name="connsiteX103" fmla="*/ 5938156 w 12192000"/>
              <a:gd name="connsiteY103" fmla="*/ 252196 h 1143642"/>
              <a:gd name="connsiteX104" fmla="*/ 5965800 w 12192000"/>
              <a:gd name="connsiteY104" fmla="*/ 237087 h 1143642"/>
              <a:gd name="connsiteX105" fmla="*/ 5970550 w 12192000"/>
              <a:gd name="connsiteY105" fmla="*/ 234017 h 1143642"/>
              <a:gd name="connsiteX106" fmla="*/ 5989910 w 12192000"/>
              <a:gd name="connsiteY106" fmla="*/ 231846 h 1143642"/>
              <a:gd name="connsiteX107" fmla="*/ 5994937 w 12192000"/>
              <a:gd name="connsiteY107" fmla="*/ 218588 h 1143642"/>
              <a:gd name="connsiteX108" fmla="*/ 6023765 w 12192000"/>
              <a:gd name="connsiteY108" fmla="*/ 206260 h 1143642"/>
              <a:gd name="connsiteX109" fmla="*/ 6059520 w 12192000"/>
              <a:gd name="connsiteY109" fmla="*/ 205794 h 1143642"/>
              <a:gd name="connsiteX110" fmla="*/ 6229716 w 12192000"/>
              <a:gd name="connsiteY110" fmla="*/ 217714 h 1143642"/>
              <a:gd name="connsiteX111" fmla="*/ 6331381 w 12192000"/>
              <a:gd name="connsiteY111" fmla="*/ 216787 h 1143642"/>
              <a:gd name="connsiteX112" fmla="*/ 6369749 w 12192000"/>
              <a:gd name="connsiteY112" fmla="*/ 203774 h 1143642"/>
              <a:gd name="connsiteX113" fmla="*/ 6423498 w 12192000"/>
              <a:gd name="connsiteY113" fmla="*/ 194114 h 1143642"/>
              <a:gd name="connsiteX114" fmla="*/ 6518161 w 12192000"/>
              <a:gd name="connsiteY114" fmla="*/ 167266 h 1143642"/>
              <a:gd name="connsiteX115" fmla="*/ 6645685 w 12192000"/>
              <a:gd name="connsiteY115" fmla="*/ 148236 h 1143642"/>
              <a:gd name="connsiteX116" fmla="*/ 6739636 w 12192000"/>
              <a:gd name="connsiteY116" fmla="*/ 188432 h 1143642"/>
              <a:gd name="connsiteX117" fmla="*/ 6747672 w 12192000"/>
              <a:gd name="connsiteY117" fmla="*/ 178816 h 1143642"/>
              <a:gd name="connsiteX118" fmla="*/ 6811991 w 12192000"/>
              <a:gd name="connsiteY118" fmla="*/ 180194 h 1143642"/>
              <a:gd name="connsiteX119" fmla="*/ 7038226 w 12192000"/>
              <a:gd name="connsiteY119" fmla="*/ 250208 h 1143642"/>
              <a:gd name="connsiteX120" fmla="*/ 7163894 w 12192000"/>
              <a:gd name="connsiteY120" fmla="*/ 251101 h 1143642"/>
              <a:gd name="connsiteX121" fmla="*/ 7208349 w 12192000"/>
              <a:gd name="connsiteY121" fmla="*/ 240906 h 1143642"/>
              <a:gd name="connsiteX122" fmla="*/ 7282840 w 12192000"/>
              <a:gd name="connsiteY122" fmla="*/ 224479 h 1143642"/>
              <a:gd name="connsiteX123" fmla="*/ 7338153 w 12192000"/>
              <a:gd name="connsiteY123" fmla="*/ 186316 h 1143642"/>
              <a:gd name="connsiteX124" fmla="*/ 7400583 w 12192000"/>
              <a:gd name="connsiteY124" fmla="*/ 182838 h 1143642"/>
              <a:gd name="connsiteX125" fmla="*/ 7415556 w 12192000"/>
              <a:gd name="connsiteY125" fmla="*/ 215507 h 1143642"/>
              <a:gd name="connsiteX126" fmla="*/ 7482186 w 12192000"/>
              <a:gd name="connsiteY126" fmla="*/ 200921 h 1143642"/>
              <a:gd name="connsiteX127" fmla="*/ 7583207 w 12192000"/>
              <a:gd name="connsiteY127" fmla="*/ 175123 h 1143642"/>
              <a:gd name="connsiteX128" fmla="*/ 7641594 w 12192000"/>
              <a:gd name="connsiteY128" fmla="*/ 168889 h 1143642"/>
              <a:gd name="connsiteX129" fmla="*/ 7800943 w 12192000"/>
              <a:gd name="connsiteY129" fmla="*/ 142471 h 1143642"/>
              <a:gd name="connsiteX130" fmla="*/ 7960450 w 12192000"/>
              <a:gd name="connsiteY130" fmla="*/ 108854 h 1143642"/>
              <a:gd name="connsiteX131" fmla="*/ 8054361 w 12192000"/>
              <a:gd name="connsiteY131" fmla="*/ 48546 h 1143642"/>
              <a:gd name="connsiteX132" fmla="*/ 8185539 w 12192000"/>
              <a:gd name="connsiteY132" fmla="*/ 25276 h 1143642"/>
              <a:gd name="connsiteX133" fmla="*/ 8207409 w 12192000"/>
              <a:gd name="connsiteY133" fmla="*/ 15463 h 1143642"/>
              <a:gd name="connsiteX134" fmla="*/ 8238081 w 12192000"/>
              <a:gd name="connsiteY134" fmla="*/ 20596 h 1143642"/>
              <a:gd name="connsiteX135" fmla="*/ 8361058 w 12192000"/>
              <a:gd name="connsiteY135" fmla="*/ 43039 h 1143642"/>
              <a:gd name="connsiteX136" fmla="*/ 8458208 w 12192000"/>
              <a:gd name="connsiteY136" fmla="*/ 77444 h 1143642"/>
              <a:gd name="connsiteX137" fmla="*/ 8577671 w 12192000"/>
              <a:gd name="connsiteY137" fmla="*/ 50092 h 1143642"/>
              <a:gd name="connsiteX138" fmla="*/ 8651048 w 12192000"/>
              <a:gd name="connsiteY138" fmla="*/ 56881 h 1143642"/>
              <a:gd name="connsiteX139" fmla="*/ 8772056 w 12192000"/>
              <a:gd name="connsiteY139" fmla="*/ 103814 h 1143642"/>
              <a:gd name="connsiteX140" fmla="*/ 8929686 w 12192000"/>
              <a:gd name="connsiteY140" fmla="*/ 86439 h 1143642"/>
              <a:gd name="connsiteX141" fmla="*/ 8960935 w 12192000"/>
              <a:gd name="connsiteY141" fmla="*/ 35409 h 1143642"/>
              <a:gd name="connsiteX142" fmla="*/ 8986897 w 12192000"/>
              <a:gd name="connsiteY142"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70290 w 12192000"/>
              <a:gd name="connsiteY35" fmla="*/ 992732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20427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64333 w 12192000"/>
              <a:gd name="connsiteY35" fmla="*/ 921248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20427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64333 w 12192000"/>
              <a:gd name="connsiteY35" fmla="*/ 921248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20427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64333 w 12192000"/>
              <a:gd name="connsiteY35" fmla="*/ 921248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20427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64333 w 12192000"/>
              <a:gd name="connsiteY35" fmla="*/ 921248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44255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86897 w 12192000"/>
              <a:gd name="connsiteY0" fmla="*/ 540 h 1143642"/>
              <a:gd name="connsiteX1" fmla="*/ 9003840 w 12192000"/>
              <a:gd name="connsiteY1" fmla="*/ 4077 h 1143642"/>
              <a:gd name="connsiteX2" fmla="*/ 9024264 w 12192000"/>
              <a:gd name="connsiteY2" fmla="*/ 74681 h 1143642"/>
              <a:gd name="connsiteX3" fmla="*/ 9162332 w 12192000"/>
              <a:gd name="connsiteY3" fmla="*/ 125224 h 1143642"/>
              <a:gd name="connsiteX4" fmla="*/ 9231104 w 12192000"/>
              <a:gd name="connsiteY4" fmla="*/ 142443 h 1143642"/>
              <a:gd name="connsiteX5" fmla="*/ 9337856 w 12192000"/>
              <a:gd name="connsiteY5" fmla="*/ 152984 h 1143642"/>
              <a:gd name="connsiteX6" fmla="*/ 9370432 w 12192000"/>
              <a:gd name="connsiteY6" fmla="*/ 159063 h 1143642"/>
              <a:gd name="connsiteX7" fmla="*/ 9695185 w 12192000"/>
              <a:gd name="connsiteY7" fmla="*/ 251480 h 1143642"/>
              <a:gd name="connsiteX8" fmla="*/ 9883275 w 12192000"/>
              <a:gd name="connsiteY8" fmla="*/ 168911 h 1143642"/>
              <a:gd name="connsiteX9" fmla="*/ 10094178 w 12192000"/>
              <a:gd name="connsiteY9" fmla="*/ 149971 h 1143642"/>
              <a:gd name="connsiteX10" fmla="*/ 10159413 w 12192000"/>
              <a:gd name="connsiteY10" fmla="*/ 190189 h 1143642"/>
              <a:gd name="connsiteX11" fmla="*/ 10191921 w 12192000"/>
              <a:gd name="connsiteY11" fmla="*/ 188378 h 1143642"/>
              <a:gd name="connsiteX12" fmla="*/ 10245241 w 12192000"/>
              <a:gd name="connsiteY12" fmla="*/ 181024 h 1143642"/>
              <a:gd name="connsiteX13" fmla="*/ 10327894 w 12192000"/>
              <a:gd name="connsiteY13" fmla="*/ 197994 h 1143642"/>
              <a:gd name="connsiteX14" fmla="*/ 10492915 w 12192000"/>
              <a:gd name="connsiteY14" fmla="*/ 190206 h 1143642"/>
              <a:gd name="connsiteX15" fmla="*/ 10772996 w 12192000"/>
              <a:gd name="connsiteY15" fmla="*/ 262308 h 1143642"/>
              <a:gd name="connsiteX16" fmla="*/ 11029627 w 12192000"/>
              <a:gd name="connsiteY16" fmla="*/ 242751 h 1143642"/>
              <a:gd name="connsiteX17" fmla="*/ 11118024 w 12192000"/>
              <a:gd name="connsiteY17" fmla="*/ 239755 h 1143642"/>
              <a:gd name="connsiteX18" fmla="*/ 11207784 w 12192000"/>
              <a:gd name="connsiteY18" fmla="*/ 168102 h 1143642"/>
              <a:gd name="connsiteX19" fmla="*/ 11356220 w 12192000"/>
              <a:gd name="connsiteY19" fmla="*/ 171938 h 1143642"/>
              <a:gd name="connsiteX20" fmla="*/ 11431049 w 12192000"/>
              <a:gd name="connsiteY20" fmla="*/ 118305 h 1143642"/>
              <a:gd name="connsiteX21" fmla="*/ 11603159 w 12192000"/>
              <a:gd name="connsiteY21" fmla="*/ 144676 h 1143642"/>
              <a:gd name="connsiteX22" fmla="*/ 11642383 w 12192000"/>
              <a:gd name="connsiteY22" fmla="*/ 133719 h 1143642"/>
              <a:gd name="connsiteX23" fmla="*/ 11695012 w 12192000"/>
              <a:gd name="connsiteY23" fmla="*/ 110617 h 1143642"/>
              <a:gd name="connsiteX24" fmla="*/ 11869452 w 12192000"/>
              <a:gd name="connsiteY24" fmla="*/ 98970 h 1143642"/>
              <a:gd name="connsiteX25" fmla="*/ 11987812 w 12192000"/>
              <a:gd name="connsiteY25" fmla="*/ 121671 h 1143642"/>
              <a:gd name="connsiteX26" fmla="*/ 12102516 w 12192000"/>
              <a:gd name="connsiteY26" fmla="*/ 115282 h 1143642"/>
              <a:gd name="connsiteX27" fmla="*/ 12191056 w 12192000"/>
              <a:gd name="connsiteY27" fmla="*/ 101579 h 1143642"/>
              <a:gd name="connsiteX28" fmla="*/ 12192000 w 12192000"/>
              <a:gd name="connsiteY28" fmla="*/ 102185 h 1143642"/>
              <a:gd name="connsiteX29" fmla="*/ 12192000 w 12192000"/>
              <a:gd name="connsiteY29" fmla="*/ 1143642 h 1143642"/>
              <a:gd name="connsiteX30" fmla="*/ 0 w 12192000"/>
              <a:gd name="connsiteY30" fmla="*/ 1143642 h 1143642"/>
              <a:gd name="connsiteX31" fmla="*/ 0 w 12192000"/>
              <a:gd name="connsiteY31" fmla="*/ 938958 h 1143642"/>
              <a:gd name="connsiteX32" fmla="*/ 43787 w 12192000"/>
              <a:gd name="connsiteY32" fmla="*/ 959275 h 1143642"/>
              <a:gd name="connsiteX33" fmla="*/ 254004 w 12192000"/>
              <a:gd name="connsiteY33" fmla="*/ 934103 h 1143642"/>
              <a:gd name="connsiteX34" fmla="*/ 336238 w 12192000"/>
              <a:gd name="connsiteY34" fmla="*/ 984853 h 1143642"/>
              <a:gd name="connsiteX35" fmla="*/ 564333 w 12192000"/>
              <a:gd name="connsiteY35" fmla="*/ 921248 h 1143642"/>
              <a:gd name="connsiteX36" fmla="*/ 863669 w 12192000"/>
              <a:gd name="connsiteY36" fmla="*/ 766451 h 1143642"/>
              <a:gd name="connsiteX37" fmla="*/ 991881 w 12192000"/>
              <a:gd name="connsiteY37" fmla="*/ 784290 h 1143642"/>
              <a:gd name="connsiteX38" fmla="*/ 1044355 w 12192000"/>
              <a:gd name="connsiteY38" fmla="*/ 822646 h 1143642"/>
              <a:gd name="connsiteX39" fmla="*/ 1063705 w 12192000"/>
              <a:gd name="connsiteY39" fmla="*/ 824472 h 1143642"/>
              <a:gd name="connsiteX40" fmla="*/ 1102332 w 12192000"/>
              <a:gd name="connsiteY40" fmla="*/ 783818 h 1143642"/>
              <a:gd name="connsiteX41" fmla="*/ 1154923 w 12192000"/>
              <a:gd name="connsiteY41" fmla="*/ 782635 h 1143642"/>
              <a:gd name="connsiteX42" fmla="*/ 1216594 w 12192000"/>
              <a:gd name="connsiteY42" fmla="*/ 726759 h 1143642"/>
              <a:gd name="connsiteX43" fmla="*/ 1423680 w 12192000"/>
              <a:gd name="connsiteY43" fmla="*/ 703045 h 1143642"/>
              <a:gd name="connsiteX44" fmla="*/ 1481131 w 12192000"/>
              <a:gd name="connsiteY44" fmla="*/ 645443 h 1143642"/>
              <a:gd name="connsiteX45" fmla="*/ 1506837 w 12192000"/>
              <a:gd name="connsiteY45" fmla="*/ 633656 h 1143642"/>
              <a:gd name="connsiteX46" fmla="*/ 1698214 w 12192000"/>
              <a:gd name="connsiteY46" fmla="*/ 664592 h 1143642"/>
              <a:gd name="connsiteX47" fmla="*/ 1897512 w 12192000"/>
              <a:gd name="connsiteY47" fmla="*/ 630721 h 1143642"/>
              <a:gd name="connsiteX48" fmla="*/ 2083724 w 12192000"/>
              <a:gd name="connsiteY48" fmla="*/ 689294 h 1143642"/>
              <a:gd name="connsiteX49" fmla="*/ 2191530 w 12192000"/>
              <a:gd name="connsiteY49" fmla="*/ 668652 h 1143642"/>
              <a:gd name="connsiteX50" fmla="*/ 2244255 w 12192000"/>
              <a:gd name="connsiteY50" fmla="*/ 618372 h 1143642"/>
              <a:gd name="connsiteX51" fmla="*/ 2495283 w 12192000"/>
              <a:gd name="connsiteY51" fmla="*/ 610656 h 1143642"/>
              <a:gd name="connsiteX52" fmla="*/ 2562174 w 12192000"/>
              <a:gd name="connsiteY52" fmla="*/ 588188 h 1143642"/>
              <a:gd name="connsiteX53" fmla="*/ 2627821 w 12192000"/>
              <a:gd name="connsiteY53" fmla="*/ 610266 h 1143642"/>
              <a:gd name="connsiteX54" fmla="*/ 2730710 w 12192000"/>
              <a:gd name="connsiteY54" fmla="*/ 551357 h 1143642"/>
              <a:gd name="connsiteX55" fmla="*/ 2884932 w 12192000"/>
              <a:gd name="connsiteY55" fmla="*/ 545073 h 1143642"/>
              <a:gd name="connsiteX56" fmla="*/ 2976019 w 12192000"/>
              <a:gd name="connsiteY56" fmla="*/ 533341 h 1143642"/>
              <a:gd name="connsiteX57" fmla="*/ 3008759 w 12192000"/>
              <a:gd name="connsiteY57" fmla="*/ 516361 h 1143642"/>
              <a:gd name="connsiteX58" fmla="*/ 3055731 w 12192000"/>
              <a:gd name="connsiteY58" fmla="*/ 501067 h 1143642"/>
              <a:gd name="connsiteX59" fmla="*/ 3137188 w 12192000"/>
              <a:gd name="connsiteY59" fmla="*/ 464384 h 1143642"/>
              <a:gd name="connsiteX60" fmla="*/ 3249134 w 12192000"/>
              <a:gd name="connsiteY60" fmla="*/ 431955 h 1143642"/>
              <a:gd name="connsiteX61" fmla="*/ 3338608 w 12192000"/>
              <a:gd name="connsiteY61" fmla="*/ 461813 h 1143642"/>
              <a:gd name="connsiteX62" fmla="*/ 3344574 w 12192000"/>
              <a:gd name="connsiteY62" fmla="*/ 451425 h 1143642"/>
              <a:gd name="connsiteX63" fmla="*/ 3402455 w 12192000"/>
              <a:gd name="connsiteY63" fmla="*/ 445950 h 1143642"/>
              <a:gd name="connsiteX64" fmla="*/ 3614450 w 12192000"/>
              <a:gd name="connsiteY64" fmla="*/ 491297 h 1143642"/>
              <a:gd name="connsiteX65" fmla="*/ 3727304 w 12192000"/>
              <a:gd name="connsiteY65" fmla="*/ 478817 h 1143642"/>
              <a:gd name="connsiteX66" fmla="*/ 3765869 w 12192000"/>
              <a:gd name="connsiteY66" fmla="*/ 463983 h 1143642"/>
              <a:gd name="connsiteX67" fmla="*/ 3830576 w 12192000"/>
              <a:gd name="connsiteY67" fmla="*/ 439775 h 1143642"/>
              <a:gd name="connsiteX68" fmla="*/ 3875271 w 12192000"/>
              <a:gd name="connsiteY68" fmla="*/ 396060 h 1143642"/>
              <a:gd name="connsiteX69" fmla="*/ 3930828 w 12192000"/>
              <a:gd name="connsiteY69" fmla="*/ 385973 h 1143642"/>
              <a:gd name="connsiteX70" fmla="*/ 3948478 w 12192000"/>
              <a:gd name="connsiteY70" fmla="*/ 416766 h 1143642"/>
              <a:gd name="connsiteX71" fmla="*/ 4006369 w 12192000"/>
              <a:gd name="connsiteY71" fmla="*/ 395221 h 1143642"/>
              <a:gd name="connsiteX72" fmla="*/ 4093666 w 12192000"/>
              <a:gd name="connsiteY72" fmla="*/ 358900 h 1143642"/>
              <a:gd name="connsiteX73" fmla="*/ 4145241 w 12192000"/>
              <a:gd name="connsiteY73" fmla="*/ 346511 h 1143642"/>
              <a:gd name="connsiteX74" fmla="*/ 4284785 w 12192000"/>
              <a:gd name="connsiteY74" fmla="*/ 303374 h 1143642"/>
              <a:gd name="connsiteX75" fmla="*/ 4423539 w 12192000"/>
              <a:gd name="connsiteY75" fmla="*/ 253085 h 1143642"/>
              <a:gd name="connsiteX76" fmla="*/ 4485482 w 12192000"/>
              <a:gd name="connsiteY76" fmla="*/ 188757 h 1143642"/>
              <a:gd name="connsiteX77" fmla="*/ 4493407 w 12192000"/>
              <a:gd name="connsiteY77" fmla="*/ 185784 h 1143642"/>
              <a:gd name="connsiteX78" fmla="*/ 4515391 w 12192000"/>
              <a:gd name="connsiteY78" fmla="*/ 187801 h 1143642"/>
              <a:gd name="connsiteX79" fmla="*/ 4523713 w 12192000"/>
              <a:gd name="connsiteY79" fmla="*/ 190231 h 1143642"/>
              <a:gd name="connsiteX80" fmla="*/ 4535774 w 12192000"/>
              <a:gd name="connsiteY80" fmla="*/ 190230 h 1143642"/>
              <a:gd name="connsiteX81" fmla="*/ 4536053 w 12192000"/>
              <a:gd name="connsiteY81" fmla="*/ 189698 h 1143642"/>
              <a:gd name="connsiteX82" fmla="*/ 4547385 w 12192000"/>
              <a:gd name="connsiteY82" fmla="*/ 190738 h 1143642"/>
              <a:gd name="connsiteX83" fmla="*/ 4603054 w 12192000"/>
              <a:gd name="connsiteY83" fmla="*/ 202552 h 1143642"/>
              <a:gd name="connsiteX84" fmla="*/ 4674354 w 12192000"/>
              <a:gd name="connsiteY84" fmla="*/ 152098 h 1143642"/>
              <a:gd name="connsiteX85" fmla="*/ 4704259 w 12192000"/>
              <a:gd name="connsiteY85" fmla="*/ 143416 h 1143642"/>
              <a:gd name="connsiteX86" fmla="*/ 4720133 w 12192000"/>
              <a:gd name="connsiteY86" fmla="*/ 135938 h 1143642"/>
              <a:gd name="connsiteX87" fmla="*/ 4721058 w 12192000"/>
              <a:gd name="connsiteY87" fmla="*/ 133637 h 1143642"/>
              <a:gd name="connsiteX88" fmla="*/ 4774434 w 12192000"/>
              <a:gd name="connsiteY88" fmla="*/ 145230 h 1143642"/>
              <a:gd name="connsiteX89" fmla="*/ 4781376 w 12192000"/>
              <a:gd name="connsiteY89" fmla="*/ 142489 h 1143642"/>
              <a:gd name="connsiteX90" fmla="*/ 4816353 w 12192000"/>
              <a:gd name="connsiteY90" fmla="*/ 155524 h 1143642"/>
              <a:gd name="connsiteX91" fmla="*/ 4834325 w 12192000"/>
              <a:gd name="connsiteY91" fmla="*/ 159336 h 1143642"/>
              <a:gd name="connsiteX92" fmla="*/ 4839606 w 12192000"/>
              <a:gd name="connsiteY92" fmla="*/ 166440 h 1143642"/>
              <a:gd name="connsiteX93" fmla="*/ 4866030 w 12192000"/>
              <a:gd name="connsiteY93" fmla="*/ 169008 h 1143642"/>
              <a:gd name="connsiteX94" fmla="*/ 4868987 w 12192000"/>
              <a:gd name="connsiteY94" fmla="*/ 167030 h 1143642"/>
              <a:gd name="connsiteX95" fmla="*/ 4891068 w 12192000"/>
              <a:gd name="connsiteY95" fmla="*/ 177604 h 1143642"/>
              <a:gd name="connsiteX96" fmla="*/ 4909920 w 12192000"/>
              <a:gd name="connsiteY96" fmla="*/ 196686 h 1143642"/>
              <a:gd name="connsiteX97" fmla="*/ 5133538 w 12192000"/>
              <a:gd name="connsiteY97" fmla="*/ 186509 h 1143642"/>
              <a:gd name="connsiteX98" fmla="*/ 5450871 w 12192000"/>
              <a:gd name="connsiteY98" fmla="*/ 258816 h 1143642"/>
              <a:gd name="connsiteX99" fmla="*/ 5489781 w 12192000"/>
              <a:gd name="connsiteY99" fmla="*/ 212272 h 1143642"/>
              <a:gd name="connsiteX100" fmla="*/ 5792606 w 12192000"/>
              <a:gd name="connsiteY100" fmla="*/ 236975 h 1143642"/>
              <a:gd name="connsiteX101" fmla="*/ 5869247 w 12192000"/>
              <a:gd name="connsiteY101" fmla="*/ 222532 h 1143642"/>
              <a:gd name="connsiteX102" fmla="*/ 5938156 w 12192000"/>
              <a:gd name="connsiteY102" fmla="*/ 252196 h 1143642"/>
              <a:gd name="connsiteX103" fmla="*/ 5965800 w 12192000"/>
              <a:gd name="connsiteY103" fmla="*/ 237087 h 1143642"/>
              <a:gd name="connsiteX104" fmla="*/ 5970550 w 12192000"/>
              <a:gd name="connsiteY104" fmla="*/ 234017 h 1143642"/>
              <a:gd name="connsiteX105" fmla="*/ 5989910 w 12192000"/>
              <a:gd name="connsiteY105" fmla="*/ 231846 h 1143642"/>
              <a:gd name="connsiteX106" fmla="*/ 5994937 w 12192000"/>
              <a:gd name="connsiteY106" fmla="*/ 218588 h 1143642"/>
              <a:gd name="connsiteX107" fmla="*/ 6023765 w 12192000"/>
              <a:gd name="connsiteY107" fmla="*/ 206260 h 1143642"/>
              <a:gd name="connsiteX108" fmla="*/ 6059520 w 12192000"/>
              <a:gd name="connsiteY108" fmla="*/ 205794 h 1143642"/>
              <a:gd name="connsiteX109" fmla="*/ 6229716 w 12192000"/>
              <a:gd name="connsiteY109" fmla="*/ 217714 h 1143642"/>
              <a:gd name="connsiteX110" fmla="*/ 6331381 w 12192000"/>
              <a:gd name="connsiteY110" fmla="*/ 216787 h 1143642"/>
              <a:gd name="connsiteX111" fmla="*/ 6369749 w 12192000"/>
              <a:gd name="connsiteY111" fmla="*/ 203774 h 1143642"/>
              <a:gd name="connsiteX112" fmla="*/ 6423498 w 12192000"/>
              <a:gd name="connsiteY112" fmla="*/ 194114 h 1143642"/>
              <a:gd name="connsiteX113" fmla="*/ 6518161 w 12192000"/>
              <a:gd name="connsiteY113" fmla="*/ 167266 h 1143642"/>
              <a:gd name="connsiteX114" fmla="*/ 6645685 w 12192000"/>
              <a:gd name="connsiteY114" fmla="*/ 148236 h 1143642"/>
              <a:gd name="connsiteX115" fmla="*/ 6739636 w 12192000"/>
              <a:gd name="connsiteY115" fmla="*/ 188432 h 1143642"/>
              <a:gd name="connsiteX116" fmla="*/ 6747672 w 12192000"/>
              <a:gd name="connsiteY116" fmla="*/ 178816 h 1143642"/>
              <a:gd name="connsiteX117" fmla="*/ 6811991 w 12192000"/>
              <a:gd name="connsiteY117" fmla="*/ 180194 h 1143642"/>
              <a:gd name="connsiteX118" fmla="*/ 7038226 w 12192000"/>
              <a:gd name="connsiteY118" fmla="*/ 250208 h 1143642"/>
              <a:gd name="connsiteX119" fmla="*/ 7163894 w 12192000"/>
              <a:gd name="connsiteY119" fmla="*/ 251101 h 1143642"/>
              <a:gd name="connsiteX120" fmla="*/ 7208349 w 12192000"/>
              <a:gd name="connsiteY120" fmla="*/ 240906 h 1143642"/>
              <a:gd name="connsiteX121" fmla="*/ 7282840 w 12192000"/>
              <a:gd name="connsiteY121" fmla="*/ 224479 h 1143642"/>
              <a:gd name="connsiteX122" fmla="*/ 7338153 w 12192000"/>
              <a:gd name="connsiteY122" fmla="*/ 186316 h 1143642"/>
              <a:gd name="connsiteX123" fmla="*/ 7400583 w 12192000"/>
              <a:gd name="connsiteY123" fmla="*/ 182838 h 1143642"/>
              <a:gd name="connsiteX124" fmla="*/ 7415556 w 12192000"/>
              <a:gd name="connsiteY124" fmla="*/ 215507 h 1143642"/>
              <a:gd name="connsiteX125" fmla="*/ 7482186 w 12192000"/>
              <a:gd name="connsiteY125" fmla="*/ 200921 h 1143642"/>
              <a:gd name="connsiteX126" fmla="*/ 7583207 w 12192000"/>
              <a:gd name="connsiteY126" fmla="*/ 175123 h 1143642"/>
              <a:gd name="connsiteX127" fmla="*/ 7641594 w 12192000"/>
              <a:gd name="connsiteY127" fmla="*/ 168889 h 1143642"/>
              <a:gd name="connsiteX128" fmla="*/ 7800943 w 12192000"/>
              <a:gd name="connsiteY128" fmla="*/ 142471 h 1143642"/>
              <a:gd name="connsiteX129" fmla="*/ 7960450 w 12192000"/>
              <a:gd name="connsiteY129" fmla="*/ 108854 h 1143642"/>
              <a:gd name="connsiteX130" fmla="*/ 8054361 w 12192000"/>
              <a:gd name="connsiteY130" fmla="*/ 48546 h 1143642"/>
              <a:gd name="connsiteX131" fmla="*/ 8185539 w 12192000"/>
              <a:gd name="connsiteY131" fmla="*/ 25276 h 1143642"/>
              <a:gd name="connsiteX132" fmla="*/ 8207409 w 12192000"/>
              <a:gd name="connsiteY132" fmla="*/ 15463 h 1143642"/>
              <a:gd name="connsiteX133" fmla="*/ 8238081 w 12192000"/>
              <a:gd name="connsiteY133" fmla="*/ 20596 h 1143642"/>
              <a:gd name="connsiteX134" fmla="*/ 8361058 w 12192000"/>
              <a:gd name="connsiteY134" fmla="*/ 43039 h 1143642"/>
              <a:gd name="connsiteX135" fmla="*/ 8458208 w 12192000"/>
              <a:gd name="connsiteY135" fmla="*/ 77444 h 1143642"/>
              <a:gd name="connsiteX136" fmla="*/ 8577671 w 12192000"/>
              <a:gd name="connsiteY136" fmla="*/ 50092 h 1143642"/>
              <a:gd name="connsiteX137" fmla="*/ 8651048 w 12192000"/>
              <a:gd name="connsiteY137" fmla="*/ 56881 h 1143642"/>
              <a:gd name="connsiteX138" fmla="*/ 8772056 w 12192000"/>
              <a:gd name="connsiteY138" fmla="*/ 103814 h 1143642"/>
              <a:gd name="connsiteX139" fmla="*/ 8929686 w 12192000"/>
              <a:gd name="connsiteY139" fmla="*/ 86439 h 1143642"/>
              <a:gd name="connsiteX140" fmla="*/ 8960935 w 12192000"/>
              <a:gd name="connsiteY140" fmla="*/ 35409 h 1143642"/>
              <a:gd name="connsiteX141" fmla="*/ 8986897 w 12192000"/>
              <a:gd name="connsiteY141" fmla="*/ 540 h 1143642"/>
              <a:gd name="connsiteX0" fmla="*/ 8960935 w 12192000"/>
              <a:gd name="connsiteY0" fmla="*/ 32435 h 1140668"/>
              <a:gd name="connsiteX1" fmla="*/ 9003840 w 12192000"/>
              <a:gd name="connsiteY1" fmla="*/ 1103 h 1140668"/>
              <a:gd name="connsiteX2" fmla="*/ 9024264 w 12192000"/>
              <a:gd name="connsiteY2" fmla="*/ 71707 h 1140668"/>
              <a:gd name="connsiteX3" fmla="*/ 9162332 w 12192000"/>
              <a:gd name="connsiteY3" fmla="*/ 122250 h 1140668"/>
              <a:gd name="connsiteX4" fmla="*/ 9231104 w 12192000"/>
              <a:gd name="connsiteY4" fmla="*/ 139469 h 1140668"/>
              <a:gd name="connsiteX5" fmla="*/ 9337856 w 12192000"/>
              <a:gd name="connsiteY5" fmla="*/ 150010 h 1140668"/>
              <a:gd name="connsiteX6" fmla="*/ 9370432 w 12192000"/>
              <a:gd name="connsiteY6" fmla="*/ 156089 h 1140668"/>
              <a:gd name="connsiteX7" fmla="*/ 9695185 w 12192000"/>
              <a:gd name="connsiteY7" fmla="*/ 248506 h 1140668"/>
              <a:gd name="connsiteX8" fmla="*/ 9883275 w 12192000"/>
              <a:gd name="connsiteY8" fmla="*/ 165937 h 1140668"/>
              <a:gd name="connsiteX9" fmla="*/ 10094178 w 12192000"/>
              <a:gd name="connsiteY9" fmla="*/ 146997 h 1140668"/>
              <a:gd name="connsiteX10" fmla="*/ 10159413 w 12192000"/>
              <a:gd name="connsiteY10" fmla="*/ 187215 h 1140668"/>
              <a:gd name="connsiteX11" fmla="*/ 10191921 w 12192000"/>
              <a:gd name="connsiteY11" fmla="*/ 185404 h 1140668"/>
              <a:gd name="connsiteX12" fmla="*/ 10245241 w 12192000"/>
              <a:gd name="connsiteY12" fmla="*/ 178050 h 1140668"/>
              <a:gd name="connsiteX13" fmla="*/ 10327894 w 12192000"/>
              <a:gd name="connsiteY13" fmla="*/ 195020 h 1140668"/>
              <a:gd name="connsiteX14" fmla="*/ 10492915 w 12192000"/>
              <a:gd name="connsiteY14" fmla="*/ 187232 h 1140668"/>
              <a:gd name="connsiteX15" fmla="*/ 10772996 w 12192000"/>
              <a:gd name="connsiteY15" fmla="*/ 259334 h 1140668"/>
              <a:gd name="connsiteX16" fmla="*/ 11029627 w 12192000"/>
              <a:gd name="connsiteY16" fmla="*/ 239777 h 1140668"/>
              <a:gd name="connsiteX17" fmla="*/ 11118024 w 12192000"/>
              <a:gd name="connsiteY17" fmla="*/ 236781 h 1140668"/>
              <a:gd name="connsiteX18" fmla="*/ 11207784 w 12192000"/>
              <a:gd name="connsiteY18" fmla="*/ 165128 h 1140668"/>
              <a:gd name="connsiteX19" fmla="*/ 11356220 w 12192000"/>
              <a:gd name="connsiteY19" fmla="*/ 168964 h 1140668"/>
              <a:gd name="connsiteX20" fmla="*/ 11431049 w 12192000"/>
              <a:gd name="connsiteY20" fmla="*/ 115331 h 1140668"/>
              <a:gd name="connsiteX21" fmla="*/ 11603159 w 12192000"/>
              <a:gd name="connsiteY21" fmla="*/ 141702 h 1140668"/>
              <a:gd name="connsiteX22" fmla="*/ 11642383 w 12192000"/>
              <a:gd name="connsiteY22" fmla="*/ 130745 h 1140668"/>
              <a:gd name="connsiteX23" fmla="*/ 11695012 w 12192000"/>
              <a:gd name="connsiteY23" fmla="*/ 107643 h 1140668"/>
              <a:gd name="connsiteX24" fmla="*/ 11869452 w 12192000"/>
              <a:gd name="connsiteY24" fmla="*/ 95996 h 1140668"/>
              <a:gd name="connsiteX25" fmla="*/ 11987812 w 12192000"/>
              <a:gd name="connsiteY25" fmla="*/ 118697 h 1140668"/>
              <a:gd name="connsiteX26" fmla="*/ 12102516 w 12192000"/>
              <a:gd name="connsiteY26" fmla="*/ 112308 h 1140668"/>
              <a:gd name="connsiteX27" fmla="*/ 12191056 w 12192000"/>
              <a:gd name="connsiteY27" fmla="*/ 98605 h 1140668"/>
              <a:gd name="connsiteX28" fmla="*/ 12192000 w 12192000"/>
              <a:gd name="connsiteY28" fmla="*/ 99211 h 1140668"/>
              <a:gd name="connsiteX29" fmla="*/ 12192000 w 12192000"/>
              <a:gd name="connsiteY29" fmla="*/ 1140668 h 1140668"/>
              <a:gd name="connsiteX30" fmla="*/ 0 w 12192000"/>
              <a:gd name="connsiteY30" fmla="*/ 1140668 h 1140668"/>
              <a:gd name="connsiteX31" fmla="*/ 0 w 12192000"/>
              <a:gd name="connsiteY31" fmla="*/ 935984 h 1140668"/>
              <a:gd name="connsiteX32" fmla="*/ 43787 w 12192000"/>
              <a:gd name="connsiteY32" fmla="*/ 956301 h 1140668"/>
              <a:gd name="connsiteX33" fmla="*/ 254004 w 12192000"/>
              <a:gd name="connsiteY33" fmla="*/ 931129 h 1140668"/>
              <a:gd name="connsiteX34" fmla="*/ 336238 w 12192000"/>
              <a:gd name="connsiteY34" fmla="*/ 981879 h 1140668"/>
              <a:gd name="connsiteX35" fmla="*/ 564333 w 12192000"/>
              <a:gd name="connsiteY35" fmla="*/ 918274 h 1140668"/>
              <a:gd name="connsiteX36" fmla="*/ 863669 w 12192000"/>
              <a:gd name="connsiteY36" fmla="*/ 763477 h 1140668"/>
              <a:gd name="connsiteX37" fmla="*/ 991881 w 12192000"/>
              <a:gd name="connsiteY37" fmla="*/ 781316 h 1140668"/>
              <a:gd name="connsiteX38" fmla="*/ 1044355 w 12192000"/>
              <a:gd name="connsiteY38" fmla="*/ 819672 h 1140668"/>
              <a:gd name="connsiteX39" fmla="*/ 1063705 w 12192000"/>
              <a:gd name="connsiteY39" fmla="*/ 821498 h 1140668"/>
              <a:gd name="connsiteX40" fmla="*/ 1102332 w 12192000"/>
              <a:gd name="connsiteY40" fmla="*/ 780844 h 1140668"/>
              <a:gd name="connsiteX41" fmla="*/ 1154923 w 12192000"/>
              <a:gd name="connsiteY41" fmla="*/ 779661 h 1140668"/>
              <a:gd name="connsiteX42" fmla="*/ 1216594 w 12192000"/>
              <a:gd name="connsiteY42" fmla="*/ 723785 h 1140668"/>
              <a:gd name="connsiteX43" fmla="*/ 1423680 w 12192000"/>
              <a:gd name="connsiteY43" fmla="*/ 700071 h 1140668"/>
              <a:gd name="connsiteX44" fmla="*/ 1481131 w 12192000"/>
              <a:gd name="connsiteY44" fmla="*/ 642469 h 1140668"/>
              <a:gd name="connsiteX45" fmla="*/ 1506837 w 12192000"/>
              <a:gd name="connsiteY45" fmla="*/ 630682 h 1140668"/>
              <a:gd name="connsiteX46" fmla="*/ 1698214 w 12192000"/>
              <a:gd name="connsiteY46" fmla="*/ 661618 h 1140668"/>
              <a:gd name="connsiteX47" fmla="*/ 1897512 w 12192000"/>
              <a:gd name="connsiteY47" fmla="*/ 627747 h 1140668"/>
              <a:gd name="connsiteX48" fmla="*/ 2083724 w 12192000"/>
              <a:gd name="connsiteY48" fmla="*/ 686320 h 1140668"/>
              <a:gd name="connsiteX49" fmla="*/ 2191530 w 12192000"/>
              <a:gd name="connsiteY49" fmla="*/ 665678 h 1140668"/>
              <a:gd name="connsiteX50" fmla="*/ 2244255 w 12192000"/>
              <a:gd name="connsiteY50" fmla="*/ 615398 h 1140668"/>
              <a:gd name="connsiteX51" fmla="*/ 2495283 w 12192000"/>
              <a:gd name="connsiteY51" fmla="*/ 607682 h 1140668"/>
              <a:gd name="connsiteX52" fmla="*/ 2562174 w 12192000"/>
              <a:gd name="connsiteY52" fmla="*/ 585214 h 1140668"/>
              <a:gd name="connsiteX53" fmla="*/ 2627821 w 12192000"/>
              <a:gd name="connsiteY53" fmla="*/ 607292 h 1140668"/>
              <a:gd name="connsiteX54" fmla="*/ 2730710 w 12192000"/>
              <a:gd name="connsiteY54" fmla="*/ 548383 h 1140668"/>
              <a:gd name="connsiteX55" fmla="*/ 2884932 w 12192000"/>
              <a:gd name="connsiteY55" fmla="*/ 542099 h 1140668"/>
              <a:gd name="connsiteX56" fmla="*/ 2976019 w 12192000"/>
              <a:gd name="connsiteY56" fmla="*/ 530367 h 1140668"/>
              <a:gd name="connsiteX57" fmla="*/ 3008759 w 12192000"/>
              <a:gd name="connsiteY57" fmla="*/ 513387 h 1140668"/>
              <a:gd name="connsiteX58" fmla="*/ 3055731 w 12192000"/>
              <a:gd name="connsiteY58" fmla="*/ 498093 h 1140668"/>
              <a:gd name="connsiteX59" fmla="*/ 3137188 w 12192000"/>
              <a:gd name="connsiteY59" fmla="*/ 461410 h 1140668"/>
              <a:gd name="connsiteX60" fmla="*/ 3249134 w 12192000"/>
              <a:gd name="connsiteY60" fmla="*/ 428981 h 1140668"/>
              <a:gd name="connsiteX61" fmla="*/ 3338608 w 12192000"/>
              <a:gd name="connsiteY61" fmla="*/ 458839 h 1140668"/>
              <a:gd name="connsiteX62" fmla="*/ 3344574 w 12192000"/>
              <a:gd name="connsiteY62" fmla="*/ 448451 h 1140668"/>
              <a:gd name="connsiteX63" fmla="*/ 3402455 w 12192000"/>
              <a:gd name="connsiteY63" fmla="*/ 442976 h 1140668"/>
              <a:gd name="connsiteX64" fmla="*/ 3614450 w 12192000"/>
              <a:gd name="connsiteY64" fmla="*/ 488323 h 1140668"/>
              <a:gd name="connsiteX65" fmla="*/ 3727304 w 12192000"/>
              <a:gd name="connsiteY65" fmla="*/ 475843 h 1140668"/>
              <a:gd name="connsiteX66" fmla="*/ 3765869 w 12192000"/>
              <a:gd name="connsiteY66" fmla="*/ 461009 h 1140668"/>
              <a:gd name="connsiteX67" fmla="*/ 3830576 w 12192000"/>
              <a:gd name="connsiteY67" fmla="*/ 436801 h 1140668"/>
              <a:gd name="connsiteX68" fmla="*/ 3875271 w 12192000"/>
              <a:gd name="connsiteY68" fmla="*/ 393086 h 1140668"/>
              <a:gd name="connsiteX69" fmla="*/ 3930828 w 12192000"/>
              <a:gd name="connsiteY69" fmla="*/ 382999 h 1140668"/>
              <a:gd name="connsiteX70" fmla="*/ 3948478 w 12192000"/>
              <a:gd name="connsiteY70" fmla="*/ 413792 h 1140668"/>
              <a:gd name="connsiteX71" fmla="*/ 4006369 w 12192000"/>
              <a:gd name="connsiteY71" fmla="*/ 392247 h 1140668"/>
              <a:gd name="connsiteX72" fmla="*/ 4093666 w 12192000"/>
              <a:gd name="connsiteY72" fmla="*/ 355926 h 1140668"/>
              <a:gd name="connsiteX73" fmla="*/ 4145241 w 12192000"/>
              <a:gd name="connsiteY73" fmla="*/ 343537 h 1140668"/>
              <a:gd name="connsiteX74" fmla="*/ 4284785 w 12192000"/>
              <a:gd name="connsiteY74" fmla="*/ 300400 h 1140668"/>
              <a:gd name="connsiteX75" fmla="*/ 4423539 w 12192000"/>
              <a:gd name="connsiteY75" fmla="*/ 250111 h 1140668"/>
              <a:gd name="connsiteX76" fmla="*/ 4485482 w 12192000"/>
              <a:gd name="connsiteY76" fmla="*/ 185783 h 1140668"/>
              <a:gd name="connsiteX77" fmla="*/ 4493407 w 12192000"/>
              <a:gd name="connsiteY77" fmla="*/ 182810 h 1140668"/>
              <a:gd name="connsiteX78" fmla="*/ 4515391 w 12192000"/>
              <a:gd name="connsiteY78" fmla="*/ 184827 h 1140668"/>
              <a:gd name="connsiteX79" fmla="*/ 4523713 w 12192000"/>
              <a:gd name="connsiteY79" fmla="*/ 187257 h 1140668"/>
              <a:gd name="connsiteX80" fmla="*/ 4535774 w 12192000"/>
              <a:gd name="connsiteY80" fmla="*/ 187256 h 1140668"/>
              <a:gd name="connsiteX81" fmla="*/ 4536053 w 12192000"/>
              <a:gd name="connsiteY81" fmla="*/ 186724 h 1140668"/>
              <a:gd name="connsiteX82" fmla="*/ 4547385 w 12192000"/>
              <a:gd name="connsiteY82" fmla="*/ 187764 h 1140668"/>
              <a:gd name="connsiteX83" fmla="*/ 4603054 w 12192000"/>
              <a:gd name="connsiteY83" fmla="*/ 199578 h 1140668"/>
              <a:gd name="connsiteX84" fmla="*/ 4674354 w 12192000"/>
              <a:gd name="connsiteY84" fmla="*/ 149124 h 1140668"/>
              <a:gd name="connsiteX85" fmla="*/ 4704259 w 12192000"/>
              <a:gd name="connsiteY85" fmla="*/ 140442 h 1140668"/>
              <a:gd name="connsiteX86" fmla="*/ 4720133 w 12192000"/>
              <a:gd name="connsiteY86" fmla="*/ 132964 h 1140668"/>
              <a:gd name="connsiteX87" fmla="*/ 4721058 w 12192000"/>
              <a:gd name="connsiteY87" fmla="*/ 130663 h 1140668"/>
              <a:gd name="connsiteX88" fmla="*/ 4774434 w 12192000"/>
              <a:gd name="connsiteY88" fmla="*/ 142256 h 1140668"/>
              <a:gd name="connsiteX89" fmla="*/ 4781376 w 12192000"/>
              <a:gd name="connsiteY89" fmla="*/ 139515 h 1140668"/>
              <a:gd name="connsiteX90" fmla="*/ 4816353 w 12192000"/>
              <a:gd name="connsiteY90" fmla="*/ 152550 h 1140668"/>
              <a:gd name="connsiteX91" fmla="*/ 4834325 w 12192000"/>
              <a:gd name="connsiteY91" fmla="*/ 156362 h 1140668"/>
              <a:gd name="connsiteX92" fmla="*/ 4839606 w 12192000"/>
              <a:gd name="connsiteY92" fmla="*/ 163466 h 1140668"/>
              <a:gd name="connsiteX93" fmla="*/ 4866030 w 12192000"/>
              <a:gd name="connsiteY93" fmla="*/ 166034 h 1140668"/>
              <a:gd name="connsiteX94" fmla="*/ 4868987 w 12192000"/>
              <a:gd name="connsiteY94" fmla="*/ 164056 h 1140668"/>
              <a:gd name="connsiteX95" fmla="*/ 4891068 w 12192000"/>
              <a:gd name="connsiteY95" fmla="*/ 174630 h 1140668"/>
              <a:gd name="connsiteX96" fmla="*/ 4909920 w 12192000"/>
              <a:gd name="connsiteY96" fmla="*/ 193712 h 1140668"/>
              <a:gd name="connsiteX97" fmla="*/ 5133538 w 12192000"/>
              <a:gd name="connsiteY97" fmla="*/ 183535 h 1140668"/>
              <a:gd name="connsiteX98" fmla="*/ 5450871 w 12192000"/>
              <a:gd name="connsiteY98" fmla="*/ 255842 h 1140668"/>
              <a:gd name="connsiteX99" fmla="*/ 5489781 w 12192000"/>
              <a:gd name="connsiteY99" fmla="*/ 209298 h 1140668"/>
              <a:gd name="connsiteX100" fmla="*/ 5792606 w 12192000"/>
              <a:gd name="connsiteY100" fmla="*/ 234001 h 1140668"/>
              <a:gd name="connsiteX101" fmla="*/ 5869247 w 12192000"/>
              <a:gd name="connsiteY101" fmla="*/ 219558 h 1140668"/>
              <a:gd name="connsiteX102" fmla="*/ 5938156 w 12192000"/>
              <a:gd name="connsiteY102" fmla="*/ 249222 h 1140668"/>
              <a:gd name="connsiteX103" fmla="*/ 5965800 w 12192000"/>
              <a:gd name="connsiteY103" fmla="*/ 234113 h 1140668"/>
              <a:gd name="connsiteX104" fmla="*/ 5970550 w 12192000"/>
              <a:gd name="connsiteY104" fmla="*/ 231043 h 1140668"/>
              <a:gd name="connsiteX105" fmla="*/ 5989910 w 12192000"/>
              <a:gd name="connsiteY105" fmla="*/ 228872 h 1140668"/>
              <a:gd name="connsiteX106" fmla="*/ 5994937 w 12192000"/>
              <a:gd name="connsiteY106" fmla="*/ 215614 h 1140668"/>
              <a:gd name="connsiteX107" fmla="*/ 6023765 w 12192000"/>
              <a:gd name="connsiteY107" fmla="*/ 203286 h 1140668"/>
              <a:gd name="connsiteX108" fmla="*/ 6059520 w 12192000"/>
              <a:gd name="connsiteY108" fmla="*/ 202820 h 1140668"/>
              <a:gd name="connsiteX109" fmla="*/ 6229716 w 12192000"/>
              <a:gd name="connsiteY109" fmla="*/ 214740 h 1140668"/>
              <a:gd name="connsiteX110" fmla="*/ 6331381 w 12192000"/>
              <a:gd name="connsiteY110" fmla="*/ 213813 h 1140668"/>
              <a:gd name="connsiteX111" fmla="*/ 6369749 w 12192000"/>
              <a:gd name="connsiteY111" fmla="*/ 200800 h 1140668"/>
              <a:gd name="connsiteX112" fmla="*/ 6423498 w 12192000"/>
              <a:gd name="connsiteY112" fmla="*/ 191140 h 1140668"/>
              <a:gd name="connsiteX113" fmla="*/ 6518161 w 12192000"/>
              <a:gd name="connsiteY113" fmla="*/ 164292 h 1140668"/>
              <a:gd name="connsiteX114" fmla="*/ 6645685 w 12192000"/>
              <a:gd name="connsiteY114" fmla="*/ 145262 h 1140668"/>
              <a:gd name="connsiteX115" fmla="*/ 6739636 w 12192000"/>
              <a:gd name="connsiteY115" fmla="*/ 185458 h 1140668"/>
              <a:gd name="connsiteX116" fmla="*/ 6747672 w 12192000"/>
              <a:gd name="connsiteY116" fmla="*/ 175842 h 1140668"/>
              <a:gd name="connsiteX117" fmla="*/ 6811991 w 12192000"/>
              <a:gd name="connsiteY117" fmla="*/ 177220 h 1140668"/>
              <a:gd name="connsiteX118" fmla="*/ 7038226 w 12192000"/>
              <a:gd name="connsiteY118" fmla="*/ 247234 h 1140668"/>
              <a:gd name="connsiteX119" fmla="*/ 7163894 w 12192000"/>
              <a:gd name="connsiteY119" fmla="*/ 248127 h 1140668"/>
              <a:gd name="connsiteX120" fmla="*/ 7208349 w 12192000"/>
              <a:gd name="connsiteY120" fmla="*/ 237932 h 1140668"/>
              <a:gd name="connsiteX121" fmla="*/ 7282840 w 12192000"/>
              <a:gd name="connsiteY121" fmla="*/ 221505 h 1140668"/>
              <a:gd name="connsiteX122" fmla="*/ 7338153 w 12192000"/>
              <a:gd name="connsiteY122" fmla="*/ 183342 h 1140668"/>
              <a:gd name="connsiteX123" fmla="*/ 7400583 w 12192000"/>
              <a:gd name="connsiteY123" fmla="*/ 179864 h 1140668"/>
              <a:gd name="connsiteX124" fmla="*/ 7415556 w 12192000"/>
              <a:gd name="connsiteY124" fmla="*/ 212533 h 1140668"/>
              <a:gd name="connsiteX125" fmla="*/ 7482186 w 12192000"/>
              <a:gd name="connsiteY125" fmla="*/ 197947 h 1140668"/>
              <a:gd name="connsiteX126" fmla="*/ 7583207 w 12192000"/>
              <a:gd name="connsiteY126" fmla="*/ 172149 h 1140668"/>
              <a:gd name="connsiteX127" fmla="*/ 7641594 w 12192000"/>
              <a:gd name="connsiteY127" fmla="*/ 165915 h 1140668"/>
              <a:gd name="connsiteX128" fmla="*/ 7800943 w 12192000"/>
              <a:gd name="connsiteY128" fmla="*/ 139497 h 1140668"/>
              <a:gd name="connsiteX129" fmla="*/ 7960450 w 12192000"/>
              <a:gd name="connsiteY129" fmla="*/ 105880 h 1140668"/>
              <a:gd name="connsiteX130" fmla="*/ 8054361 w 12192000"/>
              <a:gd name="connsiteY130" fmla="*/ 45572 h 1140668"/>
              <a:gd name="connsiteX131" fmla="*/ 8185539 w 12192000"/>
              <a:gd name="connsiteY131" fmla="*/ 22302 h 1140668"/>
              <a:gd name="connsiteX132" fmla="*/ 8207409 w 12192000"/>
              <a:gd name="connsiteY132" fmla="*/ 12489 h 1140668"/>
              <a:gd name="connsiteX133" fmla="*/ 8238081 w 12192000"/>
              <a:gd name="connsiteY133" fmla="*/ 17622 h 1140668"/>
              <a:gd name="connsiteX134" fmla="*/ 8361058 w 12192000"/>
              <a:gd name="connsiteY134" fmla="*/ 40065 h 1140668"/>
              <a:gd name="connsiteX135" fmla="*/ 8458208 w 12192000"/>
              <a:gd name="connsiteY135" fmla="*/ 74470 h 1140668"/>
              <a:gd name="connsiteX136" fmla="*/ 8577671 w 12192000"/>
              <a:gd name="connsiteY136" fmla="*/ 47118 h 1140668"/>
              <a:gd name="connsiteX137" fmla="*/ 8651048 w 12192000"/>
              <a:gd name="connsiteY137" fmla="*/ 53907 h 1140668"/>
              <a:gd name="connsiteX138" fmla="*/ 8772056 w 12192000"/>
              <a:gd name="connsiteY138" fmla="*/ 100840 h 1140668"/>
              <a:gd name="connsiteX139" fmla="*/ 8929686 w 12192000"/>
              <a:gd name="connsiteY139" fmla="*/ 83465 h 1140668"/>
              <a:gd name="connsiteX140" fmla="*/ 8960935 w 12192000"/>
              <a:gd name="connsiteY140" fmla="*/ 32435 h 1140668"/>
              <a:gd name="connsiteX0" fmla="*/ 8960935 w 12192000"/>
              <a:gd name="connsiteY0" fmla="*/ 19946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83275 w 12192000"/>
              <a:gd name="connsiteY7" fmla="*/ 153448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31049 w 12192000"/>
              <a:gd name="connsiteY19" fmla="*/ 10284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0935 w 12192000"/>
              <a:gd name="connsiteY139" fmla="*/ 19946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83275 w 12192000"/>
              <a:gd name="connsiteY7" fmla="*/ 153448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31049 w 12192000"/>
              <a:gd name="connsiteY19" fmla="*/ 10284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31049 w 12192000"/>
              <a:gd name="connsiteY19" fmla="*/ 10284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31049 w 12192000"/>
              <a:gd name="connsiteY19" fmla="*/ 10284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31049 w 12192000"/>
              <a:gd name="connsiteY19" fmla="*/ 10284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9452 w 12192000"/>
              <a:gd name="connsiteY23" fmla="*/ 83507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87812 w 12192000"/>
              <a:gd name="connsiteY24" fmla="*/ 106208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23713 w 12192000"/>
              <a:gd name="connsiteY78" fmla="*/ 174768 h 1128179"/>
              <a:gd name="connsiteX79" fmla="*/ 4535774 w 12192000"/>
              <a:gd name="connsiteY79" fmla="*/ 174767 h 1128179"/>
              <a:gd name="connsiteX80" fmla="*/ 4536053 w 12192000"/>
              <a:gd name="connsiteY80" fmla="*/ 174235 h 1128179"/>
              <a:gd name="connsiteX81" fmla="*/ 4547385 w 12192000"/>
              <a:gd name="connsiteY81" fmla="*/ 175275 h 1128179"/>
              <a:gd name="connsiteX82" fmla="*/ 4603054 w 12192000"/>
              <a:gd name="connsiteY82" fmla="*/ 187089 h 1128179"/>
              <a:gd name="connsiteX83" fmla="*/ 4674354 w 12192000"/>
              <a:gd name="connsiteY83" fmla="*/ 136635 h 1128179"/>
              <a:gd name="connsiteX84" fmla="*/ 4704259 w 12192000"/>
              <a:gd name="connsiteY84" fmla="*/ 127953 h 1128179"/>
              <a:gd name="connsiteX85" fmla="*/ 4720133 w 12192000"/>
              <a:gd name="connsiteY85" fmla="*/ 120475 h 1128179"/>
              <a:gd name="connsiteX86" fmla="*/ 4721058 w 12192000"/>
              <a:gd name="connsiteY86" fmla="*/ 118174 h 1128179"/>
              <a:gd name="connsiteX87" fmla="*/ 4774434 w 12192000"/>
              <a:gd name="connsiteY87" fmla="*/ 129767 h 1128179"/>
              <a:gd name="connsiteX88" fmla="*/ 4781376 w 12192000"/>
              <a:gd name="connsiteY88" fmla="*/ 127026 h 1128179"/>
              <a:gd name="connsiteX89" fmla="*/ 4816353 w 12192000"/>
              <a:gd name="connsiteY89" fmla="*/ 140061 h 1128179"/>
              <a:gd name="connsiteX90" fmla="*/ 4834325 w 12192000"/>
              <a:gd name="connsiteY90" fmla="*/ 143873 h 1128179"/>
              <a:gd name="connsiteX91" fmla="*/ 4839606 w 12192000"/>
              <a:gd name="connsiteY91" fmla="*/ 150977 h 1128179"/>
              <a:gd name="connsiteX92" fmla="*/ 4866030 w 12192000"/>
              <a:gd name="connsiteY92" fmla="*/ 153545 h 1128179"/>
              <a:gd name="connsiteX93" fmla="*/ 4868987 w 12192000"/>
              <a:gd name="connsiteY93" fmla="*/ 151567 h 1128179"/>
              <a:gd name="connsiteX94" fmla="*/ 4891068 w 12192000"/>
              <a:gd name="connsiteY94" fmla="*/ 162141 h 1128179"/>
              <a:gd name="connsiteX95" fmla="*/ 4909920 w 12192000"/>
              <a:gd name="connsiteY95" fmla="*/ 181223 h 1128179"/>
              <a:gd name="connsiteX96" fmla="*/ 5133538 w 12192000"/>
              <a:gd name="connsiteY96" fmla="*/ 171046 h 1128179"/>
              <a:gd name="connsiteX97" fmla="*/ 5450871 w 12192000"/>
              <a:gd name="connsiteY97" fmla="*/ 243353 h 1128179"/>
              <a:gd name="connsiteX98" fmla="*/ 5489781 w 12192000"/>
              <a:gd name="connsiteY98" fmla="*/ 196809 h 1128179"/>
              <a:gd name="connsiteX99" fmla="*/ 5792606 w 12192000"/>
              <a:gd name="connsiteY99" fmla="*/ 221512 h 1128179"/>
              <a:gd name="connsiteX100" fmla="*/ 5869247 w 12192000"/>
              <a:gd name="connsiteY100" fmla="*/ 207069 h 1128179"/>
              <a:gd name="connsiteX101" fmla="*/ 5938156 w 12192000"/>
              <a:gd name="connsiteY101" fmla="*/ 236733 h 1128179"/>
              <a:gd name="connsiteX102" fmla="*/ 5965800 w 12192000"/>
              <a:gd name="connsiteY102" fmla="*/ 221624 h 1128179"/>
              <a:gd name="connsiteX103" fmla="*/ 5970550 w 12192000"/>
              <a:gd name="connsiteY103" fmla="*/ 218554 h 1128179"/>
              <a:gd name="connsiteX104" fmla="*/ 5989910 w 12192000"/>
              <a:gd name="connsiteY104" fmla="*/ 216383 h 1128179"/>
              <a:gd name="connsiteX105" fmla="*/ 5994937 w 12192000"/>
              <a:gd name="connsiteY105" fmla="*/ 203125 h 1128179"/>
              <a:gd name="connsiteX106" fmla="*/ 6023765 w 12192000"/>
              <a:gd name="connsiteY106" fmla="*/ 190797 h 1128179"/>
              <a:gd name="connsiteX107" fmla="*/ 6059520 w 12192000"/>
              <a:gd name="connsiteY107" fmla="*/ 190331 h 1128179"/>
              <a:gd name="connsiteX108" fmla="*/ 6229716 w 12192000"/>
              <a:gd name="connsiteY108" fmla="*/ 202251 h 1128179"/>
              <a:gd name="connsiteX109" fmla="*/ 6331381 w 12192000"/>
              <a:gd name="connsiteY109" fmla="*/ 201324 h 1128179"/>
              <a:gd name="connsiteX110" fmla="*/ 6369749 w 12192000"/>
              <a:gd name="connsiteY110" fmla="*/ 188311 h 1128179"/>
              <a:gd name="connsiteX111" fmla="*/ 6423498 w 12192000"/>
              <a:gd name="connsiteY111" fmla="*/ 178651 h 1128179"/>
              <a:gd name="connsiteX112" fmla="*/ 6518161 w 12192000"/>
              <a:gd name="connsiteY112" fmla="*/ 151803 h 1128179"/>
              <a:gd name="connsiteX113" fmla="*/ 6645685 w 12192000"/>
              <a:gd name="connsiteY113" fmla="*/ 132773 h 1128179"/>
              <a:gd name="connsiteX114" fmla="*/ 6739636 w 12192000"/>
              <a:gd name="connsiteY114" fmla="*/ 172969 h 1128179"/>
              <a:gd name="connsiteX115" fmla="*/ 6747672 w 12192000"/>
              <a:gd name="connsiteY115" fmla="*/ 163353 h 1128179"/>
              <a:gd name="connsiteX116" fmla="*/ 6811991 w 12192000"/>
              <a:gd name="connsiteY116" fmla="*/ 164731 h 1128179"/>
              <a:gd name="connsiteX117" fmla="*/ 7038226 w 12192000"/>
              <a:gd name="connsiteY117" fmla="*/ 234745 h 1128179"/>
              <a:gd name="connsiteX118" fmla="*/ 7163894 w 12192000"/>
              <a:gd name="connsiteY118" fmla="*/ 235638 h 1128179"/>
              <a:gd name="connsiteX119" fmla="*/ 7208349 w 12192000"/>
              <a:gd name="connsiteY119" fmla="*/ 225443 h 1128179"/>
              <a:gd name="connsiteX120" fmla="*/ 7282840 w 12192000"/>
              <a:gd name="connsiteY120" fmla="*/ 209016 h 1128179"/>
              <a:gd name="connsiteX121" fmla="*/ 7338153 w 12192000"/>
              <a:gd name="connsiteY121" fmla="*/ 170853 h 1128179"/>
              <a:gd name="connsiteX122" fmla="*/ 7400583 w 12192000"/>
              <a:gd name="connsiteY122" fmla="*/ 167375 h 1128179"/>
              <a:gd name="connsiteX123" fmla="*/ 7415556 w 12192000"/>
              <a:gd name="connsiteY123" fmla="*/ 200044 h 1128179"/>
              <a:gd name="connsiteX124" fmla="*/ 7482186 w 12192000"/>
              <a:gd name="connsiteY124" fmla="*/ 185458 h 1128179"/>
              <a:gd name="connsiteX125" fmla="*/ 7583207 w 12192000"/>
              <a:gd name="connsiteY125" fmla="*/ 159660 h 1128179"/>
              <a:gd name="connsiteX126" fmla="*/ 7641594 w 12192000"/>
              <a:gd name="connsiteY126" fmla="*/ 153426 h 1128179"/>
              <a:gd name="connsiteX127" fmla="*/ 7800943 w 12192000"/>
              <a:gd name="connsiteY127" fmla="*/ 127008 h 1128179"/>
              <a:gd name="connsiteX128" fmla="*/ 7960450 w 12192000"/>
              <a:gd name="connsiteY128" fmla="*/ 93391 h 1128179"/>
              <a:gd name="connsiteX129" fmla="*/ 8054361 w 12192000"/>
              <a:gd name="connsiteY129" fmla="*/ 33083 h 1128179"/>
              <a:gd name="connsiteX130" fmla="*/ 8185539 w 12192000"/>
              <a:gd name="connsiteY130" fmla="*/ 9813 h 1128179"/>
              <a:gd name="connsiteX131" fmla="*/ 8207409 w 12192000"/>
              <a:gd name="connsiteY131" fmla="*/ 0 h 1128179"/>
              <a:gd name="connsiteX132" fmla="*/ 8238081 w 12192000"/>
              <a:gd name="connsiteY132" fmla="*/ 5133 h 1128179"/>
              <a:gd name="connsiteX133" fmla="*/ 8361058 w 12192000"/>
              <a:gd name="connsiteY133" fmla="*/ 27576 h 1128179"/>
              <a:gd name="connsiteX134" fmla="*/ 8458208 w 12192000"/>
              <a:gd name="connsiteY134" fmla="*/ 61981 h 1128179"/>
              <a:gd name="connsiteX135" fmla="*/ 8577671 w 12192000"/>
              <a:gd name="connsiteY135" fmla="*/ 34629 h 1128179"/>
              <a:gd name="connsiteX136" fmla="*/ 8651048 w 12192000"/>
              <a:gd name="connsiteY136" fmla="*/ 41418 h 1128179"/>
              <a:gd name="connsiteX137" fmla="*/ 8772056 w 12192000"/>
              <a:gd name="connsiteY137" fmla="*/ 88351 h 1128179"/>
              <a:gd name="connsiteX138" fmla="*/ 8929686 w 12192000"/>
              <a:gd name="connsiteY138" fmla="*/ 70976 h 1128179"/>
              <a:gd name="connsiteX139" fmla="*/ 8966892 w 12192000"/>
              <a:gd name="connsiteY13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15391 w 12192000"/>
              <a:gd name="connsiteY77" fmla="*/ 172338 h 1128179"/>
              <a:gd name="connsiteX78" fmla="*/ 4535774 w 12192000"/>
              <a:gd name="connsiteY78" fmla="*/ 174767 h 1128179"/>
              <a:gd name="connsiteX79" fmla="*/ 4536053 w 12192000"/>
              <a:gd name="connsiteY79" fmla="*/ 174235 h 1128179"/>
              <a:gd name="connsiteX80" fmla="*/ 4547385 w 12192000"/>
              <a:gd name="connsiteY80" fmla="*/ 175275 h 1128179"/>
              <a:gd name="connsiteX81" fmla="*/ 4603054 w 12192000"/>
              <a:gd name="connsiteY81" fmla="*/ 187089 h 1128179"/>
              <a:gd name="connsiteX82" fmla="*/ 4674354 w 12192000"/>
              <a:gd name="connsiteY82" fmla="*/ 136635 h 1128179"/>
              <a:gd name="connsiteX83" fmla="*/ 4704259 w 12192000"/>
              <a:gd name="connsiteY83" fmla="*/ 127953 h 1128179"/>
              <a:gd name="connsiteX84" fmla="*/ 4720133 w 12192000"/>
              <a:gd name="connsiteY84" fmla="*/ 120475 h 1128179"/>
              <a:gd name="connsiteX85" fmla="*/ 4721058 w 12192000"/>
              <a:gd name="connsiteY85" fmla="*/ 118174 h 1128179"/>
              <a:gd name="connsiteX86" fmla="*/ 4774434 w 12192000"/>
              <a:gd name="connsiteY86" fmla="*/ 129767 h 1128179"/>
              <a:gd name="connsiteX87" fmla="*/ 4781376 w 12192000"/>
              <a:gd name="connsiteY87" fmla="*/ 127026 h 1128179"/>
              <a:gd name="connsiteX88" fmla="*/ 4816353 w 12192000"/>
              <a:gd name="connsiteY88" fmla="*/ 140061 h 1128179"/>
              <a:gd name="connsiteX89" fmla="*/ 4834325 w 12192000"/>
              <a:gd name="connsiteY89" fmla="*/ 143873 h 1128179"/>
              <a:gd name="connsiteX90" fmla="*/ 4839606 w 12192000"/>
              <a:gd name="connsiteY90" fmla="*/ 150977 h 1128179"/>
              <a:gd name="connsiteX91" fmla="*/ 4866030 w 12192000"/>
              <a:gd name="connsiteY91" fmla="*/ 153545 h 1128179"/>
              <a:gd name="connsiteX92" fmla="*/ 4868987 w 12192000"/>
              <a:gd name="connsiteY92" fmla="*/ 151567 h 1128179"/>
              <a:gd name="connsiteX93" fmla="*/ 4891068 w 12192000"/>
              <a:gd name="connsiteY93" fmla="*/ 162141 h 1128179"/>
              <a:gd name="connsiteX94" fmla="*/ 4909920 w 12192000"/>
              <a:gd name="connsiteY94" fmla="*/ 181223 h 1128179"/>
              <a:gd name="connsiteX95" fmla="*/ 5133538 w 12192000"/>
              <a:gd name="connsiteY95" fmla="*/ 171046 h 1128179"/>
              <a:gd name="connsiteX96" fmla="*/ 5450871 w 12192000"/>
              <a:gd name="connsiteY96" fmla="*/ 243353 h 1128179"/>
              <a:gd name="connsiteX97" fmla="*/ 5489781 w 12192000"/>
              <a:gd name="connsiteY97" fmla="*/ 196809 h 1128179"/>
              <a:gd name="connsiteX98" fmla="*/ 5792606 w 12192000"/>
              <a:gd name="connsiteY98" fmla="*/ 221512 h 1128179"/>
              <a:gd name="connsiteX99" fmla="*/ 5869247 w 12192000"/>
              <a:gd name="connsiteY99" fmla="*/ 207069 h 1128179"/>
              <a:gd name="connsiteX100" fmla="*/ 5938156 w 12192000"/>
              <a:gd name="connsiteY100" fmla="*/ 236733 h 1128179"/>
              <a:gd name="connsiteX101" fmla="*/ 5965800 w 12192000"/>
              <a:gd name="connsiteY101" fmla="*/ 221624 h 1128179"/>
              <a:gd name="connsiteX102" fmla="*/ 5970550 w 12192000"/>
              <a:gd name="connsiteY102" fmla="*/ 218554 h 1128179"/>
              <a:gd name="connsiteX103" fmla="*/ 5989910 w 12192000"/>
              <a:gd name="connsiteY103" fmla="*/ 216383 h 1128179"/>
              <a:gd name="connsiteX104" fmla="*/ 5994937 w 12192000"/>
              <a:gd name="connsiteY104" fmla="*/ 203125 h 1128179"/>
              <a:gd name="connsiteX105" fmla="*/ 6023765 w 12192000"/>
              <a:gd name="connsiteY105" fmla="*/ 190797 h 1128179"/>
              <a:gd name="connsiteX106" fmla="*/ 6059520 w 12192000"/>
              <a:gd name="connsiteY106" fmla="*/ 190331 h 1128179"/>
              <a:gd name="connsiteX107" fmla="*/ 6229716 w 12192000"/>
              <a:gd name="connsiteY107" fmla="*/ 202251 h 1128179"/>
              <a:gd name="connsiteX108" fmla="*/ 6331381 w 12192000"/>
              <a:gd name="connsiteY108" fmla="*/ 201324 h 1128179"/>
              <a:gd name="connsiteX109" fmla="*/ 6369749 w 12192000"/>
              <a:gd name="connsiteY109" fmla="*/ 188311 h 1128179"/>
              <a:gd name="connsiteX110" fmla="*/ 6423498 w 12192000"/>
              <a:gd name="connsiteY110" fmla="*/ 178651 h 1128179"/>
              <a:gd name="connsiteX111" fmla="*/ 6518161 w 12192000"/>
              <a:gd name="connsiteY111" fmla="*/ 151803 h 1128179"/>
              <a:gd name="connsiteX112" fmla="*/ 6645685 w 12192000"/>
              <a:gd name="connsiteY112" fmla="*/ 132773 h 1128179"/>
              <a:gd name="connsiteX113" fmla="*/ 6739636 w 12192000"/>
              <a:gd name="connsiteY113" fmla="*/ 172969 h 1128179"/>
              <a:gd name="connsiteX114" fmla="*/ 6747672 w 12192000"/>
              <a:gd name="connsiteY114" fmla="*/ 163353 h 1128179"/>
              <a:gd name="connsiteX115" fmla="*/ 6811991 w 12192000"/>
              <a:gd name="connsiteY115" fmla="*/ 164731 h 1128179"/>
              <a:gd name="connsiteX116" fmla="*/ 7038226 w 12192000"/>
              <a:gd name="connsiteY116" fmla="*/ 234745 h 1128179"/>
              <a:gd name="connsiteX117" fmla="*/ 7163894 w 12192000"/>
              <a:gd name="connsiteY117" fmla="*/ 235638 h 1128179"/>
              <a:gd name="connsiteX118" fmla="*/ 7208349 w 12192000"/>
              <a:gd name="connsiteY118" fmla="*/ 225443 h 1128179"/>
              <a:gd name="connsiteX119" fmla="*/ 7282840 w 12192000"/>
              <a:gd name="connsiteY119" fmla="*/ 209016 h 1128179"/>
              <a:gd name="connsiteX120" fmla="*/ 7338153 w 12192000"/>
              <a:gd name="connsiteY120" fmla="*/ 170853 h 1128179"/>
              <a:gd name="connsiteX121" fmla="*/ 7400583 w 12192000"/>
              <a:gd name="connsiteY121" fmla="*/ 167375 h 1128179"/>
              <a:gd name="connsiteX122" fmla="*/ 7415556 w 12192000"/>
              <a:gd name="connsiteY122" fmla="*/ 200044 h 1128179"/>
              <a:gd name="connsiteX123" fmla="*/ 7482186 w 12192000"/>
              <a:gd name="connsiteY123" fmla="*/ 185458 h 1128179"/>
              <a:gd name="connsiteX124" fmla="*/ 7583207 w 12192000"/>
              <a:gd name="connsiteY124" fmla="*/ 159660 h 1128179"/>
              <a:gd name="connsiteX125" fmla="*/ 7641594 w 12192000"/>
              <a:gd name="connsiteY125" fmla="*/ 153426 h 1128179"/>
              <a:gd name="connsiteX126" fmla="*/ 7800943 w 12192000"/>
              <a:gd name="connsiteY126" fmla="*/ 127008 h 1128179"/>
              <a:gd name="connsiteX127" fmla="*/ 7960450 w 12192000"/>
              <a:gd name="connsiteY127" fmla="*/ 93391 h 1128179"/>
              <a:gd name="connsiteX128" fmla="*/ 8054361 w 12192000"/>
              <a:gd name="connsiteY128" fmla="*/ 33083 h 1128179"/>
              <a:gd name="connsiteX129" fmla="*/ 8185539 w 12192000"/>
              <a:gd name="connsiteY129" fmla="*/ 9813 h 1128179"/>
              <a:gd name="connsiteX130" fmla="*/ 8207409 w 12192000"/>
              <a:gd name="connsiteY130" fmla="*/ 0 h 1128179"/>
              <a:gd name="connsiteX131" fmla="*/ 8238081 w 12192000"/>
              <a:gd name="connsiteY131" fmla="*/ 5133 h 1128179"/>
              <a:gd name="connsiteX132" fmla="*/ 8361058 w 12192000"/>
              <a:gd name="connsiteY132" fmla="*/ 27576 h 1128179"/>
              <a:gd name="connsiteX133" fmla="*/ 8458208 w 12192000"/>
              <a:gd name="connsiteY133" fmla="*/ 61981 h 1128179"/>
              <a:gd name="connsiteX134" fmla="*/ 8577671 w 12192000"/>
              <a:gd name="connsiteY134" fmla="*/ 34629 h 1128179"/>
              <a:gd name="connsiteX135" fmla="*/ 8651048 w 12192000"/>
              <a:gd name="connsiteY135" fmla="*/ 41418 h 1128179"/>
              <a:gd name="connsiteX136" fmla="*/ 8772056 w 12192000"/>
              <a:gd name="connsiteY136" fmla="*/ 88351 h 1128179"/>
              <a:gd name="connsiteX137" fmla="*/ 8929686 w 12192000"/>
              <a:gd name="connsiteY137" fmla="*/ 70976 h 1128179"/>
              <a:gd name="connsiteX138" fmla="*/ 8966892 w 12192000"/>
              <a:gd name="connsiteY138"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493407 w 12192000"/>
              <a:gd name="connsiteY76" fmla="*/ 170321 h 1128179"/>
              <a:gd name="connsiteX77" fmla="*/ 4535774 w 12192000"/>
              <a:gd name="connsiteY77" fmla="*/ 174767 h 1128179"/>
              <a:gd name="connsiteX78" fmla="*/ 4536053 w 12192000"/>
              <a:gd name="connsiteY78" fmla="*/ 174235 h 1128179"/>
              <a:gd name="connsiteX79" fmla="*/ 4547385 w 12192000"/>
              <a:gd name="connsiteY79" fmla="*/ 175275 h 1128179"/>
              <a:gd name="connsiteX80" fmla="*/ 4603054 w 12192000"/>
              <a:gd name="connsiteY80" fmla="*/ 187089 h 1128179"/>
              <a:gd name="connsiteX81" fmla="*/ 4674354 w 12192000"/>
              <a:gd name="connsiteY81" fmla="*/ 136635 h 1128179"/>
              <a:gd name="connsiteX82" fmla="*/ 4704259 w 12192000"/>
              <a:gd name="connsiteY82" fmla="*/ 127953 h 1128179"/>
              <a:gd name="connsiteX83" fmla="*/ 4720133 w 12192000"/>
              <a:gd name="connsiteY83" fmla="*/ 120475 h 1128179"/>
              <a:gd name="connsiteX84" fmla="*/ 4721058 w 12192000"/>
              <a:gd name="connsiteY84" fmla="*/ 118174 h 1128179"/>
              <a:gd name="connsiteX85" fmla="*/ 4774434 w 12192000"/>
              <a:gd name="connsiteY85" fmla="*/ 129767 h 1128179"/>
              <a:gd name="connsiteX86" fmla="*/ 4781376 w 12192000"/>
              <a:gd name="connsiteY86" fmla="*/ 127026 h 1128179"/>
              <a:gd name="connsiteX87" fmla="*/ 4816353 w 12192000"/>
              <a:gd name="connsiteY87" fmla="*/ 140061 h 1128179"/>
              <a:gd name="connsiteX88" fmla="*/ 4834325 w 12192000"/>
              <a:gd name="connsiteY88" fmla="*/ 143873 h 1128179"/>
              <a:gd name="connsiteX89" fmla="*/ 4839606 w 12192000"/>
              <a:gd name="connsiteY89" fmla="*/ 150977 h 1128179"/>
              <a:gd name="connsiteX90" fmla="*/ 4866030 w 12192000"/>
              <a:gd name="connsiteY90" fmla="*/ 153545 h 1128179"/>
              <a:gd name="connsiteX91" fmla="*/ 4868987 w 12192000"/>
              <a:gd name="connsiteY91" fmla="*/ 151567 h 1128179"/>
              <a:gd name="connsiteX92" fmla="*/ 4891068 w 12192000"/>
              <a:gd name="connsiteY92" fmla="*/ 162141 h 1128179"/>
              <a:gd name="connsiteX93" fmla="*/ 4909920 w 12192000"/>
              <a:gd name="connsiteY93" fmla="*/ 181223 h 1128179"/>
              <a:gd name="connsiteX94" fmla="*/ 5133538 w 12192000"/>
              <a:gd name="connsiteY94" fmla="*/ 171046 h 1128179"/>
              <a:gd name="connsiteX95" fmla="*/ 5450871 w 12192000"/>
              <a:gd name="connsiteY95" fmla="*/ 243353 h 1128179"/>
              <a:gd name="connsiteX96" fmla="*/ 5489781 w 12192000"/>
              <a:gd name="connsiteY96" fmla="*/ 196809 h 1128179"/>
              <a:gd name="connsiteX97" fmla="*/ 5792606 w 12192000"/>
              <a:gd name="connsiteY97" fmla="*/ 221512 h 1128179"/>
              <a:gd name="connsiteX98" fmla="*/ 5869247 w 12192000"/>
              <a:gd name="connsiteY98" fmla="*/ 207069 h 1128179"/>
              <a:gd name="connsiteX99" fmla="*/ 5938156 w 12192000"/>
              <a:gd name="connsiteY99" fmla="*/ 236733 h 1128179"/>
              <a:gd name="connsiteX100" fmla="*/ 5965800 w 12192000"/>
              <a:gd name="connsiteY100" fmla="*/ 221624 h 1128179"/>
              <a:gd name="connsiteX101" fmla="*/ 5970550 w 12192000"/>
              <a:gd name="connsiteY101" fmla="*/ 218554 h 1128179"/>
              <a:gd name="connsiteX102" fmla="*/ 5989910 w 12192000"/>
              <a:gd name="connsiteY102" fmla="*/ 216383 h 1128179"/>
              <a:gd name="connsiteX103" fmla="*/ 5994937 w 12192000"/>
              <a:gd name="connsiteY103" fmla="*/ 203125 h 1128179"/>
              <a:gd name="connsiteX104" fmla="*/ 6023765 w 12192000"/>
              <a:gd name="connsiteY104" fmla="*/ 190797 h 1128179"/>
              <a:gd name="connsiteX105" fmla="*/ 6059520 w 12192000"/>
              <a:gd name="connsiteY105" fmla="*/ 190331 h 1128179"/>
              <a:gd name="connsiteX106" fmla="*/ 6229716 w 12192000"/>
              <a:gd name="connsiteY106" fmla="*/ 202251 h 1128179"/>
              <a:gd name="connsiteX107" fmla="*/ 6331381 w 12192000"/>
              <a:gd name="connsiteY107" fmla="*/ 201324 h 1128179"/>
              <a:gd name="connsiteX108" fmla="*/ 6369749 w 12192000"/>
              <a:gd name="connsiteY108" fmla="*/ 188311 h 1128179"/>
              <a:gd name="connsiteX109" fmla="*/ 6423498 w 12192000"/>
              <a:gd name="connsiteY109" fmla="*/ 178651 h 1128179"/>
              <a:gd name="connsiteX110" fmla="*/ 6518161 w 12192000"/>
              <a:gd name="connsiteY110" fmla="*/ 151803 h 1128179"/>
              <a:gd name="connsiteX111" fmla="*/ 6645685 w 12192000"/>
              <a:gd name="connsiteY111" fmla="*/ 132773 h 1128179"/>
              <a:gd name="connsiteX112" fmla="*/ 6739636 w 12192000"/>
              <a:gd name="connsiteY112" fmla="*/ 172969 h 1128179"/>
              <a:gd name="connsiteX113" fmla="*/ 6747672 w 12192000"/>
              <a:gd name="connsiteY113" fmla="*/ 163353 h 1128179"/>
              <a:gd name="connsiteX114" fmla="*/ 6811991 w 12192000"/>
              <a:gd name="connsiteY114" fmla="*/ 164731 h 1128179"/>
              <a:gd name="connsiteX115" fmla="*/ 7038226 w 12192000"/>
              <a:gd name="connsiteY115" fmla="*/ 234745 h 1128179"/>
              <a:gd name="connsiteX116" fmla="*/ 7163894 w 12192000"/>
              <a:gd name="connsiteY116" fmla="*/ 235638 h 1128179"/>
              <a:gd name="connsiteX117" fmla="*/ 7208349 w 12192000"/>
              <a:gd name="connsiteY117" fmla="*/ 225443 h 1128179"/>
              <a:gd name="connsiteX118" fmla="*/ 7282840 w 12192000"/>
              <a:gd name="connsiteY118" fmla="*/ 209016 h 1128179"/>
              <a:gd name="connsiteX119" fmla="*/ 7338153 w 12192000"/>
              <a:gd name="connsiteY119" fmla="*/ 170853 h 1128179"/>
              <a:gd name="connsiteX120" fmla="*/ 7400583 w 12192000"/>
              <a:gd name="connsiteY120" fmla="*/ 167375 h 1128179"/>
              <a:gd name="connsiteX121" fmla="*/ 7415556 w 12192000"/>
              <a:gd name="connsiteY121" fmla="*/ 200044 h 1128179"/>
              <a:gd name="connsiteX122" fmla="*/ 7482186 w 12192000"/>
              <a:gd name="connsiteY122" fmla="*/ 185458 h 1128179"/>
              <a:gd name="connsiteX123" fmla="*/ 7583207 w 12192000"/>
              <a:gd name="connsiteY123" fmla="*/ 159660 h 1128179"/>
              <a:gd name="connsiteX124" fmla="*/ 7641594 w 12192000"/>
              <a:gd name="connsiteY124" fmla="*/ 153426 h 1128179"/>
              <a:gd name="connsiteX125" fmla="*/ 7800943 w 12192000"/>
              <a:gd name="connsiteY125" fmla="*/ 127008 h 1128179"/>
              <a:gd name="connsiteX126" fmla="*/ 7960450 w 12192000"/>
              <a:gd name="connsiteY126" fmla="*/ 93391 h 1128179"/>
              <a:gd name="connsiteX127" fmla="*/ 8054361 w 12192000"/>
              <a:gd name="connsiteY127" fmla="*/ 33083 h 1128179"/>
              <a:gd name="connsiteX128" fmla="*/ 8185539 w 12192000"/>
              <a:gd name="connsiteY128" fmla="*/ 9813 h 1128179"/>
              <a:gd name="connsiteX129" fmla="*/ 8207409 w 12192000"/>
              <a:gd name="connsiteY129" fmla="*/ 0 h 1128179"/>
              <a:gd name="connsiteX130" fmla="*/ 8238081 w 12192000"/>
              <a:gd name="connsiteY130" fmla="*/ 5133 h 1128179"/>
              <a:gd name="connsiteX131" fmla="*/ 8361058 w 12192000"/>
              <a:gd name="connsiteY131" fmla="*/ 27576 h 1128179"/>
              <a:gd name="connsiteX132" fmla="*/ 8458208 w 12192000"/>
              <a:gd name="connsiteY132" fmla="*/ 61981 h 1128179"/>
              <a:gd name="connsiteX133" fmla="*/ 8577671 w 12192000"/>
              <a:gd name="connsiteY133" fmla="*/ 34629 h 1128179"/>
              <a:gd name="connsiteX134" fmla="*/ 8651048 w 12192000"/>
              <a:gd name="connsiteY134" fmla="*/ 41418 h 1128179"/>
              <a:gd name="connsiteX135" fmla="*/ 8772056 w 12192000"/>
              <a:gd name="connsiteY135" fmla="*/ 88351 h 1128179"/>
              <a:gd name="connsiteX136" fmla="*/ 8929686 w 12192000"/>
              <a:gd name="connsiteY136" fmla="*/ 70976 h 1128179"/>
              <a:gd name="connsiteX137" fmla="*/ 8966892 w 12192000"/>
              <a:gd name="connsiteY137"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485482 w 12192000"/>
              <a:gd name="connsiteY75" fmla="*/ 173294 h 1128179"/>
              <a:gd name="connsiteX76" fmla="*/ 4535774 w 12192000"/>
              <a:gd name="connsiteY76" fmla="*/ 174767 h 1128179"/>
              <a:gd name="connsiteX77" fmla="*/ 4536053 w 12192000"/>
              <a:gd name="connsiteY77" fmla="*/ 174235 h 1128179"/>
              <a:gd name="connsiteX78" fmla="*/ 4547385 w 12192000"/>
              <a:gd name="connsiteY78" fmla="*/ 175275 h 1128179"/>
              <a:gd name="connsiteX79" fmla="*/ 4603054 w 12192000"/>
              <a:gd name="connsiteY79" fmla="*/ 187089 h 1128179"/>
              <a:gd name="connsiteX80" fmla="*/ 4674354 w 12192000"/>
              <a:gd name="connsiteY80" fmla="*/ 136635 h 1128179"/>
              <a:gd name="connsiteX81" fmla="*/ 4704259 w 12192000"/>
              <a:gd name="connsiteY81" fmla="*/ 127953 h 1128179"/>
              <a:gd name="connsiteX82" fmla="*/ 4720133 w 12192000"/>
              <a:gd name="connsiteY82" fmla="*/ 120475 h 1128179"/>
              <a:gd name="connsiteX83" fmla="*/ 4721058 w 12192000"/>
              <a:gd name="connsiteY83" fmla="*/ 118174 h 1128179"/>
              <a:gd name="connsiteX84" fmla="*/ 4774434 w 12192000"/>
              <a:gd name="connsiteY84" fmla="*/ 129767 h 1128179"/>
              <a:gd name="connsiteX85" fmla="*/ 4781376 w 12192000"/>
              <a:gd name="connsiteY85" fmla="*/ 127026 h 1128179"/>
              <a:gd name="connsiteX86" fmla="*/ 4816353 w 12192000"/>
              <a:gd name="connsiteY86" fmla="*/ 140061 h 1128179"/>
              <a:gd name="connsiteX87" fmla="*/ 4834325 w 12192000"/>
              <a:gd name="connsiteY87" fmla="*/ 143873 h 1128179"/>
              <a:gd name="connsiteX88" fmla="*/ 4839606 w 12192000"/>
              <a:gd name="connsiteY88" fmla="*/ 150977 h 1128179"/>
              <a:gd name="connsiteX89" fmla="*/ 4866030 w 12192000"/>
              <a:gd name="connsiteY89" fmla="*/ 153545 h 1128179"/>
              <a:gd name="connsiteX90" fmla="*/ 4868987 w 12192000"/>
              <a:gd name="connsiteY90" fmla="*/ 151567 h 1128179"/>
              <a:gd name="connsiteX91" fmla="*/ 4891068 w 12192000"/>
              <a:gd name="connsiteY91" fmla="*/ 162141 h 1128179"/>
              <a:gd name="connsiteX92" fmla="*/ 4909920 w 12192000"/>
              <a:gd name="connsiteY92" fmla="*/ 181223 h 1128179"/>
              <a:gd name="connsiteX93" fmla="*/ 5133538 w 12192000"/>
              <a:gd name="connsiteY93" fmla="*/ 171046 h 1128179"/>
              <a:gd name="connsiteX94" fmla="*/ 5450871 w 12192000"/>
              <a:gd name="connsiteY94" fmla="*/ 243353 h 1128179"/>
              <a:gd name="connsiteX95" fmla="*/ 5489781 w 12192000"/>
              <a:gd name="connsiteY95" fmla="*/ 196809 h 1128179"/>
              <a:gd name="connsiteX96" fmla="*/ 5792606 w 12192000"/>
              <a:gd name="connsiteY96" fmla="*/ 221512 h 1128179"/>
              <a:gd name="connsiteX97" fmla="*/ 5869247 w 12192000"/>
              <a:gd name="connsiteY97" fmla="*/ 207069 h 1128179"/>
              <a:gd name="connsiteX98" fmla="*/ 5938156 w 12192000"/>
              <a:gd name="connsiteY98" fmla="*/ 236733 h 1128179"/>
              <a:gd name="connsiteX99" fmla="*/ 5965800 w 12192000"/>
              <a:gd name="connsiteY99" fmla="*/ 221624 h 1128179"/>
              <a:gd name="connsiteX100" fmla="*/ 5970550 w 12192000"/>
              <a:gd name="connsiteY100" fmla="*/ 218554 h 1128179"/>
              <a:gd name="connsiteX101" fmla="*/ 5989910 w 12192000"/>
              <a:gd name="connsiteY101" fmla="*/ 216383 h 1128179"/>
              <a:gd name="connsiteX102" fmla="*/ 5994937 w 12192000"/>
              <a:gd name="connsiteY102" fmla="*/ 203125 h 1128179"/>
              <a:gd name="connsiteX103" fmla="*/ 6023765 w 12192000"/>
              <a:gd name="connsiteY103" fmla="*/ 190797 h 1128179"/>
              <a:gd name="connsiteX104" fmla="*/ 6059520 w 12192000"/>
              <a:gd name="connsiteY104" fmla="*/ 190331 h 1128179"/>
              <a:gd name="connsiteX105" fmla="*/ 6229716 w 12192000"/>
              <a:gd name="connsiteY105" fmla="*/ 202251 h 1128179"/>
              <a:gd name="connsiteX106" fmla="*/ 6331381 w 12192000"/>
              <a:gd name="connsiteY106" fmla="*/ 201324 h 1128179"/>
              <a:gd name="connsiteX107" fmla="*/ 6369749 w 12192000"/>
              <a:gd name="connsiteY107" fmla="*/ 188311 h 1128179"/>
              <a:gd name="connsiteX108" fmla="*/ 6423498 w 12192000"/>
              <a:gd name="connsiteY108" fmla="*/ 178651 h 1128179"/>
              <a:gd name="connsiteX109" fmla="*/ 6518161 w 12192000"/>
              <a:gd name="connsiteY109" fmla="*/ 151803 h 1128179"/>
              <a:gd name="connsiteX110" fmla="*/ 6645685 w 12192000"/>
              <a:gd name="connsiteY110" fmla="*/ 132773 h 1128179"/>
              <a:gd name="connsiteX111" fmla="*/ 6739636 w 12192000"/>
              <a:gd name="connsiteY111" fmla="*/ 172969 h 1128179"/>
              <a:gd name="connsiteX112" fmla="*/ 6747672 w 12192000"/>
              <a:gd name="connsiteY112" fmla="*/ 163353 h 1128179"/>
              <a:gd name="connsiteX113" fmla="*/ 6811991 w 12192000"/>
              <a:gd name="connsiteY113" fmla="*/ 164731 h 1128179"/>
              <a:gd name="connsiteX114" fmla="*/ 7038226 w 12192000"/>
              <a:gd name="connsiteY114" fmla="*/ 234745 h 1128179"/>
              <a:gd name="connsiteX115" fmla="*/ 7163894 w 12192000"/>
              <a:gd name="connsiteY115" fmla="*/ 235638 h 1128179"/>
              <a:gd name="connsiteX116" fmla="*/ 7208349 w 12192000"/>
              <a:gd name="connsiteY116" fmla="*/ 225443 h 1128179"/>
              <a:gd name="connsiteX117" fmla="*/ 7282840 w 12192000"/>
              <a:gd name="connsiteY117" fmla="*/ 209016 h 1128179"/>
              <a:gd name="connsiteX118" fmla="*/ 7338153 w 12192000"/>
              <a:gd name="connsiteY118" fmla="*/ 170853 h 1128179"/>
              <a:gd name="connsiteX119" fmla="*/ 7400583 w 12192000"/>
              <a:gd name="connsiteY119" fmla="*/ 167375 h 1128179"/>
              <a:gd name="connsiteX120" fmla="*/ 7415556 w 12192000"/>
              <a:gd name="connsiteY120" fmla="*/ 200044 h 1128179"/>
              <a:gd name="connsiteX121" fmla="*/ 7482186 w 12192000"/>
              <a:gd name="connsiteY121" fmla="*/ 185458 h 1128179"/>
              <a:gd name="connsiteX122" fmla="*/ 7583207 w 12192000"/>
              <a:gd name="connsiteY122" fmla="*/ 159660 h 1128179"/>
              <a:gd name="connsiteX123" fmla="*/ 7641594 w 12192000"/>
              <a:gd name="connsiteY123" fmla="*/ 153426 h 1128179"/>
              <a:gd name="connsiteX124" fmla="*/ 7800943 w 12192000"/>
              <a:gd name="connsiteY124" fmla="*/ 127008 h 1128179"/>
              <a:gd name="connsiteX125" fmla="*/ 7960450 w 12192000"/>
              <a:gd name="connsiteY125" fmla="*/ 93391 h 1128179"/>
              <a:gd name="connsiteX126" fmla="*/ 8054361 w 12192000"/>
              <a:gd name="connsiteY126" fmla="*/ 33083 h 1128179"/>
              <a:gd name="connsiteX127" fmla="*/ 8185539 w 12192000"/>
              <a:gd name="connsiteY127" fmla="*/ 9813 h 1128179"/>
              <a:gd name="connsiteX128" fmla="*/ 8207409 w 12192000"/>
              <a:gd name="connsiteY128" fmla="*/ 0 h 1128179"/>
              <a:gd name="connsiteX129" fmla="*/ 8238081 w 12192000"/>
              <a:gd name="connsiteY129" fmla="*/ 5133 h 1128179"/>
              <a:gd name="connsiteX130" fmla="*/ 8361058 w 12192000"/>
              <a:gd name="connsiteY130" fmla="*/ 27576 h 1128179"/>
              <a:gd name="connsiteX131" fmla="*/ 8458208 w 12192000"/>
              <a:gd name="connsiteY131" fmla="*/ 61981 h 1128179"/>
              <a:gd name="connsiteX132" fmla="*/ 8577671 w 12192000"/>
              <a:gd name="connsiteY132" fmla="*/ 34629 h 1128179"/>
              <a:gd name="connsiteX133" fmla="*/ 8651048 w 12192000"/>
              <a:gd name="connsiteY133" fmla="*/ 41418 h 1128179"/>
              <a:gd name="connsiteX134" fmla="*/ 8772056 w 12192000"/>
              <a:gd name="connsiteY134" fmla="*/ 88351 h 1128179"/>
              <a:gd name="connsiteX135" fmla="*/ 8929686 w 12192000"/>
              <a:gd name="connsiteY135" fmla="*/ 70976 h 1128179"/>
              <a:gd name="connsiteX136" fmla="*/ 8966892 w 12192000"/>
              <a:gd name="connsiteY136"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535774 w 12192000"/>
              <a:gd name="connsiteY75" fmla="*/ 174767 h 1128179"/>
              <a:gd name="connsiteX76" fmla="*/ 4536053 w 12192000"/>
              <a:gd name="connsiteY76" fmla="*/ 174235 h 1128179"/>
              <a:gd name="connsiteX77" fmla="*/ 4547385 w 12192000"/>
              <a:gd name="connsiteY77" fmla="*/ 175275 h 1128179"/>
              <a:gd name="connsiteX78" fmla="*/ 4603054 w 12192000"/>
              <a:gd name="connsiteY78" fmla="*/ 187089 h 1128179"/>
              <a:gd name="connsiteX79" fmla="*/ 4674354 w 12192000"/>
              <a:gd name="connsiteY79" fmla="*/ 136635 h 1128179"/>
              <a:gd name="connsiteX80" fmla="*/ 4704259 w 12192000"/>
              <a:gd name="connsiteY80" fmla="*/ 127953 h 1128179"/>
              <a:gd name="connsiteX81" fmla="*/ 4720133 w 12192000"/>
              <a:gd name="connsiteY81" fmla="*/ 120475 h 1128179"/>
              <a:gd name="connsiteX82" fmla="*/ 4721058 w 12192000"/>
              <a:gd name="connsiteY82" fmla="*/ 118174 h 1128179"/>
              <a:gd name="connsiteX83" fmla="*/ 4774434 w 12192000"/>
              <a:gd name="connsiteY83" fmla="*/ 129767 h 1128179"/>
              <a:gd name="connsiteX84" fmla="*/ 4781376 w 12192000"/>
              <a:gd name="connsiteY84" fmla="*/ 127026 h 1128179"/>
              <a:gd name="connsiteX85" fmla="*/ 4816353 w 12192000"/>
              <a:gd name="connsiteY85" fmla="*/ 140061 h 1128179"/>
              <a:gd name="connsiteX86" fmla="*/ 4834325 w 12192000"/>
              <a:gd name="connsiteY86" fmla="*/ 143873 h 1128179"/>
              <a:gd name="connsiteX87" fmla="*/ 4839606 w 12192000"/>
              <a:gd name="connsiteY87" fmla="*/ 150977 h 1128179"/>
              <a:gd name="connsiteX88" fmla="*/ 4866030 w 12192000"/>
              <a:gd name="connsiteY88" fmla="*/ 153545 h 1128179"/>
              <a:gd name="connsiteX89" fmla="*/ 4868987 w 12192000"/>
              <a:gd name="connsiteY89" fmla="*/ 151567 h 1128179"/>
              <a:gd name="connsiteX90" fmla="*/ 4891068 w 12192000"/>
              <a:gd name="connsiteY90" fmla="*/ 162141 h 1128179"/>
              <a:gd name="connsiteX91" fmla="*/ 4909920 w 12192000"/>
              <a:gd name="connsiteY91" fmla="*/ 181223 h 1128179"/>
              <a:gd name="connsiteX92" fmla="*/ 5133538 w 12192000"/>
              <a:gd name="connsiteY92" fmla="*/ 171046 h 1128179"/>
              <a:gd name="connsiteX93" fmla="*/ 5450871 w 12192000"/>
              <a:gd name="connsiteY93" fmla="*/ 243353 h 1128179"/>
              <a:gd name="connsiteX94" fmla="*/ 5489781 w 12192000"/>
              <a:gd name="connsiteY94" fmla="*/ 196809 h 1128179"/>
              <a:gd name="connsiteX95" fmla="*/ 5792606 w 12192000"/>
              <a:gd name="connsiteY95" fmla="*/ 221512 h 1128179"/>
              <a:gd name="connsiteX96" fmla="*/ 5869247 w 12192000"/>
              <a:gd name="connsiteY96" fmla="*/ 207069 h 1128179"/>
              <a:gd name="connsiteX97" fmla="*/ 5938156 w 12192000"/>
              <a:gd name="connsiteY97" fmla="*/ 236733 h 1128179"/>
              <a:gd name="connsiteX98" fmla="*/ 5965800 w 12192000"/>
              <a:gd name="connsiteY98" fmla="*/ 221624 h 1128179"/>
              <a:gd name="connsiteX99" fmla="*/ 5970550 w 12192000"/>
              <a:gd name="connsiteY99" fmla="*/ 218554 h 1128179"/>
              <a:gd name="connsiteX100" fmla="*/ 5989910 w 12192000"/>
              <a:gd name="connsiteY100" fmla="*/ 216383 h 1128179"/>
              <a:gd name="connsiteX101" fmla="*/ 5994937 w 12192000"/>
              <a:gd name="connsiteY101" fmla="*/ 203125 h 1128179"/>
              <a:gd name="connsiteX102" fmla="*/ 6023765 w 12192000"/>
              <a:gd name="connsiteY102" fmla="*/ 190797 h 1128179"/>
              <a:gd name="connsiteX103" fmla="*/ 6059520 w 12192000"/>
              <a:gd name="connsiteY103" fmla="*/ 190331 h 1128179"/>
              <a:gd name="connsiteX104" fmla="*/ 6229716 w 12192000"/>
              <a:gd name="connsiteY104" fmla="*/ 202251 h 1128179"/>
              <a:gd name="connsiteX105" fmla="*/ 6331381 w 12192000"/>
              <a:gd name="connsiteY105" fmla="*/ 201324 h 1128179"/>
              <a:gd name="connsiteX106" fmla="*/ 6369749 w 12192000"/>
              <a:gd name="connsiteY106" fmla="*/ 188311 h 1128179"/>
              <a:gd name="connsiteX107" fmla="*/ 6423498 w 12192000"/>
              <a:gd name="connsiteY107" fmla="*/ 178651 h 1128179"/>
              <a:gd name="connsiteX108" fmla="*/ 6518161 w 12192000"/>
              <a:gd name="connsiteY108" fmla="*/ 151803 h 1128179"/>
              <a:gd name="connsiteX109" fmla="*/ 6645685 w 12192000"/>
              <a:gd name="connsiteY109" fmla="*/ 132773 h 1128179"/>
              <a:gd name="connsiteX110" fmla="*/ 6739636 w 12192000"/>
              <a:gd name="connsiteY110" fmla="*/ 172969 h 1128179"/>
              <a:gd name="connsiteX111" fmla="*/ 6747672 w 12192000"/>
              <a:gd name="connsiteY111" fmla="*/ 163353 h 1128179"/>
              <a:gd name="connsiteX112" fmla="*/ 6811991 w 12192000"/>
              <a:gd name="connsiteY112" fmla="*/ 164731 h 1128179"/>
              <a:gd name="connsiteX113" fmla="*/ 7038226 w 12192000"/>
              <a:gd name="connsiteY113" fmla="*/ 234745 h 1128179"/>
              <a:gd name="connsiteX114" fmla="*/ 7163894 w 12192000"/>
              <a:gd name="connsiteY114" fmla="*/ 235638 h 1128179"/>
              <a:gd name="connsiteX115" fmla="*/ 7208349 w 12192000"/>
              <a:gd name="connsiteY115" fmla="*/ 225443 h 1128179"/>
              <a:gd name="connsiteX116" fmla="*/ 7282840 w 12192000"/>
              <a:gd name="connsiteY116" fmla="*/ 209016 h 1128179"/>
              <a:gd name="connsiteX117" fmla="*/ 7338153 w 12192000"/>
              <a:gd name="connsiteY117" fmla="*/ 170853 h 1128179"/>
              <a:gd name="connsiteX118" fmla="*/ 7400583 w 12192000"/>
              <a:gd name="connsiteY118" fmla="*/ 167375 h 1128179"/>
              <a:gd name="connsiteX119" fmla="*/ 7415556 w 12192000"/>
              <a:gd name="connsiteY119" fmla="*/ 200044 h 1128179"/>
              <a:gd name="connsiteX120" fmla="*/ 7482186 w 12192000"/>
              <a:gd name="connsiteY120" fmla="*/ 185458 h 1128179"/>
              <a:gd name="connsiteX121" fmla="*/ 7583207 w 12192000"/>
              <a:gd name="connsiteY121" fmla="*/ 159660 h 1128179"/>
              <a:gd name="connsiteX122" fmla="*/ 7641594 w 12192000"/>
              <a:gd name="connsiteY122" fmla="*/ 153426 h 1128179"/>
              <a:gd name="connsiteX123" fmla="*/ 7800943 w 12192000"/>
              <a:gd name="connsiteY123" fmla="*/ 127008 h 1128179"/>
              <a:gd name="connsiteX124" fmla="*/ 7960450 w 12192000"/>
              <a:gd name="connsiteY124" fmla="*/ 93391 h 1128179"/>
              <a:gd name="connsiteX125" fmla="*/ 8054361 w 12192000"/>
              <a:gd name="connsiteY125" fmla="*/ 33083 h 1128179"/>
              <a:gd name="connsiteX126" fmla="*/ 8185539 w 12192000"/>
              <a:gd name="connsiteY126" fmla="*/ 9813 h 1128179"/>
              <a:gd name="connsiteX127" fmla="*/ 8207409 w 12192000"/>
              <a:gd name="connsiteY127" fmla="*/ 0 h 1128179"/>
              <a:gd name="connsiteX128" fmla="*/ 8238081 w 12192000"/>
              <a:gd name="connsiteY128" fmla="*/ 5133 h 1128179"/>
              <a:gd name="connsiteX129" fmla="*/ 8361058 w 12192000"/>
              <a:gd name="connsiteY129" fmla="*/ 27576 h 1128179"/>
              <a:gd name="connsiteX130" fmla="*/ 8458208 w 12192000"/>
              <a:gd name="connsiteY130" fmla="*/ 61981 h 1128179"/>
              <a:gd name="connsiteX131" fmla="*/ 8577671 w 12192000"/>
              <a:gd name="connsiteY131" fmla="*/ 34629 h 1128179"/>
              <a:gd name="connsiteX132" fmla="*/ 8651048 w 12192000"/>
              <a:gd name="connsiteY132" fmla="*/ 41418 h 1128179"/>
              <a:gd name="connsiteX133" fmla="*/ 8772056 w 12192000"/>
              <a:gd name="connsiteY133" fmla="*/ 88351 h 1128179"/>
              <a:gd name="connsiteX134" fmla="*/ 8929686 w 12192000"/>
              <a:gd name="connsiteY134" fmla="*/ 70976 h 1128179"/>
              <a:gd name="connsiteX135" fmla="*/ 8966892 w 12192000"/>
              <a:gd name="connsiteY135"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535774 w 12192000"/>
              <a:gd name="connsiteY75" fmla="*/ 174767 h 1128179"/>
              <a:gd name="connsiteX76" fmla="*/ 4536053 w 12192000"/>
              <a:gd name="connsiteY76" fmla="*/ 174235 h 1128179"/>
              <a:gd name="connsiteX77" fmla="*/ 4547385 w 12192000"/>
              <a:gd name="connsiteY77" fmla="*/ 175275 h 1128179"/>
              <a:gd name="connsiteX78" fmla="*/ 4603054 w 12192000"/>
              <a:gd name="connsiteY78" fmla="*/ 187089 h 1128179"/>
              <a:gd name="connsiteX79" fmla="*/ 4674354 w 12192000"/>
              <a:gd name="connsiteY79" fmla="*/ 136635 h 1128179"/>
              <a:gd name="connsiteX80" fmla="*/ 4704259 w 12192000"/>
              <a:gd name="connsiteY80" fmla="*/ 127953 h 1128179"/>
              <a:gd name="connsiteX81" fmla="*/ 4720133 w 12192000"/>
              <a:gd name="connsiteY81" fmla="*/ 120475 h 1128179"/>
              <a:gd name="connsiteX82" fmla="*/ 4721058 w 12192000"/>
              <a:gd name="connsiteY82" fmla="*/ 118174 h 1128179"/>
              <a:gd name="connsiteX83" fmla="*/ 4774434 w 12192000"/>
              <a:gd name="connsiteY83" fmla="*/ 129767 h 1128179"/>
              <a:gd name="connsiteX84" fmla="*/ 4781376 w 12192000"/>
              <a:gd name="connsiteY84" fmla="*/ 127026 h 1128179"/>
              <a:gd name="connsiteX85" fmla="*/ 4816353 w 12192000"/>
              <a:gd name="connsiteY85" fmla="*/ 140061 h 1128179"/>
              <a:gd name="connsiteX86" fmla="*/ 4834325 w 12192000"/>
              <a:gd name="connsiteY86" fmla="*/ 143873 h 1128179"/>
              <a:gd name="connsiteX87" fmla="*/ 4839606 w 12192000"/>
              <a:gd name="connsiteY87" fmla="*/ 150977 h 1128179"/>
              <a:gd name="connsiteX88" fmla="*/ 4866030 w 12192000"/>
              <a:gd name="connsiteY88" fmla="*/ 153545 h 1128179"/>
              <a:gd name="connsiteX89" fmla="*/ 4868987 w 12192000"/>
              <a:gd name="connsiteY89" fmla="*/ 151567 h 1128179"/>
              <a:gd name="connsiteX90" fmla="*/ 4891068 w 12192000"/>
              <a:gd name="connsiteY90" fmla="*/ 162141 h 1128179"/>
              <a:gd name="connsiteX91" fmla="*/ 4909920 w 12192000"/>
              <a:gd name="connsiteY91" fmla="*/ 181223 h 1128179"/>
              <a:gd name="connsiteX92" fmla="*/ 5133538 w 12192000"/>
              <a:gd name="connsiteY92" fmla="*/ 171046 h 1128179"/>
              <a:gd name="connsiteX93" fmla="*/ 5489781 w 12192000"/>
              <a:gd name="connsiteY93" fmla="*/ 196809 h 1128179"/>
              <a:gd name="connsiteX94" fmla="*/ 5792606 w 12192000"/>
              <a:gd name="connsiteY94" fmla="*/ 221512 h 1128179"/>
              <a:gd name="connsiteX95" fmla="*/ 5869247 w 12192000"/>
              <a:gd name="connsiteY95" fmla="*/ 207069 h 1128179"/>
              <a:gd name="connsiteX96" fmla="*/ 5938156 w 12192000"/>
              <a:gd name="connsiteY96" fmla="*/ 236733 h 1128179"/>
              <a:gd name="connsiteX97" fmla="*/ 5965800 w 12192000"/>
              <a:gd name="connsiteY97" fmla="*/ 221624 h 1128179"/>
              <a:gd name="connsiteX98" fmla="*/ 5970550 w 12192000"/>
              <a:gd name="connsiteY98" fmla="*/ 218554 h 1128179"/>
              <a:gd name="connsiteX99" fmla="*/ 5989910 w 12192000"/>
              <a:gd name="connsiteY99" fmla="*/ 216383 h 1128179"/>
              <a:gd name="connsiteX100" fmla="*/ 5994937 w 12192000"/>
              <a:gd name="connsiteY100" fmla="*/ 203125 h 1128179"/>
              <a:gd name="connsiteX101" fmla="*/ 6023765 w 12192000"/>
              <a:gd name="connsiteY101" fmla="*/ 190797 h 1128179"/>
              <a:gd name="connsiteX102" fmla="*/ 6059520 w 12192000"/>
              <a:gd name="connsiteY102" fmla="*/ 190331 h 1128179"/>
              <a:gd name="connsiteX103" fmla="*/ 6229716 w 12192000"/>
              <a:gd name="connsiteY103" fmla="*/ 202251 h 1128179"/>
              <a:gd name="connsiteX104" fmla="*/ 6331381 w 12192000"/>
              <a:gd name="connsiteY104" fmla="*/ 201324 h 1128179"/>
              <a:gd name="connsiteX105" fmla="*/ 6369749 w 12192000"/>
              <a:gd name="connsiteY105" fmla="*/ 188311 h 1128179"/>
              <a:gd name="connsiteX106" fmla="*/ 6423498 w 12192000"/>
              <a:gd name="connsiteY106" fmla="*/ 178651 h 1128179"/>
              <a:gd name="connsiteX107" fmla="*/ 6518161 w 12192000"/>
              <a:gd name="connsiteY107" fmla="*/ 151803 h 1128179"/>
              <a:gd name="connsiteX108" fmla="*/ 6645685 w 12192000"/>
              <a:gd name="connsiteY108" fmla="*/ 132773 h 1128179"/>
              <a:gd name="connsiteX109" fmla="*/ 6739636 w 12192000"/>
              <a:gd name="connsiteY109" fmla="*/ 172969 h 1128179"/>
              <a:gd name="connsiteX110" fmla="*/ 6747672 w 12192000"/>
              <a:gd name="connsiteY110" fmla="*/ 163353 h 1128179"/>
              <a:gd name="connsiteX111" fmla="*/ 6811991 w 12192000"/>
              <a:gd name="connsiteY111" fmla="*/ 164731 h 1128179"/>
              <a:gd name="connsiteX112" fmla="*/ 7038226 w 12192000"/>
              <a:gd name="connsiteY112" fmla="*/ 234745 h 1128179"/>
              <a:gd name="connsiteX113" fmla="*/ 7163894 w 12192000"/>
              <a:gd name="connsiteY113" fmla="*/ 235638 h 1128179"/>
              <a:gd name="connsiteX114" fmla="*/ 7208349 w 12192000"/>
              <a:gd name="connsiteY114" fmla="*/ 225443 h 1128179"/>
              <a:gd name="connsiteX115" fmla="*/ 7282840 w 12192000"/>
              <a:gd name="connsiteY115" fmla="*/ 209016 h 1128179"/>
              <a:gd name="connsiteX116" fmla="*/ 7338153 w 12192000"/>
              <a:gd name="connsiteY116" fmla="*/ 170853 h 1128179"/>
              <a:gd name="connsiteX117" fmla="*/ 7400583 w 12192000"/>
              <a:gd name="connsiteY117" fmla="*/ 167375 h 1128179"/>
              <a:gd name="connsiteX118" fmla="*/ 7415556 w 12192000"/>
              <a:gd name="connsiteY118" fmla="*/ 200044 h 1128179"/>
              <a:gd name="connsiteX119" fmla="*/ 7482186 w 12192000"/>
              <a:gd name="connsiteY119" fmla="*/ 185458 h 1128179"/>
              <a:gd name="connsiteX120" fmla="*/ 7583207 w 12192000"/>
              <a:gd name="connsiteY120" fmla="*/ 159660 h 1128179"/>
              <a:gd name="connsiteX121" fmla="*/ 7641594 w 12192000"/>
              <a:gd name="connsiteY121" fmla="*/ 153426 h 1128179"/>
              <a:gd name="connsiteX122" fmla="*/ 7800943 w 12192000"/>
              <a:gd name="connsiteY122" fmla="*/ 127008 h 1128179"/>
              <a:gd name="connsiteX123" fmla="*/ 7960450 w 12192000"/>
              <a:gd name="connsiteY123" fmla="*/ 93391 h 1128179"/>
              <a:gd name="connsiteX124" fmla="*/ 8054361 w 12192000"/>
              <a:gd name="connsiteY124" fmla="*/ 33083 h 1128179"/>
              <a:gd name="connsiteX125" fmla="*/ 8185539 w 12192000"/>
              <a:gd name="connsiteY125" fmla="*/ 9813 h 1128179"/>
              <a:gd name="connsiteX126" fmla="*/ 8207409 w 12192000"/>
              <a:gd name="connsiteY126" fmla="*/ 0 h 1128179"/>
              <a:gd name="connsiteX127" fmla="*/ 8238081 w 12192000"/>
              <a:gd name="connsiteY127" fmla="*/ 5133 h 1128179"/>
              <a:gd name="connsiteX128" fmla="*/ 8361058 w 12192000"/>
              <a:gd name="connsiteY128" fmla="*/ 27576 h 1128179"/>
              <a:gd name="connsiteX129" fmla="*/ 8458208 w 12192000"/>
              <a:gd name="connsiteY129" fmla="*/ 61981 h 1128179"/>
              <a:gd name="connsiteX130" fmla="*/ 8577671 w 12192000"/>
              <a:gd name="connsiteY130" fmla="*/ 34629 h 1128179"/>
              <a:gd name="connsiteX131" fmla="*/ 8651048 w 12192000"/>
              <a:gd name="connsiteY131" fmla="*/ 41418 h 1128179"/>
              <a:gd name="connsiteX132" fmla="*/ 8772056 w 12192000"/>
              <a:gd name="connsiteY132" fmla="*/ 88351 h 1128179"/>
              <a:gd name="connsiteX133" fmla="*/ 8929686 w 12192000"/>
              <a:gd name="connsiteY133" fmla="*/ 70976 h 1128179"/>
              <a:gd name="connsiteX134" fmla="*/ 8966892 w 12192000"/>
              <a:gd name="connsiteY13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30828 w 12192000"/>
              <a:gd name="connsiteY68" fmla="*/ 370510 h 1128179"/>
              <a:gd name="connsiteX69" fmla="*/ 3948478 w 12192000"/>
              <a:gd name="connsiteY69" fmla="*/ 401303 h 1128179"/>
              <a:gd name="connsiteX70" fmla="*/ 4006369 w 12192000"/>
              <a:gd name="connsiteY70" fmla="*/ 379758 h 1128179"/>
              <a:gd name="connsiteX71" fmla="*/ 4093666 w 12192000"/>
              <a:gd name="connsiteY71" fmla="*/ 343437 h 1128179"/>
              <a:gd name="connsiteX72" fmla="*/ 4145241 w 12192000"/>
              <a:gd name="connsiteY72" fmla="*/ 331048 h 1128179"/>
              <a:gd name="connsiteX73" fmla="*/ 4284785 w 12192000"/>
              <a:gd name="connsiteY73" fmla="*/ 287911 h 1128179"/>
              <a:gd name="connsiteX74" fmla="*/ 4423539 w 12192000"/>
              <a:gd name="connsiteY74" fmla="*/ 237622 h 1128179"/>
              <a:gd name="connsiteX75" fmla="*/ 4535774 w 12192000"/>
              <a:gd name="connsiteY75" fmla="*/ 174767 h 1128179"/>
              <a:gd name="connsiteX76" fmla="*/ 4536053 w 12192000"/>
              <a:gd name="connsiteY76" fmla="*/ 174235 h 1128179"/>
              <a:gd name="connsiteX77" fmla="*/ 4547385 w 12192000"/>
              <a:gd name="connsiteY77" fmla="*/ 175275 h 1128179"/>
              <a:gd name="connsiteX78" fmla="*/ 4603054 w 12192000"/>
              <a:gd name="connsiteY78" fmla="*/ 187089 h 1128179"/>
              <a:gd name="connsiteX79" fmla="*/ 4674354 w 12192000"/>
              <a:gd name="connsiteY79" fmla="*/ 136635 h 1128179"/>
              <a:gd name="connsiteX80" fmla="*/ 4704259 w 12192000"/>
              <a:gd name="connsiteY80" fmla="*/ 127953 h 1128179"/>
              <a:gd name="connsiteX81" fmla="*/ 4720133 w 12192000"/>
              <a:gd name="connsiteY81" fmla="*/ 120475 h 1128179"/>
              <a:gd name="connsiteX82" fmla="*/ 4721058 w 12192000"/>
              <a:gd name="connsiteY82" fmla="*/ 118174 h 1128179"/>
              <a:gd name="connsiteX83" fmla="*/ 4774434 w 12192000"/>
              <a:gd name="connsiteY83" fmla="*/ 129767 h 1128179"/>
              <a:gd name="connsiteX84" fmla="*/ 4781376 w 12192000"/>
              <a:gd name="connsiteY84" fmla="*/ 127026 h 1128179"/>
              <a:gd name="connsiteX85" fmla="*/ 4816353 w 12192000"/>
              <a:gd name="connsiteY85" fmla="*/ 140061 h 1128179"/>
              <a:gd name="connsiteX86" fmla="*/ 4834325 w 12192000"/>
              <a:gd name="connsiteY86" fmla="*/ 143873 h 1128179"/>
              <a:gd name="connsiteX87" fmla="*/ 4839606 w 12192000"/>
              <a:gd name="connsiteY87" fmla="*/ 150977 h 1128179"/>
              <a:gd name="connsiteX88" fmla="*/ 4866030 w 12192000"/>
              <a:gd name="connsiteY88" fmla="*/ 153545 h 1128179"/>
              <a:gd name="connsiteX89" fmla="*/ 4868987 w 12192000"/>
              <a:gd name="connsiteY89" fmla="*/ 151567 h 1128179"/>
              <a:gd name="connsiteX90" fmla="*/ 4891068 w 12192000"/>
              <a:gd name="connsiteY90" fmla="*/ 162141 h 1128179"/>
              <a:gd name="connsiteX91" fmla="*/ 4909920 w 12192000"/>
              <a:gd name="connsiteY91" fmla="*/ 181223 h 1128179"/>
              <a:gd name="connsiteX92" fmla="*/ 5133538 w 12192000"/>
              <a:gd name="connsiteY92" fmla="*/ 171046 h 1128179"/>
              <a:gd name="connsiteX93" fmla="*/ 5467747 w 12192000"/>
              <a:gd name="connsiteY93" fmla="*/ 211498 h 1128179"/>
              <a:gd name="connsiteX94" fmla="*/ 5792606 w 12192000"/>
              <a:gd name="connsiteY94" fmla="*/ 221512 h 1128179"/>
              <a:gd name="connsiteX95" fmla="*/ 5869247 w 12192000"/>
              <a:gd name="connsiteY95" fmla="*/ 207069 h 1128179"/>
              <a:gd name="connsiteX96" fmla="*/ 5938156 w 12192000"/>
              <a:gd name="connsiteY96" fmla="*/ 236733 h 1128179"/>
              <a:gd name="connsiteX97" fmla="*/ 5965800 w 12192000"/>
              <a:gd name="connsiteY97" fmla="*/ 221624 h 1128179"/>
              <a:gd name="connsiteX98" fmla="*/ 5970550 w 12192000"/>
              <a:gd name="connsiteY98" fmla="*/ 218554 h 1128179"/>
              <a:gd name="connsiteX99" fmla="*/ 5989910 w 12192000"/>
              <a:gd name="connsiteY99" fmla="*/ 216383 h 1128179"/>
              <a:gd name="connsiteX100" fmla="*/ 5994937 w 12192000"/>
              <a:gd name="connsiteY100" fmla="*/ 203125 h 1128179"/>
              <a:gd name="connsiteX101" fmla="*/ 6023765 w 12192000"/>
              <a:gd name="connsiteY101" fmla="*/ 190797 h 1128179"/>
              <a:gd name="connsiteX102" fmla="*/ 6059520 w 12192000"/>
              <a:gd name="connsiteY102" fmla="*/ 190331 h 1128179"/>
              <a:gd name="connsiteX103" fmla="*/ 6229716 w 12192000"/>
              <a:gd name="connsiteY103" fmla="*/ 202251 h 1128179"/>
              <a:gd name="connsiteX104" fmla="*/ 6331381 w 12192000"/>
              <a:gd name="connsiteY104" fmla="*/ 201324 h 1128179"/>
              <a:gd name="connsiteX105" fmla="*/ 6369749 w 12192000"/>
              <a:gd name="connsiteY105" fmla="*/ 188311 h 1128179"/>
              <a:gd name="connsiteX106" fmla="*/ 6423498 w 12192000"/>
              <a:gd name="connsiteY106" fmla="*/ 178651 h 1128179"/>
              <a:gd name="connsiteX107" fmla="*/ 6518161 w 12192000"/>
              <a:gd name="connsiteY107" fmla="*/ 151803 h 1128179"/>
              <a:gd name="connsiteX108" fmla="*/ 6645685 w 12192000"/>
              <a:gd name="connsiteY108" fmla="*/ 132773 h 1128179"/>
              <a:gd name="connsiteX109" fmla="*/ 6739636 w 12192000"/>
              <a:gd name="connsiteY109" fmla="*/ 172969 h 1128179"/>
              <a:gd name="connsiteX110" fmla="*/ 6747672 w 12192000"/>
              <a:gd name="connsiteY110" fmla="*/ 163353 h 1128179"/>
              <a:gd name="connsiteX111" fmla="*/ 6811991 w 12192000"/>
              <a:gd name="connsiteY111" fmla="*/ 164731 h 1128179"/>
              <a:gd name="connsiteX112" fmla="*/ 7038226 w 12192000"/>
              <a:gd name="connsiteY112" fmla="*/ 234745 h 1128179"/>
              <a:gd name="connsiteX113" fmla="*/ 7163894 w 12192000"/>
              <a:gd name="connsiteY113" fmla="*/ 235638 h 1128179"/>
              <a:gd name="connsiteX114" fmla="*/ 7208349 w 12192000"/>
              <a:gd name="connsiteY114" fmla="*/ 225443 h 1128179"/>
              <a:gd name="connsiteX115" fmla="*/ 7282840 w 12192000"/>
              <a:gd name="connsiteY115" fmla="*/ 209016 h 1128179"/>
              <a:gd name="connsiteX116" fmla="*/ 7338153 w 12192000"/>
              <a:gd name="connsiteY116" fmla="*/ 170853 h 1128179"/>
              <a:gd name="connsiteX117" fmla="*/ 7400583 w 12192000"/>
              <a:gd name="connsiteY117" fmla="*/ 167375 h 1128179"/>
              <a:gd name="connsiteX118" fmla="*/ 7415556 w 12192000"/>
              <a:gd name="connsiteY118" fmla="*/ 200044 h 1128179"/>
              <a:gd name="connsiteX119" fmla="*/ 7482186 w 12192000"/>
              <a:gd name="connsiteY119" fmla="*/ 185458 h 1128179"/>
              <a:gd name="connsiteX120" fmla="*/ 7583207 w 12192000"/>
              <a:gd name="connsiteY120" fmla="*/ 159660 h 1128179"/>
              <a:gd name="connsiteX121" fmla="*/ 7641594 w 12192000"/>
              <a:gd name="connsiteY121" fmla="*/ 153426 h 1128179"/>
              <a:gd name="connsiteX122" fmla="*/ 7800943 w 12192000"/>
              <a:gd name="connsiteY122" fmla="*/ 127008 h 1128179"/>
              <a:gd name="connsiteX123" fmla="*/ 7960450 w 12192000"/>
              <a:gd name="connsiteY123" fmla="*/ 93391 h 1128179"/>
              <a:gd name="connsiteX124" fmla="*/ 8054361 w 12192000"/>
              <a:gd name="connsiteY124" fmla="*/ 33083 h 1128179"/>
              <a:gd name="connsiteX125" fmla="*/ 8185539 w 12192000"/>
              <a:gd name="connsiteY125" fmla="*/ 9813 h 1128179"/>
              <a:gd name="connsiteX126" fmla="*/ 8207409 w 12192000"/>
              <a:gd name="connsiteY126" fmla="*/ 0 h 1128179"/>
              <a:gd name="connsiteX127" fmla="*/ 8238081 w 12192000"/>
              <a:gd name="connsiteY127" fmla="*/ 5133 h 1128179"/>
              <a:gd name="connsiteX128" fmla="*/ 8361058 w 12192000"/>
              <a:gd name="connsiteY128" fmla="*/ 27576 h 1128179"/>
              <a:gd name="connsiteX129" fmla="*/ 8458208 w 12192000"/>
              <a:gd name="connsiteY129" fmla="*/ 61981 h 1128179"/>
              <a:gd name="connsiteX130" fmla="*/ 8577671 w 12192000"/>
              <a:gd name="connsiteY130" fmla="*/ 34629 h 1128179"/>
              <a:gd name="connsiteX131" fmla="*/ 8651048 w 12192000"/>
              <a:gd name="connsiteY131" fmla="*/ 41418 h 1128179"/>
              <a:gd name="connsiteX132" fmla="*/ 8772056 w 12192000"/>
              <a:gd name="connsiteY132" fmla="*/ 88351 h 1128179"/>
              <a:gd name="connsiteX133" fmla="*/ 8929686 w 12192000"/>
              <a:gd name="connsiteY133" fmla="*/ 70976 h 1128179"/>
              <a:gd name="connsiteX134" fmla="*/ 8966892 w 12192000"/>
              <a:gd name="connsiteY13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249134 w 12192000"/>
              <a:gd name="connsiteY59" fmla="*/ 416492 h 1128179"/>
              <a:gd name="connsiteX60" fmla="*/ 3338608 w 12192000"/>
              <a:gd name="connsiteY60" fmla="*/ 446350 h 1128179"/>
              <a:gd name="connsiteX61" fmla="*/ 3344574 w 12192000"/>
              <a:gd name="connsiteY61" fmla="*/ 435962 h 1128179"/>
              <a:gd name="connsiteX62" fmla="*/ 3402455 w 12192000"/>
              <a:gd name="connsiteY62" fmla="*/ 430487 h 1128179"/>
              <a:gd name="connsiteX63" fmla="*/ 3614450 w 12192000"/>
              <a:gd name="connsiteY63" fmla="*/ 475834 h 1128179"/>
              <a:gd name="connsiteX64" fmla="*/ 3727304 w 12192000"/>
              <a:gd name="connsiteY64" fmla="*/ 463354 h 1128179"/>
              <a:gd name="connsiteX65" fmla="*/ 3765869 w 12192000"/>
              <a:gd name="connsiteY65" fmla="*/ 448520 h 1128179"/>
              <a:gd name="connsiteX66" fmla="*/ 3830576 w 12192000"/>
              <a:gd name="connsiteY66" fmla="*/ 424312 h 1128179"/>
              <a:gd name="connsiteX67" fmla="*/ 3875271 w 12192000"/>
              <a:gd name="connsiteY67" fmla="*/ 380597 h 1128179"/>
              <a:gd name="connsiteX68" fmla="*/ 3948478 w 12192000"/>
              <a:gd name="connsiteY68" fmla="*/ 401303 h 1128179"/>
              <a:gd name="connsiteX69" fmla="*/ 4006369 w 12192000"/>
              <a:gd name="connsiteY69" fmla="*/ 379758 h 1128179"/>
              <a:gd name="connsiteX70" fmla="*/ 4093666 w 12192000"/>
              <a:gd name="connsiteY70" fmla="*/ 343437 h 1128179"/>
              <a:gd name="connsiteX71" fmla="*/ 4145241 w 12192000"/>
              <a:gd name="connsiteY71" fmla="*/ 331048 h 1128179"/>
              <a:gd name="connsiteX72" fmla="*/ 4284785 w 12192000"/>
              <a:gd name="connsiteY72" fmla="*/ 287911 h 1128179"/>
              <a:gd name="connsiteX73" fmla="*/ 4423539 w 12192000"/>
              <a:gd name="connsiteY73" fmla="*/ 237622 h 1128179"/>
              <a:gd name="connsiteX74" fmla="*/ 4535774 w 12192000"/>
              <a:gd name="connsiteY74" fmla="*/ 174767 h 1128179"/>
              <a:gd name="connsiteX75" fmla="*/ 4536053 w 12192000"/>
              <a:gd name="connsiteY75" fmla="*/ 174235 h 1128179"/>
              <a:gd name="connsiteX76" fmla="*/ 4547385 w 12192000"/>
              <a:gd name="connsiteY76" fmla="*/ 175275 h 1128179"/>
              <a:gd name="connsiteX77" fmla="*/ 4603054 w 12192000"/>
              <a:gd name="connsiteY77" fmla="*/ 187089 h 1128179"/>
              <a:gd name="connsiteX78" fmla="*/ 4674354 w 12192000"/>
              <a:gd name="connsiteY78" fmla="*/ 136635 h 1128179"/>
              <a:gd name="connsiteX79" fmla="*/ 4704259 w 12192000"/>
              <a:gd name="connsiteY79" fmla="*/ 127953 h 1128179"/>
              <a:gd name="connsiteX80" fmla="*/ 4720133 w 12192000"/>
              <a:gd name="connsiteY80" fmla="*/ 120475 h 1128179"/>
              <a:gd name="connsiteX81" fmla="*/ 4721058 w 12192000"/>
              <a:gd name="connsiteY81" fmla="*/ 118174 h 1128179"/>
              <a:gd name="connsiteX82" fmla="*/ 4774434 w 12192000"/>
              <a:gd name="connsiteY82" fmla="*/ 129767 h 1128179"/>
              <a:gd name="connsiteX83" fmla="*/ 4781376 w 12192000"/>
              <a:gd name="connsiteY83" fmla="*/ 127026 h 1128179"/>
              <a:gd name="connsiteX84" fmla="*/ 4816353 w 12192000"/>
              <a:gd name="connsiteY84" fmla="*/ 140061 h 1128179"/>
              <a:gd name="connsiteX85" fmla="*/ 4834325 w 12192000"/>
              <a:gd name="connsiteY85" fmla="*/ 143873 h 1128179"/>
              <a:gd name="connsiteX86" fmla="*/ 4839606 w 12192000"/>
              <a:gd name="connsiteY86" fmla="*/ 150977 h 1128179"/>
              <a:gd name="connsiteX87" fmla="*/ 4866030 w 12192000"/>
              <a:gd name="connsiteY87" fmla="*/ 153545 h 1128179"/>
              <a:gd name="connsiteX88" fmla="*/ 4868987 w 12192000"/>
              <a:gd name="connsiteY88" fmla="*/ 151567 h 1128179"/>
              <a:gd name="connsiteX89" fmla="*/ 4891068 w 12192000"/>
              <a:gd name="connsiteY89" fmla="*/ 162141 h 1128179"/>
              <a:gd name="connsiteX90" fmla="*/ 4909920 w 12192000"/>
              <a:gd name="connsiteY90" fmla="*/ 181223 h 1128179"/>
              <a:gd name="connsiteX91" fmla="*/ 5133538 w 12192000"/>
              <a:gd name="connsiteY91" fmla="*/ 171046 h 1128179"/>
              <a:gd name="connsiteX92" fmla="*/ 5467747 w 12192000"/>
              <a:gd name="connsiteY92" fmla="*/ 211498 h 1128179"/>
              <a:gd name="connsiteX93" fmla="*/ 5792606 w 12192000"/>
              <a:gd name="connsiteY93" fmla="*/ 221512 h 1128179"/>
              <a:gd name="connsiteX94" fmla="*/ 5869247 w 12192000"/>
              <a:gd name="connsiteY94" fmla="*/ 207069 h 1128179"/>
              <a:gd name="connsiteX95" fmla="*/ 5938156 w 12192000"/>
              <a:gd name="connsiteY95" fmla="*/ 236733 h 1128179"/>
              <a:gd name="connsiteX96" fmla="*/ 5965800 w 12192000"/>
              <a:gd name="connsiteY96" fmla="*/ 221624 h 1128179"/>
              <a:gd name="connsiteX97" fmla="*/ 5970550 w 12192000"/>
              <a:gd name="connsiteY97" fmla="*/ 218554 h 1128179"/>
              <a:gd name="connsiteX98" fmla="*/ 5989910 w 12192000"/>
              <a:gd name="connsiteY98" fmla="*/ 216383 h 1128179"/>
              <a:gd name="connsiteX99" fmla="*/ 5994937 w 12192000"/>
              <a:gd name="connsiteY99" fmla="*/ 203125 h 1128179"/>
              <a:gd name="connsiteX100" fmla="*/ 6023765 w 12192000"/>
              <a:gd name="connsiteY100" fmla="*/ 190797 h 1128179"/>
              <a:gd name="connsiteX101" fmla="*/ 6059520 w 12192000"/>
              <a:gd name="connsiteY101" fmla="*/ 190331 h 1128179"/>
              <a:gd name="connsiteX102" fmla="*/ 6229716 w 12192000"/>
              <a:gd name="connsiteY102" fmla="*/ 202251 h 1128179"/>
              <a:gd name="connsiteX103" fmla="*/ 6331381 w 12192000"/>
              <a:gd name="connsiteY103" fmla="*/ 201324 h 1128179"/>
              <a:gd name="connsiteX104" fmla="*/ 6369749 w 12192000"/>
              <a:gd name="connsiteY104" fmla="*/ 188311 h 1128179"/>
              <a:gd name="connsiteX105" fmla="*/ 6423498 w 12192000"/>
              <a:gd name="connsiteY105" fmla="*/ 178651 h 1128179"/>
              <a:gd name="connsiteX106" fmla="*/ 6518161 w 12192000"/>
              <a:gd name="connsiteY106" fmla="*/ 151803 h 1128179"/>
              <a:gd name="connsiteX107" fmla="*/ 6645685 w 12192000"/>
              <a:gd name="connsiteY107" fmla="*/ 132773 h 1128179"/>
              <a:gd name="connsiteX108" fmla="*/ 6739636 w 12192000"/>
              <a:gd name="connsiteY108" fmla="*/ 172969 h 1128179"/>
              <a:gd name="connsiteX109" fmla="*/ 6747672 w 12192000"/>
              <a:gd name="connsiteY109" fmla="*/ 163353 h 1128179"/>
              <a:gd name="connsiteX110" fmla="*/ 6811991 w 12192000"/>
              <a:gd name="connsiteY110" fmla="*/ 164731 h 1128179"/>
              <a:gd name="connsiteX111" fmla="*/ 7038226 w 12192000"/>
              <a:gd name="connsiteY111" fmla="*/ 234745 h 1128179"/>
              <a:gd name="connsiteX112" fmla="*/ 7163894 w 12192000"/>
              <a:gd name="connsiteY112" fmla="*/ 235638 h 1128179"/>
              <a:gd name="connsiteX113" fmla="*/ 7208349 w 12192000"/>
              <a:gd name="connsiteY113" fmla="*/ 225443 h 1128179"/>
              <a:gd name="connsiteX114" fmla="*/ 7282840 w 12192000"/>
              <a:gd name="connsiteY114" fmla="*/ 209016 h 1128179"/>
              <a:gd name="connsiteX115" fmla="*/ 7338153 w 12192000"/>
              <a:gd name="connsiteY115" fmla="*/ 170853 h 1128179"/>
              <a:gd name="connsiteX116" fmla="*/ 7400583 w 12192000"/>
              <a:gd name="connsiteY116" fmla="*/ 167375 h 1128179"/>
              <a:gd name="connsiteX117" fmla="*/ 7415556 w 12192000"/>
              <a:gd name="connsiteY117" fmla="*/ 200044 h 1128179"/>
              <a:gd name="connsiteX118" fmla="*/ 7482186 w 12192000"/>
              <a:gd name="connsiteY118" fmla="*/ 185458 h 1128179"/>
              <a:gd name="connsiteX119" fmla="*/ 7583207 w 12192000"/>
              <a:gd name="connsiteY119" fmla="*/ 159660 h 1128179"/>
              <a:gd name="connsiteX120" fmla="*/ 7641594 w 12192000"/>
              <a:gd name="connsiteY120" fmla="*/ 153426 h 1128179"/>
              <a:gd name="connsiteX121" fmla="*/ 7800943 w 12192000"/>
              <a:gd name="connsiteY121" fmla="*/ 127008 h 1128179"/>
              <a:gd name="connsiteX122" fmla="*/ 7960450 w 12192000"/>
              <a:gd name="connsiteY122" fmla="*/ 93391 h 1128179"/>
              <a:gd name="connsiteX123" fmla="*/ 8054361 w 12192000"/>
              <a:gd name="connsiteY123" fmla="*/ 33083 h 1128179"/>
              <a:gd name="connsiteX124" fmla="*/ 8185539 w 12192000"/>
              <a:gd name="connsiteY124" fmla="*/ 9813 h 1128179"/>
              <a:gd name="connsiteX125" fmla="*/ 8207409 w 12192000"/>
              <a:gd name="connsiteY125" fmla="*/ 0 h 1128179"/>
              <a:gd name="connsiteX126" fmla="*/ 8238081 w 12192000"/>
              <a:gd name="connsiteY126" fmla="*/ 5133 h 1128179"/>
              <a:gd name="connsiteX127" fmla="*/ 8361058 w 12192000"/>
              <a:gd name="connsiteY127" fmla="*/ 27576 h 1128179"/>
              <a:gd name="connsiteX128" fmla="*/ 8458208 w 12192000"/>
              <a:gd name="connsiteY128" fmla="*/ 61981 h 1128179"/>
              <a:gd name="connsiteX129" fmla="*/ 8577671 w 12192000"/>
              <a:gd name="connsiteY129" fmla="*/ 34629 h 1128179"/>
              <a:gd name="connsiteX130" fmla="*/ 8651048 w 12192000"/>
              <a:gd name="connsiteY130" fmla="*/ 41418 h 1128179"/>
              <a:gd name="connsiteX131" fmla="*/ 8772056 w 12192000"/>
              <a:gd name="connsiteY131" fmla="*/ 88351 h 1128179"/>
              <a:gd name="connsiteX132" fmla="*/ 8929686 w 12192000"/>
              <a:gd name="connsiteY132" fmla="*/ 70976 h 1128179"/>
              <a:gd name="connsiteX133" fmla="*/ 8966892 w 12192000"/>
              <a:gd name="connsiteY133"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506837 w 12192000"/>
              <a:gd name="connsiteY44" fmla="*/ 618193 h 1128179"/>
              <a:gd name="connsiteX45" fmla="*/ 1698214 w 12192000"/>
              <a:gd name="connsiteY45" fmla="*/ 649129 h 1128179"/>
              <a:gd name="connsiteX46" fmla="*/ 1897512 w 12192000"/>
              <a:gd name="connsiteY46" fmla="*/ 615258 h 1128179"/>
              <a:gd name="connsiteX47" fmla="*/ 2083724 w 12192000"/>
              <a:gd name="connsiteY47" fmla="*/ 673831 h 1128179"/>
              <a:gd name="connsiteX48" fmla="*/ 2191530 w 12192000"/>
              <a:gd name="connsiteY48" fmla="*/ 653189 h 1128179"/>
              <a:gd name="connsiteX49" fmla="*/ 2244255 w 12192000"/>
              <a:gd name="connsiteY49" fmla="*/ 602909 h 1128179"/>
              <a:gd name="connsiteX50" fmla="*/ 2495283 w 12192000"/>
              <a:gd name="connsiteY50" fmla="*/ 595193 h 1128179"/>
              <a:gd name="connsiteX51" fmla="*/ 2562174 w 12192000"/>
              <a:gd name="connsiteY51" fmla="*/ 572725 h 1128179"/>
              <a:gd name="connsiteX52" fmla="*/ 2627821 w 12192000"/>
              <a:gd name="connsiteY52" fmla="*/ 594803 h 1128179"/>
              <a:gd name="connsiteX53" fmla="*/ 2730710 w 12192000"/>
              <a:gd name="connsiteY53" fmla="*/ 535894 h 1128179"/>
              <a:gd name="connsiteX54" fmla="*/ 2884932 w 12192000"/>
              <a:gd name="connsiteY54" fmla="*/ 529610 h 1128179"/>
              <a:gd name="connsiteX55" fmla="*/ 2976019 w 12192000"/>
              <a:gd name="connsiteY55" fmla="*/ 517878 h 1128179"/>
              <a:gd name="connsiteX56" fmla="*/ 3008759 w 12192000"/>
              <a:gd name="connsiteY56" fmla="*/ 500898 h 1128179"/>
              <a:gd name="connsiteX57" fmla="*/ 3055731 w 12192000"/>
              <a:gd name="connsiteY57" fmla="*/ 485604 h 1128179"/>
              <a:gd name="connsiteX58" fmla="*/ 3137188 w 12192000"/>
              <a:gd name="connsiteY58" fmla="*/ 448921 h 1128179"/>
              <a:gd name="connsiteX59" fmla="*/ 3338608 w 12192000"/>
              <a:gd name="connsiteY59" fmla="*/ 446350 h 1128179"/>
              <a:gd name="connsiteX60" fmla="*/ 3344574 w 12192000"/>
              <a:gd name="connsiteY60" fmla="*/ 435962 h 1128179"/>
              <a:gd name="connsiteX61" fmla="*/ 3402455 w 12192000"/>
              <a:gd name="connsiteY61" fmla="*/ 430487 h 1128179"/>
              <a:gd name="connsiteX62" fmla="*/ 3614450 w 12192000"/>
              <a:gd name="connsiteY62" fmla="*/ 475834 h 1128179"/>
              <a:gd name="connsiteX63" fmla="*/ 3727304 w 12192000"/>
              <a:gd name="connsiteY63" fmla="*/ 463354 h 1128179"/>
              <a:gd name="connsiteX64" fmla="*/ 3765869 w 12192000"/>
              <a:gd name="connsiteY64" fmla="*/ 448520 h 1128179"/>
              <a:gd name="connsiteX65" fmla="*/ 3830576 w 12192000"/>
              <a:gd name="connsiteY65" fmla="*/ 424312 h 1128179"/>
              <a:gd name="connsiteX66" fmla="*/ 3875271 w 12192000"/>
              <a:gd name="connsiteY66" fmla="*/ 380597 h 1128179"/>
              <a:gd name="connsiteX67" fmla="*/ 3948478 w 12192000"/>
              <a:gd name="connsiteY67" fmla="*/ 401303 h 1128179"/>
              <a:gd name="connsiteX68" fmla="*/ 4006369 w 12192000"/>
              <a:gd name="connsiteY68" fmla="*/ 379758 h 1128179"/>
              <a:gd name="connsiteX69" fmla="*/ 4093666 w 12192000"/>
              <a:gd name="connsiteY69" fmla="*/ 343437 h 1128179"/>
              <a:gd name="connsiteX70" fmla="*/ 4145241 w 12192000"/>
              <a:gd name="connsiteY70" fmla="*/ 331048 h 1128179"/>
              <a:gd name="connsiteX71" fmla="*/ 4284785 w 12192000"/>
              <a:gd name="connsiteY71" fmla="*/ 287911 h 1128179"/>
              <a:gd name="connsiteX72" fmla="*/ 4423539 w 12192000"/>
              <a:gd name="connsiteY72" fmla="*/ 237622 h 1128179"/>
              <a:gd name="connsiteX73" fmla="*/ 4535774 w 12192000"/>
              <a:gd name="connsiteY73" fmla="*/ 174767 h 1128179"/>
              <a:gd name="connsiteX74" fmla="*/ 4536053 w 12192000"/>
              <a:gd name="connsiteY74" fmla="*/ 174235 h 1128179"/>
              <a:gd name="connsiteX75" fmla="*/ 4547385 w 12192000"/>
              <a:gd name="connsiteY75" fmla="*/ 175275 h 1128179"/>
              <a:gd name="connsiteX76" fmla="*/ 4603054 w 12192000"/>
              <a:gd name="connsiteY76" fmla="*/ 187089 h 1128179"/>
              <a:gd name="connsiteX77" fmla="*/ 4674354 w 12192000"/>
              <a:gd name="connsiteY77" fmla="*/ 136635 h 1128179"/>
              <a:gd name="connsiteX78" fmla="*/ 4704259 w 12192000"/>
              <a:gd name="connsiteY78" fmla="*/ 127953 h 1128179"/>
              <a:gd name="connsiteX79" fmla="*/ 4720133 w 12192000"/>
              <a:gd name="connsiteY79" fmla="*/ 120475 h 1128179"/>
              <a:gd name="connsiteX80" fmla="*/ 4721058 w 12192000"/>
              <a:gd name="connsiteY80" fmla="*/ 118174 h 1128179"/>
              <a:gd name="connsiteX81" fmla="*/ 4774434 w 12192000"/>
              <a:gd name="connsiteY81" fmla="*/ 129767 h 1128179"/>
              <a:gd name="connsiteX82" fmla="*/ 4781376 w 12192000"/>
              <a:gd name="connsiteY82" fmla="*/ 127026 h 1128179"/>
              <a:gd name="connsiteX83" fmla="*/ 4816353 w 12192000"/>
              <a:gd name="connsiteY83" fmla="*/ 140061 h 1128179"/>
              <a:gd name="connsiteX84" fmla="*/ 4834325 w 12192000"/>
              <a:gd name="connsiteY84" fmla="*/ 143873 h 1128179"/>
              <a:gd name="connsiteX85" fmla="*/ 4839606 w 12192000"/>
              <a:gd name="connsiteY85" fmla="*/ 150977 h 1128179"/>
              <a:gd name="connsiteX86" fmla="*/ 4866030 w 12192000"/>
              <a:gd name="connsiteY86" fmla="*/ 153545 h 1128179"/>
              <a:gd name="connsiteX87" fmla="*/ 4868987 w 12192000"/>
              <a:gd name="connsiteY87" fmla="*/ 151567 h 1128179"/>
              <a:gd name="connsiteX88" fmla="*/ 4891068 w 12192000"/>
              <a:gd name="connsiteY88" fmla="*/ 162141 h 1128179"/>
              <a:gd name="connsiteX89" fmla="*/ 4909920 w 12192000"/>
              <a:gd name="connsiteY89" fmla="*/ 181223 h 1128179"/>
              <a:gd name="connsiteX90" fmla="*/ 5133538 w 12192000"/>
              <a:gd name="connsiteY90" fmla="*/ 171046 h 1128179"/>
              <a:gd name="connsiteX91" fmla="*/ 5467747 w 12192000"/>
              <a:gd name="connsiteY91" fmla="*/ 211498 h 1128179"/>
              <a:gd name="connsiteX92" fmla="*/ 5792606 w 12192000"/>
              <a:gd name="connsiteY92" fmla="*/ 221512 h 1128179"/>
              <a:gd name="connsiteX93" fmla="*/ 5869247 w 12192000"/>
              <a:gd name="connsiteY93" fmla="*/ 207069 h 1128179"/>
              <a:gd name="connsiteX94" fmla="*/ 5938156 w 12192000"/>
              <a:gd name="connsiteY94" fmla="*/ 236733 h 1128179"/>
              <a:gd name="connsiteX95" fmla="*/ 5965800 w 12192000"/>
              <a:gd name="connsiteY95" fmla="*/ 221624 h 1128179"/>
              <a:gd name="connsiteX96" fmla="*/ 5970550 w 12192000"/>
              <a:gd name="connsiteY96" fmla="*/ 218554 h 1128179"/>
              <a:gd name="connsiteX97" fmla="*/ 5989910 w 12192000"/>
              <a:gd name="connsiteY97" fmla="*/ 216383 h 1128179"/>
              <a:gd name="connsiteX98" fmla="*/ 5994937 w 12192000"/>
              <a:gd name="connsiteY98" fmla="*/ 203125 h 1128179"/>
              <a:gd name="connsiteX99" fmla="*/ 6023765 w 12192000"/>
              <a:gd name="connsiteY99" fmla="*/ 190797 h 1128179"/>
              <a:gd name="connsiteX100" fmla="*/ 6059520 w 12192000"/>
              <a:gd name="connsiteY100" fmla="*/ 190331 h 1128179"/>
              <a:gd name="connsiteX101" fmla="*/ 6229716 w 12192000"/>
              <a:gd name="connsiteY101" fmla="*/ 202251 h 1128179"/>
              <a:gd name="connsiteX102" fmla="*/ 6331381 w 12192000"/>
              <a:gd name="connsiteY102" fmla="*/ 201324 h 1128179"/>
              <a:gd name="connsiteX103" fmla="*/ 6369749 w 12192000"/>
              <a:gd name="connsiteY103" fmla="*/ 188311 h 1128179"/>
              <a:gd name="connsiteX104" fmla="*/ 6423498 w 12192000"/>
              <a:gd name="connsiteY104" fmla="*/ 178651 h 1128179"/>
              <a:gd name="connsiteX105" fmla="*/ 6518161 w 12192000"/>
              <a:gd name="connsiteY105" fmla="*/ 151803 h 1128179"/>
              <a:gd name="connsiteX106" fmla="*/ 6645685 w 12192000"/>
              <a:gd name="connsiteY106" fmla="*/ 132773 h 1128179"/>
              <a:gd name="connsiteX107" fmla="*/ 6739636 w 12192000"/>
              <a:gd name="connsiteY107" fmla="*/ 172969 h 1128179"/>
              <a:gd name="connsiteX108" fmla="*/ 6747672 w 12192000"/>
              <a:gd name="connsiteY108" fmla="*/ 163353 h 1128179"/>
              <a:gd name="connsiteX109" fmla="*/ 6811991 w 12192000"/>
              <a:gd name="connsiteY109" fmla="*/ 164731 h 1128179"/>
              <a:gd name="connsiteX110" fmla="*/ 7038226 w 12192000"/>
              <a:gd name="connsiteY110" fmla="*/ 234745 h 1128179"/>
              <a:gd name="connsiteX111" fmla="*/ 7163894 w 12192000"/>
              <a:gd name="connsiteY111" fmla="*/ 235638 h 1128179"/>
              <a:gd name="connsiteX112" fmla="*/ 7208349 w 12192000"/>
              <a:gd name="connsiteY112" fmla="*/ 225443 h 1128179"/>
              <a:gd name="connsiteX113" fmla="*/ 7282840 w 12192000"/>
              <a:gd name="connsiteY113" fmla="*/ 209016 h 1128179"/>
              <a:gd name="connsiteX114" fmla="*/ 7338153 w 12192000"/>
              <a:gd name="connsiteY114" fmla="*/ 170853 h 1128179"/>
              <a:gd name="connsiteX115" fmla="*/ 7400583 w 12192000"/>
              <a:gd name="connsiteY115" fmla="*/ 167375 h 1128179"/>
              <a:gd name="connsiteX116" fmla="*/ 7415556 w 12192000"/>
              <a:gd name="connsiteY116" fmla="*/ 200044 h 1128179"/>
              <a:gd name="connsiteX117" fmla="*/ 7482186 w 12192000"/>
              <a:gd name="connsiteY117" fmla="*/ 185458 h 1128179"/>
              <a:gd name="connsiteX118" fmla="*/ 7583207 w 12192000"/>
              <a:gd name="connsiteY118" fmla="*/ 159660 h 1128179"/>
              <a:gd name="connsiteX119" fmla="*/ 7641594 w 12192000"/>
              <a:gd name="connsiteY119" fmla="*/ 153426 h 1128179"/>
              <a:gd name="connsiteX120" fmla="*/ 7800943 w 12192000"/>
              <a:gd name="connsiteY120" fmla="*/ 127008 h 1128179"/>
              <a:gd name="connsiteX121" fmla="*/ 7960450 w 12192000"/>
              <a:gd name="connsiteY121" fmla="*/ 93391 h 1128179"/>
              <a:gd name="connsiteX122" fmla="*/ 8054361 w 12192000"/>
              <a:gd name="connsiteY122" fmla="*/ 33083 h 1128179"/>
              <a:gd name="connsiteX123" fmla="*/ 8185539 w 12192000"/>
              <a:gd name="connsiteY123" fmla="*/ 9813 h 1128179"/>
              <a:gd name="connsiteX124" fmla="*/ 8207409 w 12192000"/>
              <a:gd name="connsiteY124" fmla="*/ 0 h 1128179"/>
              <a:gd name="connsiteX125" fmla="*/ 8238081 w 12192000"/>
              <a:gd name="connsiteY125" fmla="*/ 5133 h 1128179"/>
              <a:gd name="connsiteX126" fmla="*/ 8361058 w 12192000"/>
              <a:gd name="connsiteY126" fmla="*/ 27576 h 1128179"/>
              <a:gd name="connsiteX127" fmla="*/ 8458208 w 12192000"/>
              <a:gd name="connsiteY127" fmla="*/ 61981 h 1128179"/>
              <a:gd name="connsiteX128" fmla="*/ 8577671 w 12192000"/>
              <a:gd name="connsiteY128" fmla="*/ 34629 h 1128179"/>
              <a:gd name="connsiteX129" fmla="*/ 8651048 w 12192000"/>
              <a:gd name="connsiteY129" fmla="*/ 41418 h 1128179"/>
              <a:gd name="connsiteX130" fmla="*/ 8772056 w 12192000"/>
              <a:gd name="connsiteY130" fmla="*/ 88351 h 1128179"/>
              <a:gd name="connsiteX131" fmla="*/ 8929686 w 12192000"/>
              <a:gd name="connsiteY131" fmla="*/ 70976 h 1128179"/>
              <a:gd name="connsiteX132" fmla="*/ 8966892 w 12192000"/>
              <a:gd name="connsiteY13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43787 w 12192000"/>
              <a:gd name="connsiteY31" fmla="*/ 943812 h 1128179"/>
              <a:gd name="connsiteX32" fmla="*/ 254004 w 12192000"/>
              <a:gd name="connsiteY32" fmla="*/ 918640 h 1128179"/>
              <a:gd name="connsiteX33" fmla="*/ 336238 w 12192000"/>
              <a:gd name="connsiteY33" fmla="*/ 969390 h 1128179"/>
              <a:gd name="connsiteX34" fmla="*/ 564333 w 12192000"/>
              <a:gd name="connsiteY34" fmla="*/ 905785 h 1128179"/>
              <a:gd name="connsiteX35" fmla="*/ 863669 w 12192000"/>
              <a:gd name="connsiteY35" fmla="*/ 750988 h 1128179"/>
              <a:gd name="connsiteX36" fmla="*/ 991881 w 12192000"/>
              <a:gd name="connsiteY36" fmla="*/ 768827 h 1128179"/>
              <a:gd name="connsiteX37" fmla="*/ 1044355 w 12192000"/>
              <a:gd name="connsiteY37" fmla="*/ 807183 h 1128179"/>
              <a:gd name="connsiteX38" fmla="*/ 1063705 w 12192000"/>
              <a:gd name="connsiteY38" fmla="*/ 809009 h 1128179"/>
              <a:gd name="connsiteX39" fmla="*/ 1102332 w 12192000"/>
              <a:gd name="connsiteY39" fmla="*/ 768355 h 1128179"/>
              <a:gd name="connsiteX40" fmla="*/ 1154923 w 12192000"/>
              <a:gd name="connsiteY40" fmla="*/ 767172 h 1128179"/>
              <a:gd name="connsiteX41" fmla="*/ 1216594 w 12192000"/>
              <a:gd name="connsiteY41" fmla="*/ 711296 h 1128179"/>
              <a:gd name="connsiteX42" fmla="*/ 1423680 w 12192000"/>
              <a:gd name="connsiteY42" fmla="*/ 687582 h 1128179"/>
              <a:gd name="connsiteX43" fmla="*/ 1481131 w 12192000"/>
              <a:gd name="connsiteY43" fmla="*/ 629980 h 1128179"/>
              <a:gd name="connsiteX44" fmla="*/ 1698214 w 12192000"/>
              <a:gd name="connsiteY44" fmla="*/ 649129 h 1128179"/>
              <a:gd name="connsiteX45" fmla="*/ 1897512 w 12192000"/>
              <a:gd name="connsiteY45" fmla="*/ 615258 h 1128179"/>
              <a:gd name="connsiteX46" fmla="*/ 2083724 w 12192000"/>
              <a:gd name="connsiteY46" fmla="*/ 673831 h 1128179"/>
              <a:gd name="connsiteX47" fmla="*/ 2191530 w 12192000"/>
              <a:gd name="connsiteY47" fmla="*/ 653189 h 1128179"/>
              <a:gd name="connsiteX48" fmla="*/ 2244255 w 12192000"/>
              <a:gd name="connsiteY48" fmla="*/ 602909 h 1128179"/>
              <a:gd name="connsiteX49" fmla="*/ 2495283 w 12192000"/>
              <a:gd name="connsiteY49" fmla="*/ 595193 h 1128179"/>
              <a:gd name="connsiteX50" fmla="*/ 2562174 w 12192000"/>
              <a:gd name="connsiteY50" fmla="*/ 572725 h 1128179"/>
              <a:gd name="connsiteX51" fmla="*/ 2627821 w 12192000"/>
              <a:gd name="connsiteY51" fmla="*/ 594803 h 1128179"/>
              <a:gd name="connsiteX52" fmla="*/ 2730710 w 12192000"/>
              <a:gd name="connsiteY52" fmla="*/ 535894 h 1128179"/>
              <a:gd name="connsiteX53" fmla="*/ 2884932 w 12192000"/>
              <a:gd name="connsiteY53" fmla="*/ 529610 h 1128179"/>
              <a:gd name="connsiteX54" fmla="*/ 2976019 w 12192000"/>
              <a:gd name="connsiteY54" fmla="*/ 517878 h 1128179"/>
              <a:gd name="connsiteX55" fmla="*/ 3008759 w 12192000"/>
              <a:gd name="connsiteY55" fmla="*/ 500898 h 1128179"/>
              <a:gd name="connsiteX56" fmla="*/ 3055731 w 12192000"/>
              <a:gd name="connsiteY56" fmla="*/ 485604 h 1128179"/>
              <a:gd name="connsiteX57" fmla="*/ 3137188 w 12192000"/>
              <a:gd name="connsiteY57" fmla="*/ 448921 h 1128179"/>
              <a:gd name="connsiteX58" fmla="*/ 3338608 w 12192000"/>
              <a:gd name="connsiteY58" fmla="*/ 446350 h 1128179"/>
              <a:gd name="connsiteX59" fmla="*/ 3344574 w 12192000"/>
              <a:gd name="connsiteY59" fmla="*/ 435962 h 1128179"/>
              <a:gd name="connsiteX60" fmla="*/ 3402455 w 12192000"/>
              <a:gd name="connsiteY60" fmla="*/ 430487 h 1128179"/>
              <a:gd name="connsiteX61" fmla="*/ 3614450 w 12192000"/>
              <a:gd name="connsiteY61" fmla="*/ 475834 h 1128179"/>
              <a:gd name="connsiteX62" fmla="*/ 3727304 w 12192000"/>
              <a:gd name="connsiteY62" fmla="*/ 463354 h 1128179"/>
              <a:gd name="connsiteX63" fmla="*/ 3765869 w 12192000"/>
              <a:gd name="connsiteY63" fmla="*/ 448520 h 1128179"/>
              <a:gd name="connsiteX64" fmla="*/ 3830576 w 12192000"/>
              <a:gd name="connsiteY64" fmla="*/ 424312 h 1128179"/>
              <a:gd name="connsiteX65" fmla="*/ 3875271 w 12192000"/>
              <a:gd name="connsiteY65" fmla="*/ 380597 h 1128179"/>
              <a:gd name="connsiteX66" fmla="*/ 3948478 w 12192000"/>
              <a:gd name="connsiteY66" fmla="*/ 401303 h 1128179"/>
              <a:gd name="connsiteX67" fmla="*/ 4006369 w 12192000"/>
              <a:gd name="connsiteY67" fmla="*/ 379758 h 1128179"/>
              <a:gd name="connsiteX68" fmla="*/ 4093666 w 12192000"/>
              <a:gd name="connsiteY68" fmla="*/ 343437 h 1128179"/>
              <a:gd name="connsiteX69" fmla="*/ 4145241 w 12192000"/>
              <a:gd name="connsiteY69" fmla="*/ 331048 h 1128179"/>
              <a:gd name="connsiteX70" fmla="*/ 4284785 w 12192000"/>
              <a:gd name="connsiteY70" fmla="*/ 287911 h 1128179"/>
              <a:gd name="connsiteX71" fmla="*/ 4423539 w 12192000"/>
              <a:gd name="connsiteY71" fmla="*/ 237622 h 1128179"/>
              <a:gd name="connsiteX72" fmla="*/ 4535774 w 12192000"/>
              <a:gd name="connsiteY72" fmla="*/ 174767 h 1128179"/>
              <a:gd name="connsiteX73" fmla="*/ 4536053 w 12192000"/>
              <a:gd name="connsiteY73" fmla="*/ 174235 h 1128179"/>
              <a:gd name="connsiteX74" fmla="*/ 4547385 w 12192000"/>
              <a:gd name="connsiteY74" fmla="*/ 175275 h 1128179"/>
              <a:gd name="connsiteX75" fmla="*/ 4603054 w 12192000"/>
              <a:gd name="connsiteY75" fmla="*/ 187089 h 1128179"/>
              <a:gd name="connsiteX76" fmla="*/ 4674354 w 12192000"/>
              <a:gd name="connsiteY76" fmla="*/ 136635 h 1128179"/>
              <a:gd name="connsiteX77" fmla="*/ 4704259 w 12192000"/>
              <a:gd name="connsiteY77" fmla="*/ 127953 h 1128179"/>
              <a:gd name="connsiteX78" fmla="*/ 4720133 w 12192000"/>
              <a:gd name="connsiteY78" fmla="*/ 120475 h 1128179"/>
              <a:gd name="connsiteX79" fmla="*/ 4721058 w 12192000"/>
              <a:gd name="connsiteY79" fmla="*/ 118174 h 1128179"/>
              <a:gd name="connsiteX80" fmla="*/ 4774434 w 12192000"/>
              <a:gd name="connsiteY80" fmla="*/ 129767 h 1128179"/>
              <a:gd name="connsiteX81" fmla="*/ 4781376 w 12192000"/>
              <a:gd name="connsiteY81" fmla="*/ 127026 h 1128179"/>
              <a:gd name="connsiteX82" fmla="*/ 4816353 w 12192000"/>
              <a:gd name="connsiteY82" fmla="*/ 140061 h 1128179"/>
              <a:gd name="connsiteX83" fmla="*/ 4834325 w 12192000"/>
              <a:gd name="connsiteY83" fmla="*/ 143873 h 1128179"/>
              <a:gd name="connsiteX84" fmla="*/ 4839606 w 12192000"/>
              <a:gd name="connsiteY84" fmla="*/ 150977 h 1128179"/>
              <a:gd name="connsiteX85" fmla="*/ 4866030 w 12192000"/>
              <a:gd name="connsiteY85" fmla="*/ 153545 h 1128179"/>
              <a:gd name="connsiteX86" fmla="*/ 4868987 w 12192000"/>
              <a:gd name="connsiteY86" fmla="*/ 151567 h 1128179"/>
              <a:gd name="connsiteX87" fmla="*/ 4891068 w 12192000"/>
              <a:gd name="connsiteY87" fmla="*/ 162141 h 1128179"/>
              <a:gd name="connsiteX88" fmla="*/ 4909920 w 12192000"/>
              <a:gd name="connsiteY88" fmla="*/ 181223 h 1128179"/>
              <a:gd name="connsiteX89" fmla="*/ 5133538 w 12192000"/>
              <a:gd name="connsiteY89" fmla="*/ 171046 h 1128179"/>
              <a:gd name="connsiteX90" fmla="*/ 5467747 w 12192000"/>
              <a:gd name="connsiteY90" fmla="*/ 211498 h 1128179"/>
              <a:gd name="connsiteX91" fmla="*/ 5792606 w 12192000"/>
              <a:gd name="connsiteY91" fmla="*/ 221512 h 1128179"/>
              <a:gd name="connsiteX92" fmla="*/ 5869247 w 12192000"/>
              <a:gd name="connsiteY92" fmla="*/ 207069 h 1128179"/>
              <a:gd name="connsiteX93" fmla="*/ 5938156 w 12192000"/>
              <a:gd name="connsiteY93" fmla="*/ 236733 h 1128179"/>
              <a:gd name="connsiteX94" fmla="*/ 5965800 w 12192000"/>
              <a:gd name="connsiteY94" fmla="*/ 221624 h 1128179"/>
              <a:gd name="connsiteX95" fmla="*/ 5970550 w 12192000"/>
              <a:gd name="connsiteY95" fmla="*/ 218554 h 1128179"/>
              <a:gd name="connsiteX96" fmla="*/ 5989910 w 12192000"/>
              <a:gd name="connsiteY96" fmla="*/ 216383 h 1128179"/>
              <a:gd name="connsiteX97" fmla="*/ 5994937 w 12192000"/>
              <a:gd name="connsiteY97" fmla="*/ 203125 h 1128179"/>
              <a:gd name="connsiteX98" fmla="*/ 6023765 w 12192000"/>
              <a:gd name="connsiteY98" fmla="*/ 190797 h 1128179"/>
              <a:gd name="connsiteX99" fmla="*/ 6059520 w 12192000"/>
              <a:gd name="connsiteY99" fmla="*/ 190331 h 1128179"/>
              <a:gd name="connsiteX100" fmla="*/ 6229716 w 12192000"/>
              <a:gd name="connsiteY100" fmla="*/ 202251 h 1128179"/>
              <a:gd name="connsiteX101" fmla="*/ 6331381 w 12192000"/>
              <a:gd name="connsiteY101" fmla="*/ 201324 h 1128179"/>
              <a:gd name="connsiteX102" fmla="*/ 6369749 w 12192000"/>
              <a:gd name="connsiteY102" fmla="*/ 188311 h 1128179"/>
              <a:gd name="connsiteX103" fmla="*/ 6423498 w 12192000"/>
              <a:gd name="connsiteY103" fmla="*/ 178651 h 1128179"/>
              <a:gd name="connsiteX104" fmla="*/ 6518161 w 12192000"/>
              <a:gd name="connsiteY104" fmla="*/ 151803 h 1128179"/>
              <a:gd name="connsiteX105" fmla="*/ 6645685 w 12192000"/>
              <a:gd name="connsiteY105" fmla="*/ 132773 h 1128179"/>
              <a:gd name="connsiteX106" fmla="*/ 6739636 w 12192000"/>
              <a:gd name="connsiteY106" fmla="*/ 172969 h 1128179"/>
              <a:gd name="connsiteX107" fmla="*/ 6747672 w 12192000"/>
              <a:gd name="connsiteY107" fmla="*/ 163353 h 1128179"/>
              <a:gd name="connsiteX108" fmla="*/ 6811991 w 12192000"/>
              <a:gd name="connsiteY108" fmla="*/ 164731 h 1128179"/>
              <a:gd name="connsiteX109" fmla="*/ 7038226 w 12192000"/>
              <a:gd name="connsiteY109" fmla="*/ 234745 h 1128179"/>
              <a:gd name="connsiteX110" fmla="*/ 7163894 w 12192000"/>
              <a:gd name="connsiteY110" fmla="*/ 235638 h 1128179"/>
              <a:gd name="connsiteX111" fmla="*/ 7208349 w 12192000"/>
              <a:gd name="connsiteY111" fmla="*/ 225443 h 1128179"/>
              <a:gd name="connsiteX112" fmla="*/ 7282840 w 12192000"/>
              <a:gd name="connsiteY112" fmla="*/ 209016 h 1128179"/>
              <a:gd name="connsiteX113" fmla="*/ 7338153 w 12192000"/>
              <a:gd name="connsiteY113" fmla="*/ 170853 h 1128179"/>
              <a:gd name="connsiteX114" fmla="*/ 7400583 w 12192000"/>
              <a:gd name="connsiteY114" fmla="*/ 167375 h 1128179"/>
              <a:gd name="connsiteX115" fmla="*/ 7415556 w 12192000"/>
              <a:gd name="connsiteY115" fmla="*/ 200044 h 1128179"/>
              <a:gd name="connsiteX116" fmla="*/ 7482186 w 12192000"/>
              <a:gd name="connsiteY116" fmla="*/ 185458 h 1128179"/>
              <a:gd name="connsiteX117" fmla="*/ 7583207 w 12192000"/>
              <a:gd name="connsiteY117" fmla="*/ 159660 h 1128179"/>
              <a:gd name="connsiteX118" fmla="*/ 7641594 w 12192000"/>
              <a:gd name="connsiteY118" fmla="*/ 153426 h 1128179"/>
              <a:gd name="connsiteX119" fmla="*/ 7800943 w 12192000"/>
              <a:gd name="connsiteY119" fmla="*/ 127008 h 1128179"/>
              <a:gd name="connsiteX120" fmla="*/ 7960450 w 12192000"/>
              <a:gd name="connsiteY120" fmla="*/ 93391 h 1128179"/>
              <a:gd name="connsiteX121" fmla="*/ 8054361 w 12192000"/>
              <a:gd name="connsiteY121" fmla="*/ 33083 h 1128179"/>
              <a:gd name="connsiteX122" fmla="*/ 8185539 w 12192000"/>
              <a:gd name="connsiteY122" fmla="*/ 9813 h 1128179"/>
              <a:gd name="connsiteX123" fmla="*/ 8207409 w 12192000"/>
              <a:gd name="connsiteY123" fmla="*/ 0 h 1128179"/>
              <a:gd name="connsiteX124" fmla="*/ 8238081 w 12192000"/>
              <a:gd name="connsiteY124" fmla="*/ 5133 h 1128179"/>
              <a:gd name="connsiteX125" fmla="*/ 8361058 w 12192000"/>
              <a:gd name="connsiteY125" fmla="*/ 27576 h 1128179"/>
              <a:gd name="connsiteX126" fmla="*/ 8458208 w 12192000"/>
              <a:gd name="connsiteY126" fmla="*/ 61981 h 1128179"/>
              <a:gd name="connsiteX127" fmla="*/ 8577671 w 12192000"/>
              <a:gd name="connsiteY127" fmla="*/ 34629 h 1128179"/>
              <a:gd name="connsiteX128" fmla="*/ 8651048 w 12192000"/>
              <a:gd name="connsiteY128" fmla="*/ 41418 h 1128179"/>
              <a:gd name="connsiteX129" fmla="*/ 8772056 w 12192000"/>
              <a:gd name="connsiteY129" fmla="*/ 88351 h 1128179"/>
              <a:gd name="connsiteX130" fmla="*/ 8929686 w 12192000"/>
              <a:gd name="connsiteY130" fmla="*/ 70976 h 1128179"/>
              <a:gd name="connsiteX131" fmla="*/ 8966892 w 12192000"/>
              <a:gd name="connsiteY13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32773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054361 w 12192000"/>
              <a:gd name="connsiteY120" fmla="*/ 33083 h 1128179"/>
              <a:gd name="connsiteX121" fmla="*/ 8185539 w 12192000"/>
              <a:gd name="connsiteY121" fmla="*/ 9813 h 1128179"/>
              <a:gd name="connsiteX122" fmla="*/ 8207409 w 12192000"/>
              <a:gd name="connsiteY122" fmla="*/ 0 h 1128179"/>
              <a:gd name="connsiteX123" fmla="*/ 8238081 w 12192000"/>
              <a:gd name="connsiteY123" fmla="*/ 5133 h 1128179"/>
              <a:gd name="connsiteX124" fmla="*/ 8361058 w 12192000"/>
              <a:gd name="connsiteY124" fmla="*/ 27576 h 1128179"/>
              <a:gd name="connsiteX125" fmla="*/ 8458208 w 12192000"/>
              <a:gd name="connsiteY125" fmla="*/ 61981 h 1128179"/>
              <a:gd name="connsiteX126" fmla="*/ 8577671 w 12192000"/>
              <a:gd name="connsiteY126" fmla="*/ 34629 h 1128179"/>
              <a:gd name="connsiteX127" fmla="*/ 8651048 w 12192000"/>
              <a:gd name="connsiteY127" fmla="*/ 41418 h 1128179"/>
              <a:gd name="connsiteX128" fmla="*/ 8772056 w 12192000"/>
              <a:gd name="connsiteY128" fmla="*/ 88351 h 1128179"/>
              <a:gd name="connsiteX129" fmla="*/ 8929686 w 12192000"/>
              <a:gd name="connsiteY129" fmla="*/ 70976 h 1128179"/>
              <a:gd name="connsiteX130" fmla="*/ 8966892 w 12192000"/>
              <a:gd name="connsiteY130"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32773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054361 w 12192000"/>
              <a:gd name="connsiteY120" fmla="*/ 33083 h 1128179"/>
              <a:gd name="connsiteX121" fmla="*/ 8185539 w 12192000"/>
              <a:gd name="connsiteY121" fmla="*/ 9813 h 1128179"/>
              <a:gd name="connsiteX122" fmla="*/ 8207409 w 12192000"/>
              <a:gd name="connsiteY122" fmla="*/ 0 h 1128179"/>
              <a:gd name="connsiteX123" fmla="*/ 8238081 w 12192000"/>
              <a:gd name="connsiteY123" fmla="*/ 5133 h 1128179"/>
              <a:gd name="connsiteX124" fmla="*/ 8361058 w 12192000"/>
              <a:gd name="connsiteY124" fmla="*/ 27576 h 1128179"/>
              <a:gd name="connsiteX125" fmla="*/ 8458208 w 12192000"/>
              <a:gd name="connsiteY125" fmla="*/ 61981 h 1128179"/>
              <a:gd name="connsiteX126" fmla="*/ 8577671 w 12192000"/>
              <a:gd name="connsiteY126" fmla="*/ 34629 h 1128179"/>
              <a:gd name="connsiteX127" fmla="*/ 8673082 w 12192000"/>
              <a:gd name="connsiteY127" fmla="*/ 78141 h 1128179"/>
              <a:gd name="connsiteX128" fmla="*/ 8772056 w 12192000"/>
              <a:gd name="connsiteY128" fmla="*/ 88351 h 1128179"/>
              <a:gd name="connsiteX129" fmla="*/ 8929686 w 12192000"/>
              <a:gd name="connsiteY129" fmla="*/ 70976 h 1128179"/>
              <a:gd name="connsiteX130" fmla="*/ 8966892 w 12192000"/>
              <a:gd name="connsiteY130"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32773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236017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94178 w 12192000"/>
              <a:gd name="connsiteY8" fmla="*/ 134508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492915 w 12192000"/>
              <a:gd name="connsiteY13" fmla="*/ 174743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63495 w 12192000"/>
              <a:gd name="connsiteY23" fmla="*/ 101378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695012 w 12192000"/>
              <a:gd name="connsiteY22" fmla="*/ 95154 h 1128179"/>
              <a:gd name="connsiteX23" fmla="*/ 11856150 w 12192000"/>
              <a:gd name="connsiteY23" fmla="*/ 130756 h 1128179"/>
              <a:gd name="connsiteX24" fmla="*/ 11993769 w 12192000"/>
              <a:gd name="connsiteY24" fmla="*/ 153864 h 1128179"/>
              <a:gd name="connsiteX25" fmla="*/ 12102516 w 12192000"/>
              <a:gd name="connsiteY25" fmla="*/ 99819 h 1128179"/>
              <a:gd name="connsiteX26" fmla="*/ 12191056 w 12192000"/>
              <a:gd name="connsiteY26" fmla="*/ 86116 h 1128179"/>
              <a:gd name="connsiteX27" fmla="*/ 12192000 w 12192000"/>
              <a:gd name="connsiteY27" fmla="*/ 86722 h 1128179"/>
              <a:gd name="connsiteX28" fmla="*/ 12192000 w 12192000"/>
              <a:gd name="connsiteY28" fmla="*/ 1128179 h 1128179"/>
              <a:gd name="connsiteX29" fmla="*/ 0 w 12192000"/>
              <a:gd name="connsiteY29" fmla="*/ 1128179 h 1128179"/>
              <a:gd name="connsiteX30" fmla="*/ 0 w 12192000"/>
              <a:gd name="connsiteY30" fmla="*/ 923495 h 1128179"/>
              <a:gd name="connsiteX31" fmla="*/ 254004 w 12192000"/>
              <a:gd name="connsiteY31" fmla="*/ 918640 h 1128179"/>
              <a:gd name="connsiteX32" fmla="*/ 336238 w 12192000"/>
              <a:gd name="connsiteY32" fmla="*/ 969390 h 1128179"/>
              <a:gd name="connsiteX33" fmla="*/ 564333 w 12192000"/>
              <a:gd name="connsiteY33" fmla="*/ 905785 h 1128179"/>
              <a:gd name="connsiteX34" fmla="*/ 863669 w 12192000"/>
              <a:gd name="connsiteY34" fmla="*/ 750988 h 1128179"/>
              <a:gd name="connsiteX35" fmla="*/ 991881 w 12192000"/>
              <a:gd name="connsiteY35" fmla="*/ 768827 h 1128179"/>
              <a:gd name="connsiteX36" fmla="*/ 1044355 w 12192000"/>
              <a:gd name="connsiteY36" fmla="*/ 807183 h 1128179"/>
              <a:gd name="connsiteX37" fmla="*/ 1063705 w 12192000"/>
              <a:gd name="connsiteY37" fmla="*/ 809009 h 1128179"/>
              <a:gd name="connsiteX38" fmla="*/ 1102332 w 12192000"/>
              <a:gd name="connsiteY38" fmla="*/ 768355 h 1128179"/>
              <a:gd name="connsiteX39" fmla="*/ 1154923 w 12192000"/>
              <a:gd name="connsiteY39" fmla="*/ 767172 h 1128179"/>
              <a:gd name="connsiteX40" fmla="*/ 1216594 w 12192000"/>
              <a:gd name="connsiteY40" fmla="*/ 711296 h 1128179"/>
              <a:gd name="connsiteX41" fmla="*/ 1423680 w 12192000"/>
              <a:gd name="connsiteY41" fmla="*/ 687582 h 1128179"/>
              <a:gd name="connsiteX42" fmla="*/ 1481131 w 12192000"/>
              <a:gd name="connsiteY42" fmla="*/ 629980 h 1128179"/>
              <a:gd name="connsiteX43" fmla="*/ 1698214 w 12192000"/>
              <a:gd name="connsiteY43" fmla="*/ 649129 h 1128179"/>
              <a:gd name="connsiteX44" fmla="*/ 1897512 w 12192000"/>
              <a:gd name="connsiteY44" fmla="*/ 615258 h 1128179"/>
              <a:gd name="connsiteX45" fmla="*/ 2083724 w 12192000"/>
              <a:gd name="connsiteY45" fmla="*/ 673831 h 1128179"/>
              <a:gd name="connsiteX46" fmla="*/ 2191530 w 12192000"/>
              <a:gd name="connsiteY46" fmla="*/ 653189 h 1128179"/>
              <a:gd name="connsiteX47" fmla="*/ 2244255 w 12192000"/>
              <a:gd name="connsiteY47" fmla="*/ 602909 h 1128179"/>
              <a:gd name="connsiteX48" fmla="*/ 2495283 w 12192000"/>
              <a:gd name="connsiteY48" fmla="*/ 595193 h 1128179"/>
              <a:gd name="connsiteX49" fmla="*/ 2562174 w 12192000"/>
              <a:gd name="connsiteY49" fmla="*/ 572725 h 1128179"/>
              <a:gd name="connsiteX50" fmla="*/ 2627821 w 12192000"/>
              <a:gd name="connsiteY50" fmla="*/ 594803 h 1128179"/>
              <a:gd name="connsiteX51" fmla="*/ 2730710 w 12192000"/>
              <a:gd name="connsiteY51" fmla="*/ 535894 h 1128179"/>
              <a:gd name="connsiteX52" fmla="*/ 2884932 w 12192000"/>
              <a:gd name="connsiteY52" fmla="*/ 529610 h 1128179"/>
              <a:gd name="connsiteX53" fmla="*/ 2976019 w 12192000"/>
              <a:gd name="connsiteY53" fmla="*/ 517878 h 1128179"/>
              <a:gd name="connsiteX54" fmla="*/ 3008759 w 12192000"/>
              <a:gd name="connsiteY54" fmla="*/ 500898 h 1128179"/>
              <a:gd name="connsiteX55" fmla="*/ 3055731 w 12192000"/>
              <a:gd name="connsiteY55" fmla="*/ 485604 h 1128179"/>
              <a:gd name="connsiteX56" fmla="*/ 3137188 w 12192000"/>
              <a:gd name="connsiteY56" fmla="*/ 448921 h 1128179"/>
              <a:gd name="connsiteX57" fmla="*/ 3338608 w 12192000"/>
              <a:gd name="connsiteY57" fmla="*/ 446350 h 1128179"/>
              <a:gd name="connsiteX58" fmla="*/ 3344574 w 12192000"/>
              <a:gd name="connsiteY58" fmla="*/ 435962 h 1128179"/>
              <a:gd name="connsiteX59" fmla="*/ 3402455 w 12192000"/>
              <a:gd name="connsiteY59" fmla="*/ 430487 h 1128179"/>
              <a:gd name="connsiteX60" fmla="*/ 3614450 w 12192000"/>
              <a:gd name="connsiteY60" fmla="*/ 475834 h 1128179"/>
              <a:gd name="connsiteX61" fmla="*/ 3727304 w 12192000"/>
              <a:gd name="connsiteY61" fmla="*/ 463354 h 1128179"/>
              <a:gd name="connsiteX62" fmla="*/ 3765869 w 12192000"/>
              <a:gd name="connsiteY62" fmla="*/ 448520 h 1128179"/>
              <a:gd name="connsiteX63" fmla="*/ 3830576 w 12192000"/>
              <a:gd name="connsiteY63" fmla="*/ 424312 h 1128179"/>
              <a:gd name="connsiteX64" fmla="*/ 3875271 w 12192000"/>
              <a:gd name="connsiteY64" fmla="*/ 380597 h 1128179"/>
              <a:gd name="connsiteX65" fmla="*/ 3948478 w 12192000"/>
              <a:gd name="connsiteY65" fmla="*/ 401303 h 1128179"/>
              <a:gd name="connsiteX66" fmla="*/ 4006369 w 12192000"/>
              <a:gd name="connsiteY66" fmla="*/ 379758 h 1128179"/>
              <a:gd name="connsiteX67" fmla="*/ 4093666 w 12192000"/>
              <a:gd name="connsiteY67" fmla="*/ 343437 h 1128179"/>
              <a:gd name="connsiteX68" fmla="*/ 4145241 w 12192000"/>
              <a:gd name="connsiteY68" fmla="*/ 331048 h 1128179"/>
              <a:gd name="connsiteX69" fmla="*/ 4284785 w 12192000"/>
              <a:gd name="connsiteY69" fmla="*/ 287911 h 1128179"/>
              <a:gd name="connsiteX70" fmla="*/ 4423539 w 12192000"/>
              <a:gd name="connsiteY70" fmla="*/ 237622 h 1128179"/>
              <a:gd name="connsiteX71" fmla="*/ 4535774 w 12192000"/>
              <a:gd name="connsiteY71" fmla="*/ 174767 h 1128179"/>
              <a:gd name="connsiteX72" fmla="*/ 4536053 w 12192000"/>
              <a:gd name="connsiteY72" fmla="*/ 174235 h 1128179"/>
              <a:gd name="connsiteX73" fmla="*/ 4547385 w 12192000"/>
              <a:gd name="connsiteY73" fmla="*/ 175275 h 1128179"/>
              <a:gd name="connsiteX74" fmla="*/ 4603054 w 12192000"/>
              <a:gd name="connsiteY74" fmla="*/ 187089 h 1128179"/>
              <a:gd name="connsiteX75" fmla="*/ 4674354 w 12192000"/>
              <a:gd name="connsiteY75" fmla="*/ 136635 h 1128179"/>
              <a:gd name="connsiteX76" fmla="*/ 4704259 w 12192000"/>
              <a:gd name="connsiteY76" fmla="*/ 127953 h 1128179"/>
              <a:gd name="connsiteX77" fmla="*/ 4720133 w 12192000"/>
              <a:gd name="connsiteY77" fmla="*/ 120475 h 1128179"/>
              <a:gd name="connsiteX78" fmla="*/ 4721058 w 12192000"/>
              <a:gd name="connsiteY78" fmla="*/ 118174 h 1128179"/>
              <a:gd name="connsiteX79" fmla="*/ 4774434 w 12192000"/>
              <a:gd name="connsiteY79" fmla="*/ 129767 h 1128179"/>
              <a:gd name="connsiteX80" fmla="*/ 4781376 w 12192000"/>
              <a:gd name="connsiteY80" fmla="*/ 127026 h 1128179"/>
              <a:gd name="connsiteX81" fmla="*/ 4816353 w 12192000"/>
              <a:gd name="connsiteY81" fmla="*/ 140061 h 1128179"/>
              <a:gd name="connsiteX82" fmla="*/ 4834325 w 12192000"/>
              <a:gd name="connsiteY82" fmla="*/ 143873 h 1128179"/>
              <a:gd name="connsiteX83" fmla="*/ 4839606 w 12192000"/>
              <a:gd name="connsiteY83" fmla="*/ 150977 h 1128179"/>
              <a:gd name="connsiteX84" fmla="*/ 4866030 w 12192000"/>
              <a:gd name="connsiteY84" fmla="*/ 153545 h 1128179"/>
              <a:gd name="connsiteX85" fmla="*/ 4868987 w 12192000"/>
              <a:gd name="connsiteY85" fmla="*/ 151567 h 1128179"/>
              <a:gd name="connsiteX86" fmla="*/ 4891068 w 12192000"/>
              <a:gd name="connsiteY86" fmla="*/ 162141 h 1128179"/>
              <a:gd name="connsiteX87" fmla="*/ 4909920 w 12192000"/>
              <a:gd name="connsiteY87" fmla="*/ 181223 h 1128179"/>
              <a:gd name="connsiteX88" fmla="*/ 5133538 w 12192000"/>
              <a:gd name="connsiteY88" fmla="*/ 171046 h 1128179"/>
              <a:gd name="connsiteX89" fmla="*/ 5467747 w 12192000"/>
              <a:gd name="connsiteY89" fmla="*/ 211498 h 1128179"/>
              <a:gd name="connsiteX90" fmla="*/ 5792606 w 12192000"/>
              <a:gd name="connsiteY90" fmla="*/ 221512 h 1128179"/>
              <a:gd name="connsiteX91" fmla="*/ 5869247 w 12192000"/>
              <a:gd name="connsiteY91" fmla="*/ 207069 h 1128179"/>
              <a:gd name="connsiteX92" fmla="*/ 5938156 w 12192000"/>
              <a:gd name="connsiteY92" fmla="*/ 236733 h 1128179"/>
              <a:gd name="connsiteX93" fmla="*/ 5965800 w 12192000"/>
              <a:gd name="connsiteY93" fmla="*/ 221624 h 1128179"/>
              <a:gd name="connsiteX94" fmla="*/ 5970550 w 12192000"/>
              <a:gd name="connsiteY94" fmla="*/ 218554 h 1128179"/>
              <a:gd name="connsiteX95" fmla="*/ 5989910 w 12192000"/>
              <a:gd name="connsiteY95" fmla="*/ 216383 h 1128179"/>
              <a:gd name="connsiteX96" fmla="*/ 5994937 w 12192000"/>
              <a:gd name="connsiteY96" fmla="*/ 203125 h 1128179"/>
              <a:gd name="connsiteX97" fmla="*/ 6023765 w 12192000"/>
              <a:gd name="connsiteY97" fmla="*/ 190797 h 1128179"/>
              <a:gd name="connsiteX98" fmla="*/ 6059520 w 12192000"/>
              <a:gd name="connsiteY98" fmla="*/ 190331 h 1128179"/>
              <a:gd name="connsiteX99" fmla="*/ 6229716 w 12192000"/>
              <a:gd name="connsiteY99" fmla="*/ 202251 h 1128179"/>
              <a:gd name="connsiteX100" fmla="*/ 6331381 w 12192000"/>
              <a:gd name="connsiteY100" fmla="*/ 201324 h 1128179"/>
              <a:gd name="connsiteX101" fmla="*/ 6369749 w 12192000"/>
              <a:gd name="connsiteY101" fmla="*/ 188311 h 1128179"/>
              <a:gd name="connsiteX102" fmla="*/ 6423498 w 12192000"/>
              <a:gd name="connsiteY102" fmla="*/ 178651 h 1128179"/>
              <a:gd name="connsiteX103" fmla="*/ 6518161 w 12192000"/>
              <a:gd name="connsiteY103" fmla="*/ 151803 h 1128179"/>
              <a:gd name="connsiteX104" fmla="*/ 6645685 w 12192000"/>
              <a:gd name="connsiteY104" fmla="*/ 176840 h 1128179"/>
              <a:gd name="connsiteX105" fmla="*/ 6739636 w 12192000"/>
              <a:gd name="connsiteY105" fmla="*/ 172969 h 1128179"/>
              <a:gd name="connsiteX106" fmla="*/ 6747672 w 12192000"/>
              <a:gd name="connsiteY106" fmla="*/ 163353 h 1128179"/>
              <a:gd name="connsiteX107" fmla="*/ 6811991 w 12192000"/>
              <a:gd name="connsiteY107" fmla="*/ 164731 h 1128179"/>
              <a:gd name="connsiteX108" fmla="*/ 7038226 w 12192000"/>
              <a:gd name="connsiteY108" fmla="*/ 234745 h 1128179"/>
              <a:gd name="connsiteX109" fmla="*/ 7163894 w 12192000"/>
              <a:gd name="connsiteY109" fmla="*/ 235638 h 1128179"/>
              <a:gd name="connsiteX110" fmla="*/ 7208349 w 12192000"/>
              <a:gd name="connsiteY110" fmla="*/ 225443 h 1128179"/>
              <a:gd name="connsiteX111" fmla="*/ 7282840 w 12192000"/>
              <a:gd name="connsiteY111" fmla="*/ 209016 h 1128179"/>
              <a:gd name="connsiteX112" fmla="*/ 7338153 w 12192000"/>
              <a:gd name="connsiteY112" fmla="*/ 170853 h 1128179"/>
              <a:gd name="connsiteX113" fmla="*/ 7400583 w 12192000"/>
              <a:gd name="connsiteY113" fmla="*/ 167375 h 1128179"/>
              <a:gd name="connsiteX114" fmla="*/ 7415556 w 12192000"/>
              <a:gd name="connsiteY114" fmla="*/ 200044 h 1128179"/>
              <a:gd name="connsiteX115" fmla="*/ 7482186 w 12192000"/>
              <a:gd name="connsiteY115" fmla="*/ 185458 h 1128179"/>
              <a:gd name="connsiteX116" fmla="*/ 7583207 w 12192000"/>
              <a:gd name="connsiteY116" fmla="*/ 159660 h 1128179"/>
              <a:gd name="connsiteX117" fmla="*/ 7641594 w 12192000"/>
              <a:gd name="connsiteY117" fmla="*/ 153426 h 1128179"/>
              <a:gd name="connsiteX118" fmla="*/ 7800943 w 12192000"/>
              <a:gd name="connsiteY118" fmla="*/ 127008 h 1128179"/>
              <a:gd name="connsiteX119" fmla="*/ 7960450 w 12192000"/>
              <a:gd name="connsiteY119" fmla="*/ 93391 h 1128179"/>
              <a:gd name="connsiteX120" fmla="*/ 8185539 w 12192000"/>
              <a:gd name="connsiteY120" fmla="*/ 9813 h 1128179"/>
              <a:gd name="connsiteX121" fmla="*/ 8207409 w 12192000"/>
              <a:gd name="connsiteY121" fmla="*/ 0 h 1128179"/>
              <a:gd name="connsiteX122" fmla="*/ 8238081 w 12192000"/>
              <a:gd name="connsiteY122" fmla="*/ 5133 h 1128179"/>
              <a:gd name="connsiteX123" fmla="*/ 8361058 w 12192000"/>
              <a:gd name="connsiteY123" fmla="*/ 27576 h 1128179"/>
              <a:gd name="connsiteX124" fmla="*/ 8458208 w 12192000"/>
              <a:gd name="connsiteY124" fmla="*/ 61981 h 1128179"/>
              <a:gd name="connsiteX125" fmla="*/ 8577671 w 12192000"/>
              <a:gd name="connsiteY125" fmla="*/ 34629 h 1128179"/>
              <a:gd name="connsiteX126" fmla="*/ 8673082 w 12192000"/>
              <a:gd name="connsiteY126" fmla="*/ 78141 h 1128179"/>
              <a:gd name="connsiteX127" fmla="*/ 8772056 w 12192000"/>
              <a:gd name="connsiteY127" fmla="*/ 88351 h 1128179"/>
              <a:gd name="connsiteX128" fmla="*/ 8929686 w 12192000"/>
              <a:gd name="connsiteY128" fmla="*/ 70976 h 1128179"/>
              <a:gd name="connsiteX129" fmla="*/ 8966892 w 12192000"/>
              <a:gd name="connsiteY129"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207784 w 12192000"/>
              <a:gd name="connsiteY17" fmla="*/ 152639 h 1128179"/>
              <a:gd name="connsiteX18" fmla="*/ 11356220 w 12192000"/>
              <a:gd name="connsiteY18" fmla="*/ 156475 h 1128179"/>
              <a:gd name="connsiteX19" fmla="*/ 11442963 w 12192000"/>
              <a:gd name="connsiteY19" fmla="*/ 162412 h 1128179"/>
              <a:gd name="connsiteX20" fmla="*/ 11603159 w 12192000"/>
              <a:gd name="connsiteY20" fmla="*/ 129213 h 1128179"/>
              <a:gd name="connsiteX21" fmla="*/ 11642383 w 12192000"/>
              <a:gd name="connsiteY21" fmla="*/ 118256 h 1128179"/>
              <a:gd name="connsiteX22" fmla="*/ 11856150 w 12192000"/>
              <a:gd name="connsiteY22" fmla="*/ 130756 h 1128179"/>
              <a:gd name="connsiteX23" fmla="*/ 11993769 w 12192000"/>
              <a:gd name="connsiteY23" fmla="*/ 153864 h 1128179"/>
              <a:gd name="connsiteX24" fmla="*/ 12102516 w 12192000"/>
              <a:gd name="connsiteY24" fmla="*/ 99819 h 1128179"/>
              <a:gd name="connsiteX25" fmla="*/ 12191056 w 12192000"/>
              <a:gd name="connsiteY25" fmla="*/ 86116 h 1128179"/>
              <a:gd name="connsiteX26" fmla="*/ 12192000 w 12192000"/>
              <a:gd name="connsiteY26" fmla="*/ 86722 h 1128179"/>
              <a:gd name="connsiteX27" fmla="*/ 12192000 w 12192000"/>
              <a:gd name="connsiteY27" fmla="*/ 1128179 h 1128179"/>
              <a:gd name="connsiteX28" fmla="*/ 0 w 12192000"/>
              <a:gd name="connsiteY28" fmla="*/ 1128179 h 1128179"/>
              <a:gd name="connsiteX29" fmla="*/ 0 w 12192000"/>
              <a:gd name="connsiteY29" fmla="*/ 923495 h 1128179"/>
              <a:gd name="connsiteX30" fmla="*/ 254004 w 12192000"/>
              <a:gd name="connsiteY30" fmla="*/ 918640 h 1128179"/>
              <a:gd name="connsiteX31" fmla="*/ 336238 w 12192000"/>
              <a:gd name="connsiteY31" fmla="*/ 969390 h 1128179"/>
              <a:gd name="connsiteX32" fmla="*/ 564333 w 12192000"/>
              <a:gd name="connsiteY32" fmla="*/ 905785 h 1128179"/>
              <a:gd name="connsiteX33" fmla="*/ 863669 w 12192000"/>
              <a:gd name="connsiteY33" fmla="*/ 750988 h 1128179"/>
              <a:gd name="connsiteX34" fmla="*/ 991881 w 12192000"/>
              <a:gd name="connsiteY34" fmla="*/ 768827 h 1128179"/>
              <a:gd name="connsiteX35" fmla="*/ 1044355 w 12192000"/>
              <a:gd name="connsiteY35" fmla="*/ 807183 h 1128179"/>
              <a:gd name="connsiteX36" fmla="*/ 1063705 w 12192000"/>
              <a:gd name="connsiteY36" fmla="*/ 809009 h 1128179"/>
              <a:gd name="connsiteX37" fmla="*/ 1102332 w 12192000"/>
              <a:gd name="connsiteY37" fmla="*/ 768355 h 1128179"/>
              <a:gd name="connsiteX38" fmla="*/ 1154923 w 12192000"/>
              <a:gd name="connsiteY38" fmla="*/ 767172 h 1128179"/>
              <a:gd name="connsiteX39" fmla="*/ 1216594 w 12192000"/>
              <a:gd name="connsiteY39" fmla="*/ 711296 h 1128179"/>
              <a:gd name="connsiteX40" fmla="*/ 1423680 w 12192000"/>
              <a:gd name="connsiteY40" fmla="*/ 687582 h 1128179"/>
              <a:gd name="connsiteX41" fmla="*/ 1481131 w 12192000"/>
              <a:gd name="connsiteY41" fmla="*/ 629980 h 1128179"/>
              <a:gd name="connsiteX42" fmla="*/ 1698214 w 12192000"/>
              <a:gd name="connsiteY42" fmla="*/ 649129 h 1128179"/>
              <a:gd name="connsiteX43" fmla="*/ 1897512 w 12192000"/>
              <a:gd name="connsiteY43" fmla="*/ 615258 h 1128179"/>
              <a:gd name="connsiteX44" fmla="*/ 2083724 w 12192000"/>
              <a:gd name="connsiteY44" fmla="*/ 673831 h 1128179"/>
              <a:gd name="connsiteX45" fmla="*/ 2191530 w 12192000"/>
              <a:gd name="connsiteY45" fmla="*/ 653189 h 1128179"/>
              <a:gd name="connsiteX46" fmla="*/ 2244255 w 12192000"/>
              <a:gd name="connsiteY46" fmla="*/ 602909 h 1128179"/>
              <a:gd name="connsiteX47" fmla="*/ 2495283 w 12192000"/>
              <a:gd name="connsiteY47" fmla="*/ 595193 h 1128179"/>
              <a:gd name="connsiteX48" fmla="*/ 2562174 w 12192000"/>
              <a:gd name="connsiteY48" fmla="*/ 572725 h 1128179"/>
              <a:gd name="connsiteX49" fmla="*/ 2627821 w 12192000"/>
              <a:gd name="connsiteY49" fmla="*/ 594803 h 1128179"/>
              <a:gd name="connsiteX50" fmla="*/ 2730710 w 12192000"/>
              <a:gd name="connsiteY50" fmla="*/ 535894 h 1128179"/>
              <a:gd name="connsiteX51" fmla="*/ 2884932 w 12192000"/>
              <a:gd name="connsiteY51" fmla="*/ 529610 h 1128179"/>
              <a:gd name="connsiteX52" fmla="*/ 2976019 w 12192000"/>
              <a:gd name="connsiteY52" fmla="*/ 517878 h 1128179"/>
              <a:gd name="connsiteX53" fmla="*/ 3008759 w 12192000"/>
              <a:gd name="connsiteY53" fmla="*/ 500898 h 1128179"/>
              <a:gd name="connsiteX54" fmla="*/ 3055731 w 12192000"/>
              <a:gd name="connsiteY54" fmla="*/ 485604 h 1128179"/>
              <a:gd name="connsiteX55" fmla="*/ 3137188 w 12192000"/>
              <a:gd name="connsiteY55" fmla="*/ 448921 h 1128179"/>
              <a:gd name="connsiteX56" fmla="*/ 3338608 w 12192000"/>
              <a:gd name="connsiteY56" fmla="*/ 446350 h 1128179"/>
              <a:gd name="connsiteX57" fmla="*/ 3344574 w 12192000"/>
              <a:gd name="connsiteY57" fmla="*/ 435962 h 1128179"/>
              <a:gd name="connsiteX58" fmla="*/ 3402455 w 12192000"/>
              <a:gd name="connsiteY58" fmla="*/ 430487 h 1128179"/>
              <a:gd name="connsiteX59" fmla="*/ 3614450 w 12192000"/>
              <a:gd name="connsiteY59" fmla="*/ 475834 h 1128179"/>
              <a:gd name="connsiteX60" fmla="*/ 3727304 w 12192000"/>
              <a:gd name="connsiteY60" fmla="*/ 463354 h 1128179"/>
              <a:gd name="connsiteX61" fmla="*/ 3765869 w 12192000"/>
              <a:gd name="connsiteY61" fmla="*/ 448520 h 1128179"/>
              <a:gd name="connsiteX62" fmla="*/ 3830576 w 12192000"/>
              <a:gd name="connsiteY62" fmla="*/ 424312 h 1128179"/>
              <a:gd name="connsiteX63" fmla="*/ 3875271 w 12192000"/>
              <a:gd name="connsiteY63" fmla="*/ 380597 h 1128179"/>
              <a:gd name="connsiteX64" fmla="*/ 3948478 w 12192000"/>
              <a:gd name="connsiteY64" fmla="*/ 401303 h 1128179"/>
              <a:gd name="connsiteX65" fmla="*/ 4006369 w 12192000"/>
              <a:gd name="connsiteY65" fmla="*/ 379758 h 1128179"/>
              <a:gd name="connsiteX66" fmla="*/ 4093666 w 12192000"/>
              <a:gd name="connsiteY66" fmla="*/ 343437 h 1128179"/>
              <a:gd name="connsiteX67" fmla="*/ 4145241 w 12192000"/>
              <a:gd name="connsiteY67" fmla="*/ 331048 h 1128179"/>
              <a:gd name="connsiteX68" fmla="*/ 4284785 w 12192000"/>
              <a:gd name="connsiteY68" fmla="*/ 287911 h 1128179"/>
              <a:gd name="connsiteX69" fmla="*/ 4423539 w 12192000"/>
              <a:gd name="connsiteY69" fmla="*/ 237622 h 1128179"/>
              <a:gd name="connsiteX70" fmla="*/ 4535774 w 12192000"/>
              <a:gd name="connsiteY70" fmla="*/ 174767 h 1128179"/>
              <a:gd name="connsiteX71" fmla="*/ 4536053 w 12192000"/>
              <a:gd name="connsiteY71" fmla="*/ 174235 h 1128179"/>
              <a:gd name="connsiteX72" fmla="*/ 4547385 w 12192000"/>
              <a:gd name="connsiteY72" fmla="*/ 175275 h 1128179"/>
              <a:gd name="connsiteX73" fmla="*/ 4603054 w 12192000"/>
              <a:gd name="connsiteY73" fmla="*/ 187089 h 1128179"/>
              <a:gd name="connsiteX74" fmla="*/ 4674354 w 12192000"/>
              <a:gd name="connsiteY74" fmla="*/ 136635 h 1128179"/>
              <a:gd name="connsiteX75" fmla="*/ 4704259 w 12192000"/>
              <a:gd name="connsiteY75" fmla="*/ 127953 h 1128179"/>
              <a:gd name="connsiteX76" fmla="*/ 4720133 w 12192000"/>
              <a:gd name="connsiteY76" fmla="*/ 120475 h 1128179"/>
              <a:gd name="connsiteX77" fmla="*/ 4721058 w 12192000"/>
              <a:gd name="connsiteY77" fmla="*/ 118174 h 1128179"/>
              <a:gd name="connsiteX78" fmla="*/ 4774434 w 12192000"/>
              <a:gd name="connsiteY78" fmla="*/ 129767 h 1128179"/>
              <a:gd name="connsiteX79" fmla="*/ 4781376 w 12192000"/>
              <a:gd name="connsiteY79" fmla="*/ 127026 h 1128179"/>
              <a:gd name="connsiteX80" fmla="*/ 4816353 w 12192000"/>
              <a:gd name="connsiteY80" fmla="*/ 140061 h 1128179"/>
              <a:gd name="connsiteX81" fmla="*/ 4834325 w 12192000"/>
              <a:gd name="connsiteY81" fmla="*/ 143873 h 1128179"/>
              <a:gd name="connsiteX82" fmla="*/ 4839606 w 12192000"/>
              <a:gd name="connsiteY82" fmla="*/ 150977 h 1128179"/>
              <a:gd name="connsiteX83" fmla="*/ 4866030 w 12192000"/>
              <a:gd name="connsiteY83" fmla="*/ 153545 h 1128179"/>
              <a:gd name="connsiteX84" fmla="*/ 4868987 w 12192000"/>
              <a:gd name="connsiteY84" fmla="*/ 151567 h 1128179"/>
              <a:gd name="connsiteX85" fmla="*/ 4891068 w 12192000"/>
              <a:gd name="connsiteY85" fmla="*/ 162141 h 1128179"/>
              <a:gd name="connsiteX86" fmla="*/ 4909920 w 12192000"/>
              <a:gd name="connsiteY86" fmla="*/ 181223 h 1128179"/>
              <a:gd name="connsiteX87" fmla="*/ 5133538 w 12192000"/>
              <a:gd name="connsiteY87" fmla="*/ 171046 h 1128179"/>
              <a:gd name="connsiteX88" fmla="*/ 5467747 w 12192000"/>
              <a:gd name="connsiteY88" fmla="*/ 211498 h 1128179"/>
              <a:gd name="connsiteX89" fmla="*/ 5792606 w 12192000"/>
              <a:gd name="connsiteY89" fmla="*/ 221512 h 1128179"/>
              <a:gd name="connsiteX90" fmla="*/ 5869247 w 12192000"/>
              <a:gd name="connsiteY90" fmla="*/ 207069 h 1128179"/>
              <a:gd name="connsiteX91" fmla="*/ 5938156 w 12192000"/>
              <a:gd name="connsiteY91" fmla="*/ 236733 h 1128179"/>
              <a:gd name="connsiteX92" fmla="*/ 5965800 w 12192000"/>
              <a:gd name="connsiteY92" fmla="*/ 221624 h 1128179"/>
              <a:gd name="connsiteX93" fmla="*/ 5970550 w 12192000"/>
              <a:gd name="connsiteY93" fmla="*/ 218554 h 1128179"/>
              <a:gd name="connsiteX94" fmla="*/ 5989910 w 12192000"/>
              <a:gd name="connsiteY94" fmla="*/ 216383 h 1128179"/>
              <a:gd name="connsiteX95" fmla="*/ 5994937 w 12192000"/>
              <a:gd name="connsiteY95" fmla="*/ 203125 h 1128179"/>
              <a:gd name="connsiteX96" fmla="*/ 6023765 w 12192000"/>
              <a:gd name="connsiteY96" fmla="*/ 190797 h 1128179"/>
              <a:gd name="connsiteX97" fmla="*/ 6059520 w 12192000"/>
              <a:gd name="connsiteY97" fmla="*/ 190331 h 1128179"/>
              <a:gd name="connsiteX98" fmla="*/ 6229716 w 12192000"/>
              <a:gd name="connsiteY98" fmla="*/ 202251 h 1128179"/>
              <a:gd name="connsiteX99" fmla="*/ 6331381 w 12192000"/>
              <a:gd name="connsiteY99" fmla="*/ 201324 h 1128179"/>
              <a:gd name="connsiteX100" fmla="*/ 6369749 w 12192000"/>
              <a:gd name="connsiteY100" fmla="*/ 188311 h 1128179"/>
              <a:gd name="connsiteX101" fmla="*/ 6423498 w 12192000"/>
              <a:gd name="connsiteY101" fmla="*/ 178651 h 1128179"/>
              <a:gd name="connsiteX102" fmla="*/ 6518161 w 12192000"/>
              <a:gd name="connsiteY102" fmla="*/ 151803 h 1128179"/>
              <a:gd name="connsiteX103" fmla="*/ 6645685 w 12192000"/>
              <a:gd name="connsiteY103" fmla="*/ 176840 h 1128179"/>
              <a:gd name="connsiteX104" fmla="*/ 6739636 w 12192000"/>
              <a:gd name="connsiteY104" fmla="*/ 172969 h 1128179"/>
              <a:gd name="connsiteX105" fmla="*/ 6747672 w 12192000"/>
              <a:gd name="connsiteY105" fmla="*/ 163353 h 1128179"/>
              <a:gd name="connsiteX106" fmla="*/ 6811991 w 12192000"/>
              <a:gd name="connsiteY106" fmla="*/ 164731 h 1128179"/>
              <a:gd name="connsiteX107" fmla="*/ 7038226 w 12192000"/>
              <a:gd name="connsiteY107" fmla="*/ 234745 h 1128179"/>
              <a:gd name="connsiteX108" fmla="*/ 7163894 w 12192000"/>
              <a:gd name="connsiteY108" fmla="*/ 235638 h 1128179"/>
              <a:gd name="connsiteX109" fmla="*/ 7208349 w 12192000"/>
              <a:gd name="connsiteY109" fmla="*/ 225443 h 1128179"/>
              <a:gd name="connsiteX110" fmla="*/ 7282840 w 12192000"/>
              <a:gd name="connsiteY110" fmla="*/ 209016 h 1128179"/>
              <a:gd name="connsiteX111" fmla="*/ 7338153 w 12192000"/>
              <a:gd name="connsiteY111" fmla="*/ 170853 h 1128179"/>
              <a:gd name="connsiteX112" fmla="*/ 7400583 w 12192000"/>
              <a:gd name="connsiteY112" fmla="*/ 167375 h 1128179"/>
              <a:gd name="connsiteX113" fmla="*/ 7415556 w 12192000"/>
              <a:gd name="connsiteY113" fmla="*/ 200044 h 1128179"/>
              <a:gd name="connsiteX114" fmla="*/ 7482186 w 12192000"/>
              <a:gd name="connsiteY114" fmla="*/ 185458 h 1128179"/>
              <a:gd name="connsiteX115" fmla="*/ 7583207 w 12192000"/>
              <a:gd name="connsiteY115" fmla="*/ 159660 h 1128179"/>
              <a:gd name="connsiteX116" fmla="*/ 7641594 w 12192000"/>
              <a:gd name="connsiteY116" fmla="*/ 153426 h 1128179"/>
              <a:gd name="connsiteX117" fmla="*/ 7800943 w 12192000"/>
              <a:gd name="connsiteY117" fmla="*/ 127008 h 1128179"/>
              <a:gd name="connsiteX118" fmla="*/ 7960450 w 12192000"/>
              <a:gd name="connsiteY118" fmla="*/ 93391 h 1128179"/>
              <a:gd name="connsiteX119" fmla="*/ 8185539 w 12192000"/>
              <a:gd name="connsiteY119" fmla="*/ 9813 h 1128179"/>
              <a:gd name="connsiteX120" fmla="*/ 8207409 w 12192000"/>
              <a:gd name="connsiteY120" fmla="*/ 0 h 1128179"/>
              <a:gd name="connsiteX121" fmla="*/ 8238081 w 12192000"/>
              <a:gd name="connsiteY121" fmla="*/ 5133 h 1128179"/>
              <a:gd name="connsiteX122" fmla="*/ 8361058 w 12192000"/>
              <a:gd name="connsiteY122" fmla="*/ 27576 h 1128179"/>
              <a:gd name="connsiteX123" fmla="*/ 8458208 w 12192000"/>
              <a:gd name="connsiteY123" fmla="*/ 61981 h 1128179"/>
              <a:gd name="connsiteX124" fmla="*/ 8577671 w 12192000"/>
              <a:gd name="connsiteY124" fmla="*/ 34629 h 1128179"/>
              <a:gd name="connsiteX125" fmla="*/ 8673082 w 12192000"/>
              <a:gd name="connsiteY125" fmla="*/ 78141 h 1128179"/>
              <a:gd name="connsiteX126" fmla="*/ 8772056 w 12192000"/>
              <a:gd name="connsiteY126" fmla="*/ 88351 h 1128179"/>
              <a:gd name="connsiteX127" fmla="*/ 8929686 w 12192000"/>
              <a:gd name="connsiteY127" fmla="*/ 70976 h 1128179"/>
              <a:gd name="connsiteX128" fmla="*/ 8966892 w 12192000"/>
              <a:gd name="connsiteY128"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56220 w 12192000"/>
              <a:gd name="connsiteY17" fmla="*/ 156475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1897512 w 12192000"/>
              <a:gd name="connsiteY42" fmla="*/ 615258 h 1128179"/>
              <a:gd name="connsiteX43" fmla="*/ 2083724 w 12192000"/>
              <a:gd name="connsiteY43" fmla="*/ 673831 h 1128179"/>
              <a:gd name="connsiteX44" fmla="*/ 2191530 w 12192000"/>
              <a:gd name="connsiteY44" fmla="*/ 653189 h 1128179"/>
              <a:gd name="connsiteX45" fmla="*/ 2244255 w 12192000"/>
              <a:gd name="connsiteY45" fmla="*/ 602909 h 1128179"/>
              <a:gd name="connsiteX46" fmla="*/ 2495283 w 12192000"/>
              <a:gd name="connsiteY46" fmla="*/ 595193 h 1128179"/>
              <a:gd name="connsiteX47" fmla="*/ 2562174 w 12192000"/>
              <a:gd name="connsiteY47" fmla="*/ 572725 h 1128179"/>
              <a:gd name="connsiteX48" fmla="*/ 2627821 w 12192000"/>
              <a:gd name="connsiteY48" fmla="*/ 594803 h 1128179"/>
              <a:gd name="connsiteX49" fmla="*/ 2730710 w 12192000"/>
              <a:gd name="connsiteY49" fmla="*/ 535894 h 1128179"/>
              <a:gd name="connsiteX50" fmla="*/ 2884932 w 12192000"/>
              <a:gd name="connsiteY50" fmla="*/ 529610 h 1128179"/>
              <a:gd name="connsiteX51" fmla="*/ 2976019 w 12192000"/>
              <a:gd name="connsiteY51" fmla="*/ 517878 h 1128179"/>
              <a:gd name="connsiteX52" fmla="*/ 3008759 w 12192000"/>
              <a:gd name="connsiteY52" fmla="*/ 500898 h 1128179"/>
              <a:gd name="connsiteX53" fmla="*/ 3055731 w 12192000"/>
              <a:gd name="connsiteY53" fmla="*/ 485604 h 1128179"/>
              <a:gd name="connsiteX54" fmla="*/ 3137188 w 12192000"/>
              <a:gd name="connsiteY54" fmla="*/ 448921 h 1128179"/>
              <a:gd name="connsiteX55" fmla="*/ 3338608 w 12192000"/>
              <a:gd name="connsiteY55" fmla="*/ 446350 h 1128179"/>
              <a:gd name="connsiteX56" fmla="*/ 3344574 w 12192000"/>
              <a:gd name="connsiteY56" fmla="*/ 435962 h 1128179"/>
              <a:gd name="connsiteX57" fmla="*/ 3402455 w 12192000"/>
              <a:gd name="connsiteY57" fmla="*/ 430487 h 1128179"/>
              <a:gd name="connsiteX58" fmla="*/ 3614450 w 12192000"/>
              <a:gd name="connsiteY58" fmla="*/ 475834 h 1128179"/>
              <a:gd name="connsiteX59" fmla="*/ 3727304 w 12192000"/>
              <a:gd name="connsiteY59" fmla="*/ 463354 h 1128179"/>
              <a:gd name="connsiteX60" fmla="*/ 3765869 w 12192000"/>
              <a:gd name="connsiteY60" fmla="*/ 448520 h 1128179"/>
              <a:gd name="connsiteX61" fmla="*/ 3830576 w 12192000"/>
              <a:gd name="connsiteY61" fmla="*/ 424312 h 1128179"/>
              <a:gd name="connsiteX62" fmla="*/ 3875271 w 12192000"/>
              <a:gd name="connsiteY62" fmla="*/ 380597 h 1128179"/>
              <a:gd name="connsiteX63" fmla="*/ 3948478 w 12192000"/>
              <a:gd name="connsiteY63" fmla="*/ 401303 h 1128179"/>
              <a:gd name="connsiteX64" fmla="*/ 4006369 w 12192000"/>
              <a:gd name="connsiteY64" fmla="*/ 379758 h 1128179"/>
              <a:gd name="connsiteX65" fmla="*/ 4093666 w 12192000"/>
              <a:gd name="connsiteY65" fmla="*/ 343437 h 1128179"/>
              <a:gd name="connsiteX66" fmla="*/ 4145241 w 12192000"/>
              <a:gd name="connsiteY66" fmla="*/ 331048 h 1128179"/>
              <a:gd name="connsiteX67" fmla="*/ 4284785 w 12192000"/>
              <a:gd name="connsiteY67" fmla="*/ 287911 h 1128179"/>
              <a:gd name="connsiteX68" fmla="*/ 4423539 w 12192000"/>
              <a:gd name="connsiteY68" fmla="*/ 237622 h 1128179"/>
              <a:gd name="connsiteX69" fmla="*/ 4535774 w 12192000"/>
              <a:gd name="connsiteY69" fmla="*/ 174767 h 1128179"/>
              <a:gd name="connsiteX70" fmla="*/ 4536053 w 12192000"/>
              <a:gd name="connsiteY70" fmla="*/ 174235 h 1128179"/>
              <a:gd name="connsiteX71" fmla="*/ 4547385 w 12192000"/>
              <a:gd name="connsiteY71" fmla="*/ 175275 h 1128179"/>
              <a:gd name="connsiteX72" fmla="*/ 4603054 w 12192000"/>
              <a:gd name="connsiteY72" fmla="*/ 187089 h 1128179"/>
              <a:gd name="connsiteX73" fmla="*/ 4674354 w 12192000"/>
              <a:gd name="connsiteY73" fmla="*/ 136635 h 1128179"/>
              <a:gd name="connsiteX74" fmla="*/ 4704259 w 12192000"/>
              <a:gd name="connsiteY74" fmla="*/ 127953 h 1128179"/>
              <a:gd name="connsiteX75" fmla="*/ 4720133 w 12192000"/>
              <a:gd name="connsiteY75" fmla="*/ 120475 h 1128179"/>
              <a:gd name="connsiteX76" fmla="*/ 4721058 w 12192000"/>
              <a:gd name="connsiteY76" fmla="*/ 118174 h 1128179"/>
              <a:gd name="connsiteX77" fmla="*/ 4774434 w 12192000"/>
              <a:gd name="connsiteY77" fmla="*/ 129767 h 1128179"/>
              <a:gd name="connsiteX78" fmla="*/ 4781376 w 12192000"/>
              <a:gd name="connsiteY78" fmla="*/ 127026 h 1128179"/>
              <a:gd name="connsiteX79" fmla="*/ 4816353 w 12192000"/>
              <a:gd name="connsiteY79" fmla="*/ 140061 h 1128179"/>
              <a:gd name="connsiteX80" fmla="*/ 4834325 w 12192000"/>
              <a:gd name="connsiteY80" fmla="*/ 143873 h 1128179"/>
              <a:gd name="connsiteX81" fmla="*/ 4839606 w 12192000"/>
              <a:gd name="connsiteY81" fmla="*/ 150977 h 1128179"/>
              <a:gd name="connsiteX82" fmla="*/ 4866030 w 12192000"/>
              <a:gd name="connsiteY82" fmla="*/ 153545 h 1128179"/>
              <a:gd name="connsiteX83" fmla="*/ 4868987 w 12192000"/>
              <a:gd name="connsiteY83" fmla="*/ 151567 h 1128179"/>
              <a:gd name="connsiteX84" fmla="*/ 4891068 w 12192000"/>
              <a:gd name="connsiteY84" fmla="*/ 162141 h 1128179"/>
              <a:gd name="connsiteX85" fmla="*/ 4909920 w 12192000"/>
              <a:gd name="connsiteY85" fmla="*/ 181223 h 1128179"/>
              <a:gd name="connsiteX86" fmla="*/ 5133538 w 12192000"/>
              <a:gd name="connsiteY86" fmla="*/ 171046 h 1128179"/>
              <a:gd name="connsiteX87" fmla="*/ 5467747 w 12192000"/>
              <a:gd name="connsiteY87" fmla="*/ 211498 h 1128179"/>
              <a:gd name="connsiteX88" fmla="*/ 5792606 w 12192000"/>
              <a:gd name="connsiteY88" fmla="*/ 221512 h 1128179"/>
              <a:gd name="connsiteX89" fmla="*/ 5869247 w 12192000"/>
              <a:gd name="connsiteY89" fmla="*/ 207069 h 1128179"/>
              <a:gd name="connsiteX90" fmla="*/ 5938156 w 12192000"/>
              <a:gd name="connsiteY90" fmla="*/ 236733 h 1128179"/>
              <a:gd name="connsiteX91" fmla="*/ 5965800 w 12192000"/>
              <a:gd name="connsiteY91" fmla="*/ 221624 h 1128179"/>
              <a:gd name="connsiteX92" fmla="*/ 5970550 w 12192000"/>
              <a:gd name="connsiteY92" fmla="*/ 218554 h 1128179"/>
              <a:gd name="connsiteX93" fmla="*/ 5989910 w 12192000"/>
              <a:gd name="connsiteY93" fmla="*/ 216383 h 1128179"/>
              <a:gd name="connsiteX94" fmla="*/ 5994937 w 12192000"/>
              <a:gd name="connsiteY94" fmla="*/ 203125 h 1128179"/>
              <a:gd name="connsiteX95" fmla="*/ 6023765 w 12192000"/>
              <a:gd name="connsiteY95" fmla="*/ 190797 h 1128179"/>
              <a:gd name="connsiteX96" fmla="*/ 6059520 w 12192000"/>
              <a:gd name="connsiteY96" fmla="*/ 190331 h 1128179"/>
              <a:gd name="connsiteX97" fmla="*/ 6229716 w 12192000"/>
              <a:gd name="connsiteY97" fmla="*/ 202251 h 1128179"/>
              <a:gd name="connsiteX98" fmla="*/ 6331381 w 12192000"/>
              <a:gd name="connsiteY98" fmla="*/ 201324 h 1128179"/>
              <a:gd name="connsiteX99" fmla="*/ 6369749 w 12192000"/>
              <a:gd name="connsiteY99" fmla="*/ 188311 h 1128179"/>
              <a:gd name="connsiteX100" fmla="*/ 6423498 w 12192000"/>
              <a:gd name="connsiteY100" fmla="*/ 178651 h 1128179"/>
              <a:gd name="connsiteX101" fmla="*/ 6518161 w 12192000"/>
              <a:gd name="connsiteY101" fmla="*/ 151803 h 1128179"/>
              <a:gd name="connsiteX102" fmla="*/ 6645685 w 12192000"/>
              <a:gd name="connsiteY102" fmla="*/ 176840 h 1128179"/>
              <a:gd name="connsiteX103" fmla="*/ 6739636 w 12192000"/>
              <a:gd name="connsiteY103" fmla="*/ 172969 h 1128179"/>
              <a:gd name="connsiteX104" fmla="*/ 6747672 w 12192000"/>
              <a:gd name="connsiteY104" fmla="*/ 163353 h 1128179"/>
              <a:gd name="connsiteX105" fmla="*/ 6811991 w 12192000"/>
              <a:gd name="connsiteY105" fmla="*/ 164731 h 1128179"/>
              <a:gd name="connsiteX106" fmla="*/ 7038226 w 12192000"/>
              <a:gd name="connsiteY106" fmla="*/ 234745 h 1128179"/>
              <a:gd name="connsiteX107" fmla="*/ 7163894 w 12192000"/>
              <a:gd name="connsiteY107" fmla="*/ 235638 h 1128179"/>
              <a:gd name="connsiteX108" fmla="*/ 7208349 w 12192000"/>
              <a:gd name="connsiteY108" fmla="*/ 225443 h 1128179"/>
              <a:gd name="connsiteX109" fmla="*/ 7282840 w 12192000"/>
              <a:gd name="connsiteY109" fmla="*/ 209016 h 1128179"/>
              <a:gd name="connsiteX110" fmla="*/ 7338153 w 12192000"/>
              <a:gd name="connsiteY110" fmla="*/ 170853 h 1128179"/>
              <a:gd name="connsiteX111" fmla="*/ 7400583 w 12192000"/>
              <a:gd name="connsiteY111" fmla="*/ 167375 h 1128179"/>
              <a:gd name="connsiteX112" fmla="*/ 7415556 w 12192000"/>
              <a:gd name="connsiteY112" fmla="*/ 200044 h 1128179"/>
              <a:gd name="connsiteX113" fmla="*/ 7482186 w 12192000"/>
              <a:gd name="connsiteY113" fmla="*/ 185458 h 1128179"/>
              <a:gd name="connsiteX114" fmla="*/ 7583207 w 12192000"/>
              <a:gd name="connsiteY114" fmla="*/ 159660 h 1128179"/>
              <a:gd name="connsiteX115" fmla="*/ 7641594 w 12192000"/>
              <a:gd name="connsiteY115" fmla="*/ 153426 h 1128179"/>
              <a:gd name="connsiteX116" fmla="*/ 7800943 w 12192000"/>
              <a:gd name="connsiteY116" fmla="*/ 127008 h 1128179"/>
              <a:gd name="connsiteX117" fmla="*/ 7960450 w 12192000"/>
              <a:gd name="connsiteY117" fmla="*/ 93391 h 1128179"/>
              <a:gd name="connsiteX118" fmla="*/ 8185539 w 12192000"/>
              <a:gd name="connsiteY118" fmla="*/ 9813 h 1128179"/>
              <a:gd name="connsiteX119" fmla="*/ 8207409 w 12192000"/>
              <a:gd name="connsiteY119" fmla="*/ 0 h 1128179"/>
              <a:gd name="connsiteX120" fmla="*/ 8238081 w 12192000"/>
              <a:gd name="connsiteY120" fmla="*/ 5133 h 1128179"/>
              <a:gd name="connsiteX121" fmla="*/ 8361058 w 12192000"/>
              <a:gd name="connsiteY121" fmla="*/ 27576 h 1128179"/>
              <a:gd name="connsiteX122" fmla="*/ 8458208 w 12192000"/>
              <a:gd name="connsiteY122" fmla="*/ 61981 h 1128179"/>
              <a:gd name="connsiteX123" fmla="*/ 8577671 w 12192000"/>
              <a:gd name="connsiteY123" fmla="*/ 34629 h 1128179"/>
              <a:gd name="connsiteX124" fmla="*/ 8673082 w 12192000"/>
              <a:gd name="connsiteY124" fmla="*/ 78141 h 1128179"/>
              <a:gd name="connsiteX125" fmla="*/ 8772056 w 12192000"/>
              <a:gd name="connsiteY125" fmla="*/ 88351 h 1128179"/>
              <a:gd name="connsiteX126" fmla="*/ 8929686 w 12192000"/>
              <a:gd name="connsiteY126" fmla="*/ 70976 h 1128179"/>
              <a:gd name="connsiteX127" fmla="*/ 8966892 w 12192000"/>
              <a:gd name="connsiteY127"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1897512 w 12192000"/>
              <a:gd name="connsiteY42" fmla="*/ 615258 h 1128179"/>
              <a:gd name="connsiteX43" fmla="*/ 2083724 w 12192000"/>
              <a:gd name="connsiteY43" fmla="*/ 673831 h 1128179"/>
              <a:gd name="connsiteX44" fmla="*/ 2191530 w 12192000"/>
              <a:gd name="connsiteY44" fmla="*/ 653189 h 1128179"/>
              <a:gd name="connsiteX45" fmla="*/ 2244255 w 12192000"/>
              <a:gd name="connsiteY45" fmla="*/ 602909 h 1128179"/>
              <a:gd name="connsiteX46" fmla="*/ 2495283 w 12192000"/>
              <a:gd name="connsiteY46" fmla="*/ 595193 h 1128179"/>
              <a:gd name="connsiteX47" fmla="*/ 2562174 w 12192000"/>
              <a:gd name="connsiteY47" fmla="*/ 572725 h 1128179"/>
              <a:gd name="connsiteX48" fmla="*/ 2627821 w 12192000"/>
              <a:gd name="connsiteY48" fmla="*/ 594803 h 1128179"/>
              <a:gd name="connsiteX49" fmla="*/ 2730710 w 12192000"/>
              <a:gd name="connsiteY49" fmla="*/ 535894 h 1128179"/>
              <a:gd name="connsiteX50" fmla="*/ 2884932 w 12192000"/>
              <a:gd name="connsiteY50" fmla="*/ 529610 h 1128179"/>
              <a:gd name="connsiteX51" fmla="*/ 2976019 w 12192000"/>
              <a:gd name="connsiteY51" fmla="*/ 517878 h 1128179"/>
              <a:gd name="connsiteX52" fmla="*/ 3008759 w 12192000"/>
              <a:gd name="connsiteY52" fmla="*/ 500898 h 1128179"/>
              <a:gd name="connsiteX53" fmla="*/ 3055731 w 12192000"/>
              <a:gd name="connsiteY53" fmla="*/ 485604 h 1128179"/>
              <a:gd name="connsiteX54" fmla="*/ 3137188 w 12192000"/>
              <a:gd name="connsiteY54" fmla="*/ 448921 h 1128179"/>
              <a:gd name="connsiteX55" fmla="*/ 3338608 w 12192000"/>
              <a:gd name="connsiteY55" fmla="*/ 446350 h 1128179"/>
              <a:gd name="connsiteX56" fmla="*/ 3344574 w 12192000"/>
              <a:gd name="connsiteY56" fmla="*/ 435962 h 1128179"/>
              <a:gd name="connsiteX57" fmla="*/ 3402455 w 12192000"/>
              <a:gd name="connsiteY57" fmla="*/ 430487 h 1128179"/>
              <a:gd name="connsiteX58" fmla="*/ 3614450 w 12192000"/>
              <a:gd name="connsiteY58" fmla="*/ 475834 h 1128179"/>
              <a:gd name="connsiteX59" fmla="*/ 3727304 w 12192000"/>
              <a:gd name="connsiteY59" fmla="*/ 463354 h 1128179"/>
              <a:gd name="connsiteX60" fmla="*/ 3765869 w 12192000"/>
              <a:gd name="connsiteY60" fmla="*/ 448520 h 1128179"/>
              <a:gd name="connsiteX61" fmla="*/ 3830576 w 12192000"/>
              <a:gd name="connsiteY61" fmla="*/ 424312 h 1128179"/>
              <a:gd name="connsiteX62" fmla="*/ 3875271 w 12192000"/>
              <a:gd name="connsiteY62" fmla="*/ 380597 h 1128179"/>
              <a:gd name="connsiteX63" fmla="*/ 3948478 w 12192000"/>
              <a:gd name="connsiteY63" fmla="*/ 401303 h 1128179"/>
              <a:gd name="connsiteX64" fmla="*/ 4006369 w 12192000"/>
              <a:gd name="connsiteY64" fmla="*/ 379758 h 1128179"/>
              <a:gd name="connsiteX65" fmla="*/ 4093666 w 12192000"/>
              <a:gd name="connsiteY65" fmla="*/ 343437 h 1128179"/>
              <a:gd name="connsiteX66" fmla="*/ 4145241 w 12192000"/>
              <a:gd name="connsiteY66" fmla="*/ 331048 h 1128179"/>
              <a:gd name="connsiteX67" fmla="*/ 4284785 w 12192000"/>
              <a:gd name="connsiteY67" fmla="*/ 287911 h 1128179"/>
              <a:gd name="connsiteX68" fmla="*/ 4423539 w 12192000"/>
              <a:gd name="connsiteY68" fmla="*/ 237622 h 1128179"/>
              <a:gd name="connsiteX69" fmla="*/ 4535774 w 12192000"/>
              <a:gd name="connsiteY69" fmla="*/ 174767 h 1128179"/>
              <a:gd name="connsiteX70" fmla="*/ 4536053 w 12192000"/>
              <a:gd name="connsiteY70" fmla="*/ 174235 h 1128179"/>
              <a:gd name="connsiteX71" fmla="*/ 4547385 w 12192000"/>
              <a:gd name="connsiteY71" fmla="*/ 175275 h 1128179"/>
              <a:gd name="connsiteX72" fmla="*/ 4603054 w 12192000"/>
              <a:gd name="connsiteY72" fmla="*/ 187089 h 1128179"/>
              <a:gd name="connsiteX73" fmla="*/ 4674354 w 12192000"/>
              <a:gd name="connsiteY73" fmla="*/ 136635 h 1128179"/>
              <a:gd name="connsiteX74" fmla="*/ 4704259 w 12192000"/>
              <a:gd name="connsiteY74" fmla="*/ 127953 h 1128179"/>
              <a:gd name="connsiteX75" fmla="*/ 4720133 w 12192000"/>
              <a:gd name="connsiteY75" fmla="*/ 120475 h 1128179"/>
              <a:gd name="connsiteX76" fmla="*/ 4721058 w 12192000"/>
              <a:gd name="connsiteY76" fmla="*/ 118174 h 1128179"/>
              <a:gd name="connsiteX77" fmla="*/ 4774434 w 12192000"/>
              <a:gd name="connsiteY77" fmla="*/ 129767 h 1128179"/>
              <a:gd name="connsiteX78" fmla="*/ 4781376 w 12192000"/>
              <a:gd name="connsiteY78" fmla="*/ 127026 h 1128179"/>
              <a:gd name="connsiteX79" fmla="*/ 4816353 w 12192000"/>
              <a:gd name="connsiteY79" fmla="*/ 140061 h 1128179"/>
              <a:gd name="connsiteX80" fmla="*/ 4834325 w 12192000"/>
              <a:gd name="connsiteY80" fmla="*/ 143873 h 1128179"/>
              <a:gd name="connsiteX81" fmla="*/ 4839606 w 12192000"/>
              <a:gd name="connsiteY81" fmla="*/ 150977 h 1128179"/>
              <a:gd name="connsiteX82" fmla="*/ 4866030 w 12192000"/>
              <a:gd name="connsiteY82" fmla="*/ 153545 h 1128179"/>
              <a:gd name="connsiteX83" fmla="*/ 4868987 w 12192000"/>
              <a:gd name="connsiteY83" fmla="*/ 151567 h 1128179"/>
              <a:gd name="connsiteX84" fmla="*/ 4891068 w 12192000"/>
              <a:gd name="connsiteY84" fmla="*/ 162141 h 1128179"/>
              <a:gd name="connsiteX85" fmla="*/ 4909920 w 12192000"/>
              <a:gd name="connsiteY85" fmla="*/ 181223 h 1128179"/>
              <a:gd name="connsiteX86" fmla="*/ 5133538 w 12192000"/>
              <a:gd name="connsiteY86" fmla="*/ 171046 h 1128179"/>
              <a:gd name="connsiteX87" fmla="*/ 5467747 w 12192000"/>
              <a:gd name="connsiteY87" fmla="*/ 211498 h 1128179"/>
              <a:gd name="connsiteX88" fmla="*/ 5792606 w 12192000"/>
              <a:gd name="connsiteY88" fmla="*/ 221512 h 1128179"/>
              <a:gd name="connsiteX89" fmla="*/ 5869247 w 12192000"/>
              <a:gd name="connsiteY89" fmla="*/ 207069 h 1128179"/>
              <a:gd name="connsiteX90" fmla="*/ 5938156 w 12192000"/>
              <a:gd name="connsiteY90" fmla="*/ 236733 h 1128179"/>
              <a:gd name="connsiteX91" fmla="*/ 5965800 w 12192000"/>
              <a:gd name="connsiteY91" fmla="*/ 221624 h 1128179"/>
              <a:gd name="connsiteX92" fmla="*/ 5970550 w 12192000"/>
              <a:gd name="connsiteY92" fmla="*/ 218554 h 1128179"/>
              <a:gd name="connsiteX93" fmla="*/ 5989910 w 12192000"/>
              <a:gd name="connsiteY93" fmla="*/ 216383 h 1128179"/>
              <a:gd name="connsiteX94" fmla="*/ 5994937 w 12192000"/>
              <a:gd name="connsiteY94" fmla="*/ 203125 h 1128179"/>
              <a:gd name="connsiteX95" fmla="*/ 6023765 w 12192000"/>
              <a:gd name="connsiteY95" fmla="*/ 190797 h 1128179"/>
              <a:gd name="connsiteX96" fmla="*/ 6059520 w 12192000"/>
              <a:gd name="connsiteY96" fmla="*/ 190331 h 1128179"/>
              <a:gd name="connsiteX97" fmla="*/ 6229716 w 12192000"/>
              <a:gd name="connsiteY97" fmla="*/ 202251 h 1128179"/>
              <a:gd name="connsiteX98" fmla="*/ 6331381 w 12192000"/>
              <a:gd name="connsiteY98" fmla="*/ 201324 h 1128179"/>
              <a:gd name="connsiteX99" fmla="*/ 6369749 w 12192000"/>
              <a:gd name="connsiteY99" fmla="*/ 188311 h 1128179"/>
              <a:gd name="connsiteX100" fmla="*/ 6423498 w 12192000"/>
              <a:gd name="connsiteY100" fmla="*/ 178651 h 1128179"/>
              <a:gd name="connsiteX101" fmla="*/ 6518161 w 12192000"/>
              <a:gd name="connsiteY101" fmla="*/ 151803 h 1128179"/>
              <a:gd name="connsiteX102" fmla="*/ 6645685 w 12192000"/>
              <a:gd name="connsiteY102" fmla="*/ 176840 h 1128179"/>
              <a:gd name="connsiteX103" fmla="*/ 6739636 w 12192000"/>
              <a:gd name="connsiteY103" fmla="*/ 172969 h 1128179"/>
              <a:gd name="connsiteX104" fmla="*/ 6747672 w 12192000"/>
              <a:gd name="connsiteY104" fmla="*/ 163353 h 1128179"/>
              <a:gd name="connsiteX105" fmla="*/ 6811991 w 12192000"/>
              <a:gd name="connsiteY105" fmla="*/ 164731 h 1128179"/>
              <a:gd name="connsiteX106" fmla="*/ 7038226 w 12192000"/>
              <a:gd name="connsiteY106" fmla="*/ 234745 h 1128179"/>
              <a:gd name="connsiteX107" fmla="*/ 7163894 w 12192000"/>
              <a:gd name="connsiteY107" fmla="*/ 235638 h 1128179"/>
              <a:gd name="connsiteX108" fmla="*/ 7208349 w 12192000"/>
              <a:gd name="connsiteY108" fmla="*/ 225443 h 1128179"/>
              <a:gd name="connsiteX109" fmla="*/ 7282840 w 12192000"/>
              <a:gd name="connsiteY109" fmla="*/ 209016 h 1128179"/>
              <a:gd name="connsiteX110" fmla="*/ 7338153 w 12192000"/>
              <a:gd name="connsiteY110" fmla="*/ 170853 h 1128179"/>
              <a:gd name="connsiteX111" fmla="*/ 7400583 w 12192000"/>
              <a:gd name="connsiteY111" fmla="*/ 167375 h 1128179"/>
              <a:gd name="connsiteX112" fmla="*/ 7415556 w 12192000"/>
              <a:gd name="connsiteY112" fmla="*/ 200044 h 1128179"/>
              <a:gd name="connsiteX113" fmla="*/ 7482186 w 12192000"/>
              <a:gd name="connsiteY113" fmla="*/ 185458 h 1128179"/>
              <a:gd name="connsiteX114" fmla="*/ 7583207 w 12192000"/>
              <a:gd name="connsiteY114" fmla="*/ 159660 h 1128179"/>
              <a:gd name="connsiteX115" fmla="*/ 7641594 w 12192000"/>
              <a:gd name="connsiteY115" fmla="*/ 153426 h 1128179"/>
              <a:gd name="connsiteX116" fmla="*/ 7800943 w 12192000"/>
              <a:gd name="connsiteY116" fmla="*/ 127008 h 1128179"/>
              <a:gd name="connsiteX117" fmla="*/ 7960450 w 12192000"/>
              <a:gd name="connsiteY117" fmla="*/ 93391 h 1128179"/>
              <a:gd name="connsiteX118" fmla="*/ 8185539 w 12192000"/>
              <a:gd name="connsiteY118" fmla="*/ 9813 h 1128179"/>
              <a:gd name="connsiteX119" fmla="*/ 8207409 w 12192000"/>
              <a:gd name="connsiteY119" fmla="*/ 0 h 1128179"/>
              <a:gd name="connsiteX120" fmla="*/ 8238081 w 12192000"/>
              <a:gd name="connsiteY120" fmla="*/ 5133 h 1128179"/>
              <a:gd name="connsiteX121" fmla="*/ 8361058 w 12192000"/>
              <a:gd name="connsiteY121" fmla="*/ 27576 h 1128179"/>
              <a:gd name="connsiteX122" fmla="*/ 8458208 w 12192000"/>
              <a:gd name="connsiteY122" fmla="*/ 61981 h 1128179"/>
              <a:gd name="connsiteX123" fmla="*/ 8577671 w 12192000"/>
              <a:gd name="connsiteY123" fmla="*/ 34629 h 1128179"/>
              <a:gd name="connsiteX124" fmla="*/ 8673082 w 12192000"/>
              <a:gd name="connsiteY124" fmla="*/ 78141 h 1128179"/>
              <a:gd name="connsiteX125" fmla="*/ 8772056 w 12192000"/>
              <a:gd name="connsiteY125" fmla="*/ 88351 h 1128179"/>
              <a:gd name="connsiteX126" fmla="*/ 8929686 w 12192000"/>
              <a:gd name="connsiteY126" fmla="*/ 70976 h 1128179"/>
              <a:gd name="connsiteX127" fmla="*/ 8966892 w 12192000"/>
              <a:gd name="connsiteY127"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1897512 w 12192000"/>
              <a:gd name="connsiteY42" fmla="*/ 615258 h 1128179"/>
              <a:gd name="connsiteX43" fmla="*/ 2083724 w 12192000"/>
              <a:gd name="connsiteY43" fmla="*/ 673831 h 1128179"/>
              <a:gd name="connsiteX44" fmla="*/ 2191530 w 12192000"/>
              <a:gd name="connsiteY44" fmla="*/ 653189 h 1128179"/>
              <a:gd name="connsiteX45" fmla="*/ 2244255 w 12192000"/>
              <a:gd name="connsiteY45" fmla="*/ 602909 h 1128179"/>
              <a:gd name="connsiteX46" fmla="*/ 2495283 w 12192000"/>
              <a:gd name="connsiteY46" fmla="*/ 595193 h 1128179"/>
              <a:gd name="connsiteX47" fmla="*/ 2562174 w 12192000"/>
              <a:gd name="connsiteY47" fmla="*/ 572725 h 1128179"/>
              <a:gd name="connsiteX48" fmla="*/ 2627821 w 12192000"/>
              <a:gd name="connsiteY48" fmla="*/ 594803 h 1128179"/>
              <a:gd name="connsiteX49" fmla="*/ 2730710 w 12192000"/>
              <a:gd name="connsiteY49" fmla="*/ 535894 h 1128179"/>
              <a:gd name="connsiteX50" fmla="*/ 2884932 w 12192000"/>
              <a:gd name="connsiteY50" fmla="*/ 529610 h 1128179"/>
              <a:gd name="connsiteX51" fmla="*/ 2976019 w 12192000"/>
              <a:gd name="connsiteY51" fmla="*/ 517878 h 1128179"/>
              <a:gd name="connsiteX52" fmla="*/ 3008759 w 12192000"/>
              <a:gd name="connsiteY52" fmla="*/ 500898 h 1128179"/>
              <a:gd name="connsiteX53" fmla="*/ 3055731 w 12192000"/>
              <a:gd name="connsiteY53" fmla="*/ 485604 h 1128179"/>
              <a:gd name="connsiteX54" fmla="*/ 3137188 w 12192000"/>
              <a:gd name="connsiteY54" fmla="*/ 448921 h 1128179"/>
              <a:gd name="connsiteX55" fmla="*/ 3338608 w 12192000"/>
              <a:gd name="connsiteY55" fmla="*/ 446350 h 1128179"/>
              <a:gd name="connsiteX56" fmla="*/ 3344574 w 12192000"/>
              <a:gd name="connsiteY56" fmla="*/ 435962 h 1128179"/>
              <a:gd name="connsiteX57" fmla="*/ 3402455 w 12192000"/>
              <a:gd name="connsiteY57" fmla="*/ 430487 h 1128179"/>
              <a:gd name="connsiteX58" fmla="*/ 3614450 w 12192000"/>
              <a:gd name="connsiteY58" fmla="*/ 475834 h 1128179"/>
              <a:gd name="connsiteX59" fmla="*/ 3727304 w 12192000"/>
              <a:gd name="connsiteY59" fmla="*/ 463354 h 1128179"/>
              <a:gd name="connsiteX60" fmla="*/ 3765869 w 12192000"/>
              <a:gd name="connsiteY60" fmla="*/ 448520 h 1128179"/>
              <a:gd name="connsiteX61" fmla="*/ 3830576 w 12192000"/>
              <a:gd name="connsiteY61" fmla="*/ 424312 h 1128179"/>
              <a:gd name="connsiteX62" fmla="*/ 3875271 w 12192000"/>
              <a:gd name="connsiteY62" fmla="*/ 380597 h 1128179"/>
              <a:gd name="connsiteX63" fmla="*/ 3948478 w 12192000"/>
              <a:gd name="connsiteY63" fmla="*/ 401303 h 1128179"/>
              <a:gd name="connsiteX64" fmla="*/ 4006369 w 12192000"/>
              <a:gd name="connsiteY64" fmla="*/ 379758 h 1128179"/>
              <a:gd name="connsiteX65" fmla="*/ 4093666 w 12192000"/>
              <a:gd name="connsiteY65" fmla="*/ 343437 h 1128179"/>
              <a:gd name="connsiteX66" fmla="*/ 4145241 w 12192000"/>
              <a:gd name="connsiteY66" fmla="*/ 331048 h 1128179"/>
              <a:gd name="connsiteX67" fmla="*/ 4284785 w 12192000"/>
              <a:gd name="connsiteY67" fmla="*/ 287911 h 1128179"/>
              <a:gd name="connsiteX68" fmla="*/ 4423539 w 12192000"/>
              <a:gd name="connsiteY68" fmla="*/ 237622 h 1128179"/>
              <a:gd name="connsiteX69" fmla="*/ 4535774 w 12192000"/>
              <a:gd name="connsiteY69" fmla="*/ 174767 h 1128179"/>
              <a:gd name="connsiteX70" fmla="*/ 4536053 w 12192000"/>
              <a:gd name="connsiteY70" fmla="*/ 174235 h 1128179"/>
              <a:gd name="connsiteX71" fmla="*/ 4547385 w 12192000"/>
              <a:gd name="connsiteY71" fmla="*/ 175275 h 1128179"/>
              <a:gd name="connsiteX72" fmla="*/ 4603054 w 12192000"/>
              <a:gd name="connsiteY72" fmla="*/ 187089 h 1128179"/>
              <a:gd name="connsiteX73" fmla="*/ 4674354 w 12192000"/>
              <a:gd name="connsiteY73" fmla="*/ 136635 h 1128179"/>
              <a:gd name="connsiteX74" fmla="*/ 4704259 w 12192000"/>
              <a:gd name="connsiteY74" fmla="*/ 127953 h 1128179"/>
              <a:gd name="connsiteX75" fmla="*/ 4720133 w 12192000"/>
              <a:gd name="connsiteY75" fmla="*/ 120475 h 1128179"/>
              <a:gd name="connsiteX76" fmla="*/ 4721058 w 12192000"/>
              <a:gd name="connsiteY76" fmla="*/ 118174 h 1128179"/>
              <a:gd name="connsiteX77" fmla="*/ 4774434 w 12192000"/>
              <a:gd name="connsiteY77" fmla="*/ 129767 h 1128179"/>
              <a:gd name="connsiteX78" fmla="*/ 4781376 w 12192000"/>
              <a:gd name="connsiteY78" fmla="*/ 127026 h 1128179"/>
              <a:gd name="connsiteX79" fmla="*/ 4816353 w 12192000"/>
              <a:gd name="connsiteY79" fmla="*/ 140061 h 1128179"/>
              <a:gd name="connsiteX80" fmla="*/ 4834325 w 12192000"/>
              <a:gd name="connsiteY80" fmla="*/ 143873 h 1128179"/>
              <a:gd name="connsiteX81" fmla="*/ 4839606 w 12192000"/>
              <a:gd name="connsiteY81" fmla="*/ 150977 h 1128179"/>
              <a:gd name="connsiteX82" fmla="*/ 4866030 w 12192000"/>
              <a:gd name="connsiteY82" fmla="*/ 153545 h 1128179"/>
              <a:gd name="connsiteX83" fmla="*/ 4868987 w 12192000"/>
              <a:gd name="connsiteY83" fmla="*/ 151567 h 1128179"/>
              <a:gd name="connsiteX84" fmla="*/ 4891068 w 12192000"/>
              <a:gd name="connsiteY84" fmla="*/ 162141 h 1128179"/>
              <a:gd name="connsiteX85" fmla="*/ 4909920 w 12192000"/>
              <a:gd name="connsiteY85" fmla="*/ 181223 h 1128179"/>
              <a:gd name="connsiteX86" fmla="*/ 5133538 w 12192000"/>
              <a:gd name="connsiteY86" fmla="*/ 171046 h 1128179"/>
              <a:gd name="connsiteX87" fmla="*/ 5467747 w 12192000"/>
              <a:gd name="connsiteY87" fmla="*/ 211498 h 1128179"/>
              <a:gd name="connsiteX88" fmla="*/ 5792606 w 12192000"/>
              <a:gd name="connsiteY88" fmla="*/ 221512 h 1128179"/>
              <a:gd name="connsiteX89" fmla="*/ 5869247 w 12192000"/>
              <a:gd name="connsiteY89" fmla="*/ 207069 h 1128179"/>
              <a:gd name="connsiteX90" fmla="*/ 5938156 w 12192000"/>
              <a:gd name="connsiteY90" fmla="*/ 236733 h 1128179"/>
              <a:gd name="connsiteX91" fmla="*/ 5965800 w 12192000"/>
              <a:gd name="connsiteY91" fmla="*/ 221624 h 1128179"/>
              <a:gd name="connsiteX92" fmla="*/ 5970550 w 12192000"/>
              <a:gd name="connsiteY92" fmla="*/ 218554 h 1128179"/>
              <a:gd name="connsiteX93" fmla="*/ 5989910 w 12192000"/>
              <a:gd name="connsiteY93" fmla="*/ 216383 h 1128179"/>
              <a:gd name="connsiteX94" fmla="*/ 5994937 w 12192000"/>
              <a:gd name="connsiteY94" fmla="*/ 203125 h 1128179"/>
              <a:gd name="connsiteX95" fmla="*/ 6023765 w 12192000"/>
              <a:gd name="connsiteY95" fmla="*/ 190797 h 1128179"/>
              <a:gd name="connsiteX96" fmla="*/ 6059520 w 12192000"/>
              <a:gd name="connsiteY96" fmla="*/ 190331 h 1128179"/>
              <a:gd name="connsiteX97" fmla="*/ 6229716 w 12192000"/>
              <a:gd name="connsiteY97" fmla="*/ 202251 h 1128179"/>
              <a:gd name="connsiteX98" fmla="*/ 6331381 w 12192000"/>
              <a:gd name="connsiteY98" fmla="*/ 201324 h 1128179"/>
              <a:gd name="connsiteX99" fmla="*/ 6369749 w 12192000"/>
              <a:gd name="connsiteY99" fmla="*/ 188311 h 1128179"/>
              <a:gd name="connsiteX100" fmla="*/ 6423498 w 12192000"/>
              <a:gd name="connsiteY100" fmla="*/ 178651 h 1128179"/>
              <a:gd name="connsiteX101" fmla="*/ 6518161 w 12192000"/>
              <a:gd name="connsiteY101" fmla="*/ 151803 h 1128179"/>
              <a:gd name="connsiteX102" fmla="*/ 6645685 w 12192000"/>
              <a:gd name="connsiteY102" fmla="*/ 176840 h 1128179"/>
              <a:gd name="connsiteX103" fmla="*/ 6739636 w 12192000"/>
              <a:gd name="connsiteY103" fmla="*/ 172969 h 1128179"/>
              <a:gd name="connsiteX104" fmla="*/ 6747672 w 12192000"/>
              <a:gd name="connsiteY104" fmla="*/ 163353 h 1128179"/>
              <a:gd name="connsiteX105" fmla="*/ 6811991 w 12192000"/>
              <a:gd name="connsiteY105" fmla="*/ 164731 h 1128179"/>
              <a:gd name="connsiteX106" fmla="*/ 7038226 w 12192000"/>
              <a:gd name="connsiteY106" fmla="*/ 234745 h 1128179"/>
              <a:gd name="connsiteX107" fmla="*/ 7163894 w 12192000"/>
              <a:gd name="connsiteY107" fmla="*/ 235638 h 1128179"/>
              <a:gd name="connsiteX108" fmla="*/ 7208349 w 12192000"/>
              <a:gd name="connsiteY108" fmla="*/ 225443 h 1128179"/>
              <a:gd name="connsiteX109" fmla="*/ 7282840 w 12192000"/>
              <a:gd name="connsiteY109" fmla="*/ 209016 h 1128179"/>
              <a:gd name="connsiteX110" fmla="*/ 7338153 w 12192000"/>
              <a:gd name="connsiteY110" fmla="*/ 170853 h 1128179"/>
              <a:gd name="connsiteX111" fmla="*/ 7400583 w 12192000"/>
              <a:gd name="connsiteY111" fmla="*/ 167375 h 1128179"/>
              <a:gd name="connsiteX112" fmla="*/ 7415556 w 12192000"/>
              <a:gd name="connsiteY112" fmla="*/ 200044 h 1128179"/>
              <a:gd name="connsiteX113" fmla="*/ 7482186 w 12192000"/>
              <a:gd name="connsiteY113" fmla="*/ 185458 h 1128179"/>
              <a:gd name="connsiteX114" fmla="*/ 7583207 w 12192000"/>
              <a:gd name="connsiteY114" fmla="*/ 159660 h 1128179"/>
              <a:gd name="connsiteX115" fmla="*/ 7641594 w 12192000"/>
              <a:gd name="connsiteY115" fmla="*/ 153426 h 1128179"/>
              <a:gd name="connsiteX116" fmla="*/ 7800943 w 12192000"/>
              <a:gd name="connsiteY116" fmla="*/ 127008 h 1128179"/>
              <a:gd name="connsiteX117" fmla="*/ 7960450 w 12192000"/>
              <a:gd name="connsiteY117" fmla="*/ 93391 h 1128179"/>
              <a:gd name="connsiteX118" fmla="*/ 8185539 w 12192000"/>
              <a:gd name="connsiteY118" fmla="*/ 9813 h 1128179"/>
              <a:gd name="connsiteX119" fmla="*/ 8207409 w 12192000"/>
              <a:gd name="connsiteY119" fmla="*/ 0 h 1128179"/>
              <a:gd name="connsiteX120" fmla="*/ 8238081 w 12192000"/>
              <a:gd name="connsiteY120" fmla="*/ 5133 h 1128179"/>
              <a:gd name="connsiteX121" fmla="*/ 8361058 w 12192000"/>
              <a:gd name="connsiteY121" fmla="*/ 27576 h 1128179"/>
              <a:gd name="connsiteX122" fmla="*/ 8458208 w 12192000"/>
              <a:gd name="connsiteY122" fmla="*/ 61981 h 1128179"/>
              <a:gd name="connsiteX123" fmla="*/ 8577671 w 12192000"/>
              <a:gd name="connsiteY123" fmla="*/ 34629 h 1128179"/>
              <a:gd name="connsiteX124" fmla="*/ 8673082 w 12192000"/>
              <a:gd name="connsiteY124" fmla="*/ 78141 h 1128179"/>
              <a:gd name="connsiteX125" fmla="*/ 8772056 w 12192000"/>
              <a:gd name="connsiteY125" fmla="*/ 88351 h 1128179"/>
              <a:gd name="connsiteX126" fmla="*/ 8929686 w 12192000"/>
              <a:gd name="connsiteY126" fmla="*/ 70976 h 1128179"/>
              <a:gd name="connsiteX127" fmla="*/ 8966892 w 12192000"/>
              <a:gd name="connsiteY127"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1897512 w 12192000"/>
              <a:gd name="connsiteY42" fmla="*/ 615258 h 1128179"/>
              <a:gd name="connsiteX43" fmla="*/ 2083724 w 12192000"/>
              <a:gd name="connsiteY43" fmla="*/ 673831 h 1128179"/>
              <a:gd name="connsiteX44" fmla="*/ 2191530 w 12192000"/>
              <a:gd name="connsiteY44" fmla="*/ 653189 h 1128179"/>
              <a:gd name="connsiteX45" fmla="*/ 2244255 w 12192000"/>
              <a:gd name="connsiteY45" fmla="*/ 602909 h 1128179"/>
              <a:gd name="connsiteX46" fmla="*/ 2495283 w 12192000"/>
              <a:gd name="connsiteY46" fmla="*/ 595193 h 1128179"/>
              <a:gd name="connsiteX47" fmla="*/ 2562174 w 12192000"/>
              <a:gd name="connsiteY47" fmla="*/ 572725 h 1128179"/>
              <a:gd name="connsiteX48" fmla="*/ 2627821 w 12192000"/>
              <a:gd name="connsiteY48" fmla="*/ 594803 h 1128179"/>
              <a:gd name="connsiteX49" fmla="*/ 2730710 w 12192000"/>
              <a:gd name="connsiteY49" fmla="*/ 535894 h 1128179"/>
              <a:gd name="connsiteX50" fmla="*/ 2884932 w 12192000"/>
              <a:gd name="connsiteY50" fmla="*/ 529610 h 1128179"/>
              <a:gd name="connsiteX51" fmla="*/ 2976019 w 12192000"/>
              <a:gd name="connsiteY51" fmla="*/ 517878 h 1128179"/>
              <a:gd name="connsiteX52" fmla="*/ 3008759 w 12192000"/>
              <a:gd name="connsiteY52" fmla="*/ 500898 h 1128179"/>
              <a:gd name="connsiteX53" fmla="*/ 3055731 w 12192000"/>
              <a:gd name="connsiteY53" fmla="*/ 485604 h 1128179"/>
              <a:gd name="connsiteX54" fmla="*/ 3137188 w 12192000"/>
              <a:gd name="connsiteY54" fmla="*/ 448921 h 1128179"/>
              <a:gd name="connsiteX55" fmla="*/ 3338608 w 12192000"/>
              <a:gd name="connsiteY55" fmla="*/ 446350 h 1128179"/>
              <a:gd name="connsiteX56" fmla="*/ 3344574 w 12192000"/>
              <a:gd name="connsiteY56" fmla="*/ 435962 h 1128179"/>
              <a:gd name="connsiteX57" fmla="*/ 3402455 w 12192000"/>
              <a:gd name="connsiteY57" fmla="*/ 430487 h 1128179"/>
              <a:gd name="connsiteX58" fmla="*/ 3614450 w 12192000"/>
              <a:gd name="connsiteY58" fmla="*/ 475834 h 1128179"/>
              <a:gd name="connsiteX59" fmla="*/ 3727304 w 12192000"/>
              <a:gd name="connsiteY59" fmla="*/ 463354 h 1128179"/>
              <a:gd name="connsiteX60" fmla="*/ 3765869 w 12192000"/>
              <a:gd name="connsiteY60" fmla="*/ 448520 h 1128179"/>
              <a:gd name="connsiteX61" fmla="*/ 3830576 w 12192000"/>
              <a:gd name="connsiteY61" fmla="*/ 424312 h 1128179"/>
              <a:gd name="connsiteX62" fmla="*/ 3875271 w 12192000"/>
              <a:gd name="connsiteY62" fmla="*/ 380597 h 1128179"/>
              <a:gd name="connsiteX63" fmla="*/ 3948478 w 12192000"/>
              <a:gd name="connsiteY63" fmla="*/ 401303 h 1128179"/>
              <a:gd name="connsiteX64" fmla="*/ 4006369 w 12192000"/>
              <a:gd name="connsiteY64" fmla="*/ 379758 h 1128179"/>
              <a:gd name="connsiteX65" fmla="*/ 4093666 w 12192000"/>
              <a:gd name="connsiteY65" fmla="*/ 343437 h 1128179"/>
              <a:gd name="connsiteX66" fmla="*/ 4145241 w 12192000"/>
              <a:gd name="connsiteY66" fmla="*/ 331048 h 1128179"/>
              <a:gd name="connsiteX67" fmla="*/ 4284785 w 12192000"/>
              <a:gd name="connsiteY67" fmla="*/ 287911 h 1128179"/>
              <a:gd name="connsiteX68" fmla="*/ 4423539 w 12192000"/>
              <a:gd name="connsiteY68" fmla="*/ 237622 h 1128179"/>
              <a:gd name="connsiteX69" fmla="*/ 4535774 w 12192000"/>
              <a:gd name="connsiteY69" fmla="*/ 174767 h 1128179"/>
              <a:gd name="connsiteX70" fmla="*/ 4536053 w 12192000"/>
              <a:gd name="connsiteY70" fmla="*/ 174235 h 1128179"/>
              <a:gd name="connsiteX71" fmla="*/ 4547385 w 12192000"/>
              <a:gd name="connsiteY71" fmla="*/ 175275 h 1128179"/>
              <a:gd name="connsiteX72" fmla="*/ 4603054 w 12192000"/>
              <a:gd name="connsiteY72" fmla="*/ 187089 h 1128179"/>
              <a:gd name="connsiteX73" fmla="*/ 4674354 w 12192000"/>
              <a:gd name="connsiteY73" fmla="*/ 136635 h 1128179"/>
              <a:gd name="connsiteX74" fmla="*/ 4704259 w 12192000"/>
              <a:gd name="connsiteY74" fmla="*/ 127953 h 1128179"/>
              <a:gd name="connsiteX75" fmla="*/ 4720133 w 12192000"/>
              <a:gd name="connsiteY75" fmla="*/ 120475 h 1128179"/>
              <a:gd name="connsiteX76" fmla="*/ 4721058 w 12192000"/>
              <a:gd name="connsiteY76" fmla="*/ 118174 h 1128179"/>
              <a:gd name="connsiteX77" fmla="*/ 4774434 w 12192000"/>
              <a:gd name="connsiteY77" fmla="*/ 129767 h 1128179"/>
              <a:gd name="connsiteX78" fmla="*/ 4781376 w 12192000"/>
              <a:gd name="connsiteY78" fmla="*/ 127026 h 1128179"/>
              <a:gd name="connsiteX79" fmla="*/ 4816353 w 12192000"/>
              <a:gd name="connsiteY79" fmla="*/ 140061 h 1128179"/>
              <a:gd name="connsiteX80" fmla="*/ 4834325 w 12192000"/>
              <a:gd name="connsiteY80" fmla="*/ 143873 h 1128179"/>
              <a:gd name="connsiteX81" fmla="*/ 4839606 w 12192000"/>
              <a:gd name="connsiteY81" fmla="*/ 150977 h 1128179"/>
              <a:gd name="connsiteX82" fmla="*/ 4866030 w 12192000"/>
              <a:gd name="connsiteY82" fmla="*/ 153545 h 1128179"/>
              <a:gd name="connsiteX83" fmla="*/ 4868987 w 12192000"/>
              <a:gd name="connsiteY83" fmla="*/ 151567 h 1128179"/>
              <a:gd name="connsiteX84" fmla="*/ 4891068 w 12192000"/>
              <a:gd name="connsiteY84" fmla="*/ 162141 h 1128179"/>
              <a:gd name="connsiteX85" fmla="*/ 4909920 w 12192000"/>
              <a:gd name="connsiteY85" fmla="*/ 181223 h 1128179"/>
              <a:gd name="connsiteX86" fmla="*/ 5133538 w 12192000"/>
              <a:gd name="connsiteY86" fmla="*/ 171046 h 1128179"/>
              <a:gd name="connsiteX87" fmla="*/ 5467747 w 12192000"/>
              <a:gd name="connsiteY87" fmla="*/ 211498 h 1128179"/>
              <a:gd name="connsiteX88" fmla="*/ 5792606 w 12192000"/>
              <a:gd name="connsiteY88" fmla="*/ 221512 h 1128179"/>
              <a:gd name="connsiteX89" fmla="*/ 5869247 w 12192000"/>
              <a:gd name="connsiteY89" fmla="*/ 207069 h 1128179"/>
              <a:gd name="connsiteX90" fmla="*/ 5938156 w 12192000"/>
              <a:gd name="connsiteY90" fmla="*/ 236733 h 1128179"/>
              <a:gd name="connsiteX91" fmla="*/ 5965800 w 12192000"/>
              <a:gd name="connsiteY91" fmla="*/ 221624 h 1128179"/>
              <a:gd name="connsiteX92" fmla="*/ 5970550 w 12192000"/>
              <a:gd name="connsiteY92" fmla="*/ 218554 h 1128179"/>
              <a:gd name="connsiteX93" fmla="*/ 5989910 w 12192000"/>
              <a:gd name="connsiteY93" fmla="*/ 216383 h 1128179"/>
              <a:gd name="connsiteX94" fmla="*/ 5994937 w 12192000"/>
              <a:gd name="connsiteY94" fmla="*/ 203125 h 1128179"/>
              <a:gd name="connsiteX95" fmla="*/ 6023765 w 12192000"/>
              <a:gd name="connsiteY95" fmla="*/ 190797 h 1128179"/>
              <a:gd name="connsiteX96" fmla="*/ 6059520 w 12192000"/>
              <a:gd name="connsiteY96" fmla="*/ 190331 h 1128179"/>
              <a:gd name="connsiteX97" fmla="*/ 6229716 w 12192000"/>
              <a:gd name="connsiteY97" fmla="*/ 202251 h 1128179"/>
              <a:gd name="connsiteX98" fmla="*/ 6331381 w 12192000"/>
              <a:gd name="connsiteY98" fmla="*/ 201324 h 1128179"/>
              <a:gd name="connsiteX99" fmla="*/ 6369749 w 12192000"/>
              <a:gd name="connsiteY99" fmla="*/ 188311 h 1128179"/>
              <a:gd name="connsiteX100" fmla="*/ 6423498 w 12192000"/>
              <a:gd name="connsiteY100" fmla="*/ 178651 h 1128179"/>
              <a:gd name="connsiteX101" fmla="*/ 6518161 w 12192000"/>
              <a:gd name="connsiteY101" fmla="*/ 151803 h 1128179"/>
              <a:gd name="connsiteX102" fmla="*/ 6645685 w 12192000"/>
              <a:gd name="connsiteY102" fmla="*/ 176840 h 1128179"/>
              <a:gd name="connsiteX103" fmla="*/ 6739636 w 12192000"/>
              <a:gd name="connsiteY103" fmla="*/ 172969 h 1128179"/>
              <a:gd name="connsiteX104" fmla="*/ 6747672 w 12192000"/>
              <a:gd name="connsiteY104" fmla="*/ 163353 h 1128179"/>
              <a:gd name="connsiteX105" fmla="*/ 6811991 w 12192000"/>
              <a:gd name="connsiteY105" fmla="*/ 164731 h 1128179"/>
              <a:gd name="connsiteX106" fmla="*/ 7038226 w 12192000"/>
              <a:gd name="connsiteY106" fmla="*/ 234745 h 1128179"/>
              <a:gd name="connsiteX107" fmla="*/ 7163894 w 12192000"/>
              <a:gd name="connsiteY107" fmla="*/ 235638 h 1128179"/>
              <a:gd name="connsiteX108" fmla="*/ 7208349 w 12192000"/>
              <a:gd name="connsiteY108" fmla="*/ 225443 h 1128179"/>
              <a:gd name="connsiteX109" fmla="*/ 7282840 w 12192000"/>
              <a:gd name="connsiteY109" fmla="*/ 209016 h 1128179"/>
              <a:gd name="connsiteX110" fmla="*/ 7338153 w 12192000"/>
              <a:gd name="connsiteY110" fmla="*/ 170853 h 1128179"/>
              <a:gd name="connsiteX111" fmla="*/ 7400583 w 12192000"/>
              <a:gd name="connsiteY111" fmla="*/ 167375 h 1128179"/>
              <a:gd name="connsiteX112" fmla="*/ 7415556 w 12192000"/>
              <a:gd name="connsiteY112" fmla="*/ 200044 h 1128179"/>
              <a:gd name="connsiteX113" fmla="*/ 7482186 w 12192000"/>
              <a:gd name="connsiteY113" fmla="*/ 185458 h 1128179"/>
              <a:gd name="connsiteX114" fmla="*/ 7583207 w 12192000"/>
              <a:gd name="connsiteY114" fmla="*/ 159660 h 1128179"/>
              <a:gd name="connsiteX115" fmla="*/ 7641594 w 12192000"/>
              <a:gd name="connsiteY115" fmla="*/ 153426 h 1128179"/>
              <a:gd name="connsiteX116" fmla="*/ 7800943 w 12192000"/>
              <a:gd name="connsiteY116" fmla="*/ 127008 h 1128179"/>
              <a:gd name="connsiteX117" fmla="*/ 7960450 w 12192000"/>
              <a:gd name="connsiteY117" fmla="*/ 93391 h 1128179"/>
              <a:gd name="connsiteX118" fmla="*/ 8185539 w 12192000"/>
              <a:gd name="connsiteY118" fmla="*/ 9813 h 1128179"/>
              <a:gd name="connsiteX119" fmla="*/ 8207409 w 12192000"/>
              <a:gd name="connsiteY119" fmla="*/ 0 h 1128179"/>
              <a:gd name="connsiteX120" fmla="*/ 8238081 w 12192000"/>
              <a:gd name="connsiteY120" fmla="*/ 5133 h 1128179"/>
              <a:gd name="connsiteX121" fmla="*/ 8361058 w 12192000"/>
              <a:gd name="connsiteY121" fmla="*/ 27576 h 1128179"/>
              <a:gd name="connsiteX122" fmla="*/ 8458208 w 12192000"/>
              <a:gd name="connsiteY122" fmla="*/ 61981 h 1128179"/>
              <a:gd name="connsiteX123" fmla="*/ 8673082 w 12192000"/>
              <a:gd name="connsiteY123" fmla="*/ 78141 h 1128179"/>
              <a:gd name="connsiteX124" fmla="*/ 8772056 w 12192000"/>
              <a:gd name="connsiteY124" fmla="*/ 88351 h 1128179"/>
              <a:gd name="connsiteX125" fmla="*/ 8929686 w 12192000"/>
              <a:gd name="connsiteY125" fmla="*/ 70976 h 1128179"/>
              <a:gd name="connsiteX126" fmla="*/ 8966892 w 12192000"/>
              <a:gd name="connsiteY126"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83724 w 12192000"/>
              <a:gd name="connsiteY42" fmla="*/ 673831 h 1128179"/>
              <a:gd name="connsiteX43" fmla="*/ 2191530 w 12192000"/>
              <a:gd name="connsiteY43" fmla="*/ 653189 h 1128179"/>
              <a:gd name="connsiteX44" fmla="*/ 2244255 w 12192000"/>
              <a:gd name="connsiteY44" fmla="*/ 602909 h 1128179"/>
              <a:gd name="connsiteX45" fmla="*/ 2495283 w 12192000"/>
              <a:gd name="connsiteY45" fmla="*/ 595193 h 1128179"/>
              <a:gd name="connsiteX46" fmla="*/ 2562174 w 12192000"/>
              <a:gd name="connsiteY46" fmla="*/ 572725 h 1128179"/>
              <a:gd name="connsiteX47" fmla="*/ 2627821 w 12192000"/>
              <a:gd name="connsiteY47" fmla="*/ 594803 h 1128179"/>
              <a:gd name="connsiteX48" fmla="*/ 2730710 w 12192000"/>
              <a:gd name="connsiteY48" fmla="*/ 535894 h 1128179"/>
              <a:gd name="connsiteX49" fmla="*/ 2884932 w 12192000"/>
              <a:gd name="connsiteY49" fmla="*/ 529610 h 1128179"/>
              <a:gd name="connsiteX50" fmla="*/ 2976019 w 12192000"/>
              <a:gd name="connsiteY50" fmla="*/ 517878 h 1128179"/>
              <a:gd name="connsiteX51" fmla="*/ 3008759 w 12192000"/>
              <a:gd name="connsiteY51" fmla="*/ 500898 h 1128179"/>
              <a:gd name="connsiteX52" fmla="*/ 3055731 w 12192000"/>
              <a:gd name="connsiteY52" fmla="*/ 485604 h 1128179"/>
              <a:gd name="connsiteX53" fmla="*/ 3137188 w 12192000"/>
              <a:gd name="connsiteY53" fmla="*/ 448921 h 1128179"/>
              <a:gd name="connsiteX54" fmla="*/ 3338608 w 12192000"/>
              <a:gd name="connsiteY54" fmla="*/ 446350 h 1128179"/>
              <a:gd name="connsiteX55" fmla="*/ 3344574 w 12192000"/>
              <a:gd name="connsiteY55" fmla="*/ 435962 h 1128179"/>
              <a:gd name="connsiteX56" fmla="*/ 3402455 w 12192000"/>
              <a:gd name="connsiteY56" fmla="*/ 430487 h 1128179"/>
              <a:gd name="connsiteX57" fmla="*/ 3614450 w 12192000"/>
              <a:gd name="connsiteY57" fmla="*/ 475834 h 1128179"/>
              <a:gd name="connsiteX58" fmla="*/ 3727304 w 12192000"/>
              <a:gd name="connsiteY58" fmla="*/ 463354 h 1128179"/>
              <a:gd name="connsiteX59" fmla="*/ 3765869 w 12192000"/>
              <a:gd name="connsiteY59" fmla="*/ 448520 h 1128179"/>
              <a:gd name="connsiteX60" fmla="*/ 3830576 w 12192000"/>
              <a:gd name="connsiteY60" fmla="*/ 424312 h 1128179"/>
              <a:gd name="connsiteX61" fmla="*/ 3875271 w 12192000"/>
              <a:gd name="connsiteY61" fmla="*/ 380597 h 1128179"/>
              <a:gd name="connsiteX62" fmla="*/ 3948478 w 12192000"/>
              <a:gd name="connsiteY62" fmla="*/ 401303 h 1128179"/>
              <a:gd name="connsiteX63" fmla="*/ 4006369 w 12192000"/>
              <a:gd name="connsiteY63" fmla="*/ 379758 h 1128179"/>
              <a:gd name="connsiteX64" fmla="*/ 4093666 w 12192000"/>
              <a:gd name="connsiteY64" fmla="*/ 343437 h 1128179"/>
              <a:gd name="connsiteX65" fmla="*/ 4145241 w 12192000"/>
              <a:gd name="connsiteY65" fmla="*/ 331048 h 1128179"/>
              <a:gd name="connsiteX66" fmla="*/ 4284785 w 12192000"/>
              <a:gd name="connsiteY66" fmla="*/ 287911 h 1128179"/>
              <a:gd name="connsiteX67" fmla="*/ 4423539 w 12192000"/>
              <a:gd name="connsiteY67" fmla="*/ 237622 h 1128179"/>
              <a:gd name="connsiteX68" fmla="*/ 4535774 w 12192000"/>
              <a:gd name="connsiteY68" fmla="*/ 174767 h 1128179"/>
              <a:gd name="connsiteX69" fmla="*/ 4536053 w 12192000"/>
              <a:gd name="connsiteY69" fmla="*/ 174235 h 1128179"/>
              <a:gd name="connsiteX70" fmla="*/ 4547385 w 12192000"/>
              <a:gd name="connsiteY70" fmla="*/ 175275 h 1128179"/>
              <a:gd name="connsiteX71" fmla="*/ 4603054 w 12192000"/>
              <a:gd name="connsiteY71" fmla="*/ 187089 h 1128179"/>
              <a:gd name="connsiteX72" fmla="*/ 4674354 w 12192000"/>
              <a:gd name="connsiteY72" fmla="*/ 136635 h 1128179"/>
              <a:gd name="connsiteX73" fmla="*/ 4704259 w 12192000"/>
              <a:gd name="connsiteY73" fmla="*/ 127953 h 1128179"/>
              <a:gd name="connsiteX74" fmla="*/ 4720133 w 12192000"/>
              <a:gd name="connsiteY74" fmla="*/ 120475 h 1128179"/>
              <a:gd name="connsiteX75" fmla="*/ 4721058 w 12192000"/>
              <a:gd name="connsiteY75" fmla="*/ 118174 h 1128179"/>
              <a:gd name="connsiteX76" fmla="*/ 4774434 w 12192000"/>
              <a:gd name="connsiteY76" fmla="*/ 129767 h 1128179"/>
              <a:gd name="connsiteX77" fmla="*/ 4781376 w 12192000"/>
              <a:gd name="connsiteY77" fmla="*/ 127026 h 1128179"/>
              <a:gd name="connsiteX78" fmla="*/ 4816353 w 12192000"/>
              <a:gd name="connsiteY78" fmla="*/ 140061 h 1128179"/>
              <a:gd name="connsiteX79" fmla="*/ 4834325 w 12192000"/>
              <a:gd name="connsiteY79" fmla="*/ 143873 h 1128179"/>
              <a:gd name="connsiteX80" fmla="*/ 4839606 w 12192000"/>
              <a:gd name="connsiteY80" fmla="*/ 150977 h 1128179"/>
              <a:gd name="connsiteX81" fmla="*/ 4866030 w 12192000"/>
              <a:gd name="connsiteY81" fmla="*/ 153545 h 1128179"/>
              <a:gd name="connsiteX82" fmla="*/ 4868987 w 12192000"/>
              <a:gd name="connsiteY82" fmla="*/ 151567 h 1128179"/>
              <a:gd name="connsiteX83" fmla="*/ 4891068 w 12192000"/>
              <a:gd name="connsiteY83" fmla="*/ 162141 h 1128179"/>
              <a:gd name="connsiteX84" fmla="*/ 4909920 w 12192000"/>
              <a:gd name="connsiteY84" fmla="*/ 181223 h 1128179"/>
              <a:gd name="connsiteX85" fmla="*/ 5133538 w 12192000"/>
              <a:gd name="connsiteY85" fmla="*/ 171046 h 1128179"/>
              <a:gd name="connsiteX86" fmla="*/ 5467747 w 12192000"/>
              <a:gd name="connsiteY86" fmla="*/ 211498 h 1128179"/>
              <a:gd name="connsiteX87" fmla="*/ 5792606 w 12192000"/>
              <a:gd name="connsiteY87" fmla="*/ 221512 h 1128179"/>
              <a:gd name="connsiteX88" fmla="*/ 5869247 w 12192000"/>
              <a:gd name="connsiteY88" fmla="*/ 207069 h 1128179"/>
              <a:gd name="connsiteX89" fmla="*/ 5938156 w 12192000"/>
              <a:gd name="connsiteY89" fmla="*/ 236733 h 1128179"/>
              <a:gd name="connsiteX90" fmla="*/ 5965800 w 12192000"/>
              <a:gd name="connsiteY90" fmla="*/ 221624 h 1128179"/>
              <a:gd name="connsiteX91" fmla="*/ 5970550 w 12192000"/>
              <a:gd name="connsiteY91" fmla="*/ 218554 h 1128179"/>
              <a:gd name="connsiteX92" fmla="*/ 5989910 w 12192000"/>
              <a:gd name="connsiteY92" fmla="*/ 216383 h 1128179"/>
              <a:gd name="connsiteX93" fmla="*/ 5994937 w 12192000"/>
              <a:gd name="connsiteY93" fmla="*/ 203125 h 1128179"/>
              <a:gd name="connsiteX94" fmla="*/ 6023765 w 12192000"/>
              <a:gd name="connsiteY94" fmla="*/ 190797 h 1128179"/>
              <a:gd name="connsiteX95" fmla="*/ 6059520 w 12192000"/>
              <a:gd name="connsiteY95" fmla="*/ 190331 h 1128179"/>
              <a:gd name="connsiteX96" fmla="*/ 6229716 w 12192000"/>
              <a:gd name="connsiteY96" fmla="*/ 202251 h 1128179"/>
              <a:gd name="connsiteX97" fmla="*/ 6331381 w 12192000"/>
              <a:gd name="connsiteY97" fmla="*/ 201324 h 1128179"/>
              <a:gd name="connsiteX98" fmla="*/ 6369749 w 12192000"/>
              <a:gd name="connsiteY98" fmla="*/ 188311 h 1128179"/>
              <a:gd name="connsiteX99" fmla="*/ 6423498 w 12192000"/>
              <a:gd name="connsiteY99" fmla="*/ 178651 h 1128179"/>
              <a:gd name="connsiteX100" fmla="*/ 6518161 w 12192000"/>
              <a:gd name="connsiteY100" fmla="*/ 151803 h 1128179"/>
              <a:gd name="connsiteX101" fmla="*/ 6645685 w 12192000"/>
              <a:gd name="connsiteY101" fmla="*/ 176840 h 1128179"/>
              <a:gd name="connsiteX102" fmla="*/ 6739636 w 12192000"/>
              <a:gd name="connsiteY102" fmla="*/ 172969 h 1128179"/>
              <a:gd name="connsiteX103" fmla="*/ 6747672 w 12192000"/>
              <a:gd name="connsiteY103" fmla="*/ 163353 h 1128179"/>
              <a:gd name="connsiteX104" fmla="*/ 6811991 w 12192000"/>
              <a:gd name="connsiteY104" fmla="*/ 164731 h 1128179"/>
              <a:gd name="connsiteX105" fmla="*/ 7038226 w 12192000"/>
              <a:gd name="connsiteY105" fmla="*/ 234745 h 1128179"/>
              <a:gd name="connsiteX106" fmla="*/ 7163894 w 12192000"/>
              <a:gd name="connsiteY106" fmla="*/ 235638 h 1128179"/>
              <a:gd name="connsiteX107" fmla="*/ 7208349 w 12192000"/>
              <a:gd name="connsiteY107" fmla="*/ 225443 h 1128179"/>
              <a:gd name="connsiteX108" fmla="*/ 7282840 w 12192000"/>
              <a:gd name="connsiteY108" fmla="*/ 209016 h 1128179"/>
              <a:gd name="connsiteX109" fmla="*/ 7338153 w 12192000"/>
              <a:gd name="connsiteY109" fmla="*/ 170853 h 1128179"/>
              <a:gd name="connsiteX110" fmla="*/ 7400583 w 12192000"/>
              <a:gd name="connsiteY110" fmla="*/ 167375 h 1128179"/>
              <a:gd name="connsiteX111" fmla="*/ 7415556 w 12192000"/>
              <a:gd name="connsiteY111" fmla="*/ 200044 h 1128179"/>
              <a:gd name="connsiteX112" fmla="*/ 7482186 w 12192000"/>
              <a:gd name="connsiteY112" fmla="*/ 185458 h 1128179"/>
              <a:gd name="connsiteX113" fmla="*/ 7583207 w 12192000"/>
              <a:gd name="connsiteY113" fmla="*/ 159660 h 1128179"/>
              <a:gd name="connsiteX114" fmla="*/ 7641594 w 12192000"/>
              <a:gd name="connsiteY114" fmla="*/ 153426 h 1128179"/>
              <a:gd name="connsiteX115" fmla="*/ 7800943 w 12192000"/>
              <a:gd name="connsiteY115" fmla="*/ 127008 h 1128179"/>
              <a:gd name="connsiteX116" fmla="*/ 7960450 w 12192000"/>
              <a:gd name="connsiteY116" fmla="*/ 93391 h 1128179"/>
              <a:gd name="connsiteX117" fmla="*/ 8185539 w 12192000"/>
              <a:gd name="connsiteY117" fmla="*/ 9813 h 1128179"/>
              <a:gd name="connsiteX118" fmla="*/ 8207409 w 12192000"/>
              <a:gd name="connsiteY118" fmla="*/ 0 h 1128179"/>
              <a:gd name="connsiteX119" fmla="*/ 8238081 w 12192000"/>
              <a:gd name="connsiteY119" fmla="*/ 5133 h 1128179"/>
              <a:gd name="connsiteX120" fmla="*/ 8361058 w 12192000"/>
              <a:gd name="connsiteY120" fmla="*/ 27576 h 1128179"/>
              <a:gd name="connsiteX121" fmla="*/ 8458208 w 12192000"/>
              <a:gd name="connsiteY121" fmla="*/ 61981 h 1128179"/>
              <a:gd name="connsiteX122" fmla="*/ 8673082 w 12192000"/>
              <a:gd name="connsiteY122" fmla="*/ 78141 h 1128179"/>
              <a:gd name="connsiteX123" fmla="*/ 8772056 w 12192000"/>
              <a:gd name="connsiteY123" fmla="*/ 88351 h 1128179"/>
              <a:gd name="connsiteX124" fmla="*/ 8929686 w 12192000"/>
              <a:gd name="connsiteY124" fmla="*/ 70976 h 1128179"/>
              <a:gd name="connsiteX125" fmla="*/ 8966892 w 12192000"/>
              <a:gd name="connsiteY125"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91530 w 12192000"/>
              <a:gd name="connsiteY43" fmla="*/ 653189 h 1128179"/>
              <a:gd name="connsiteX44" fmla="*/ 2244255 w 12192000"/>
              <a:gd name="connsiteY44" fmla="*/ 602909 h 1128179"/>
              <a:gd name="connsiteX45" fmla="*/ 2495283 w 12192000"/>
              <a:gd name="connsiteY45" fmla="*/ 595193 h 1128179"/>
              <a:gd name="connsiteX46" fmla="*/ 2562174 w 12192000"/>
              <a:gd name="connsiteY46" fmla="*/ 572725 h 1128179"/>
              <a:gd name="connsiteX47" fmla="*/ 2627821 w 12192000"/>
              <a:gd name="connsiteY47" fmla="*/ 594803 h 1128179"/>
              <a:gd name="connsiteX48" fmla="*/ 2730710 w 12192000"/>
              <a:gd name="connsiteY48" fmla="*/ 535894 h 1128179"/>
              <a:gd name="connsiteX49" fmla="*/ 2884932 w 12192000"/>
              <a:gd name="connsiteY49" fmla="*/ 529610 h 1128179"/>
              <a:gd name="connsiteX50" fmla="*/ 2976019 w 12192000"/>
              <a:gd name="connsiteY50" fmla="*/ 517878 h 1128179"/>
              <a:gd name="connsiteX51" fmla="*/ 3008759 w 12192000"/>
              <a:gd name="connsiteY51" fmla="*/ 500898 h 1128179"/>
              <a:gd name="connsiteX52" fmla="*/ 3055731 w 12192000"/>
              <a:gd name="connsiteY52" fmla="*/ 485604 h 1128179"/>
              <a:gd name="connsiteX53" fmla="*/ 3137188 w 12192000"/>
              <a:gd name="connsiteY53" fmla="*/ 448921 h 1128179"/>
              <a:gd name="connsiteX54" fmla="*/ 3338608 w 12192000"/>
              <a:gd name="connsiteY54" fmla="*/ 446350 h 1128179"/>
              <a:gd name="connsiteX55" fmla="*/ 3344574 w 12192000"/>
              <a:gd name="connsiteY55" fmla="*/ 435962 h 1128179"/>
              <a:gd name="connsiteX56" fmla="*/ 3402455 w 12192000"/>
              <a:gd name="connsiteY56" fmla="*/ 430487 h 1128179"/>
              <a:gd name="connsiteX57" fmla="*/ 3614450 w 12192000"/>
              <a:gd name="connsiteY57" fmla="*/ 475834 h 1128179"/>
              <a:gd name="connsiteX58" fmla="*/ 3727304 w 12192000"/>
              <a:gd name="connsiteY58" fmla="*/ 463354 h 1128179"/>
              <a:gd name="connsiteX59" fmla="*/ 3765869 w 12192000"/>
              <a:gd name="connsiteY59" fmla="*/ 448520 h 1128179"/>
              <a:gd name="connsiteX60" fmla="*/ 3830576 w 12192000"/>
              <a:gd name="connsiteY60" fmla="*/ 424312 h 1128179"/>
              <a:gd name="connsiteX61" fmla="*/ 3875271 w 12192000"/>
              <a:gd name="connsiteY61" fmla="*/ 380597 h 1128179"/>
              <a:gd name="connsiteX62" fmla="*/ 3948478 w 12192000"/>
              <a:gd name="connsiteY62" fmla="*/ 401303 h 1128179"/>
              <a:gd name="connsiteX63" fmla="*/ 4006369 w 12192000"/>
              <a:gd name="connsiteY63" fmla="*/ 379758 h 1128179"/>
              <a:gd name="connsiteX64" fmla="*/ 4093666 w 12192000"/>
              <a:gd name="connsiteY64" fmla="*/ 343437 h 1128179"/>
              <a:gd name="connsiteX65" fmla="*/ 4145241 w 12192000"/>
              <a:gd name="connsiteY65" fmla="*/ 331048 h 1128179"/>
              <a:gd name="connsiteX66" fmla="*/ 4284785 w 12192000"/>
              <a:gd name="connsiteY66" fmla="*/ 287911 h 1128179"/>
              <a:gd name="connsiteX67" fmla="*/ 4423539 w 12192000"/>
              <a:gd name="connsiteY67" fmla="*/ 237622 h 1128179"/>
              <a:gd name="connsiteX68" fmla="*/ 4535774 w 12192000"/>
              <a:gd name="connsiteY68" fmla="*/ 174767 h 1128179"/>
              <a:gd name="connsiteX69" fmla="*/ 4536053 w 12192000"/>
              <a:gd name="connsiteY69" fmla="*/ 174235 h 1128179"/>
              <a:gd name="connsiteX70" fmla="*/ 4547385 w 12192000"/>
              <a:gd name="connsiteY70" fmla="*/ 175275 h 1128179"/>
              <a:gd name="connsiteX71" fmla="*/ 4603054 w 12192000"/>
              <a:gd name="connsiteY71" fmla="*/ 187089 h 1128179"/>
              <a:gd name="connsiteX72" fmla="*/ 4674354 w 12192000"/>
              <a:gd name="connsiteY72" fmla="*/ 136635 h 1128179"/>
              <a:gd name="connsiteX73" fmla="*/ 4704259 w 12192000"/>
              <a:gd name="connsiteY73" fmla="*/ 127953 h 1128179"/>
              <a:gd name="connsiteX74" fmla="*/ 4720133 w 12192000"/>
              <a:gd name="connsiteY74" fmla="*/ 120475 h 1128179"/>
              <a:gd name="connsiteX75" fmla="*/ 4721058 w 12192000"/>
              <a:gd name="connsiteY75" fmla="*/ 118174 h 1128179"/>
              <a:gd name="connsiteX76" fmla="*/ 4774434 w 12192000"/>
              <a:gd name="connsiteY76" fmla="*/ 129767 h 1128179"/>
              <a:gd name="connsiteX77" fmla="*/ 4781376 w 12192000"/>
              <a:gd name="connsiteY77" fmla="*/ 127026 h 1128179"/>
              <a:gd name="connsiteX78" fmla="*/ 4816353 w 12192000"/>
              <a:gd name="connsiteY78" fmla="*/ 140061 h 1128179"/>
              <a:gd name="connsiteX79" fmla="*/ 4834325 w 12192000"/>
              <a:gd name="connsiteY79" fmla="*/ 143873 h 1128179"/>
              <a:gd name="connsiteX80" fmla="*/ 4839606 w 12192000"/>
              <a:gd name="connsiteY80" fmla="*/ 150977 h 1128179"/>
              <a:gd name="connsiteX81" fmla="*/ 4866030 w 12192000"/>
              <a:gd name="connsiteY81" fmla="*/ 153545 h 1128179"/>
              <a:gd name="connsiteX82" fmla="*/ 4868987 w 12192000"/>
              <a:gd name="connsiteY82" fmla="*/ 151567 h 1128179"/>
              <a:gd name="connsiteX83" fmla="*/ 4891068 w 12192000"/>
              <a:gd name="connsiteY83" fmla="*/ 162141 h 1128179"/>
              <a:gd name="connsiteX84" fmla="*/ 4909920 w 12192000"/>
              <a:gd name="connsiteY84" fmla="*/ 181223 h 1128179"/>
              <a:gd name="connsiteX85" fmla="*/ 5133538 w 12192000"/>
              <a:gd name="connsiteY85" fmla="*/ 171046 h 1128179"/>
              <a:gd name="connsiteX86" fmla="*/ 5467747 w 12192000"/>
              <a:gd name="connsiteY86" fmla="*/ 211498 h 1128179"/>
              <a:gd name="connsiteX87" fmla="*/ 5792606 w 12192000"/>
              <a:gd name="connsiteY87" fmla="*/ 221512 h 1128179"/>
              <a:gd name="connsiteX88" fmla="*/ 5869247 w 12192000"/>
              <a:gd name="connsiteY88" fmla="*/ 207069 h 1128179"/>
              <a:gd name="connsiteX89" fmla="*/ 5938156 w 12192000"/>
              <a:gd name="connsiteY89" fmla="*/ 236733 h 1128179"/>
              <a:gd name="connsiteX90" fmla="*/ 5965800 w 12192000"/>
              <a:gd name="connsiteY90" fmla="*/ 221624 h 1128179"/>
              <a:gd name="connsiteX91" fmla="*/ 5970550 w 12192000"/>
              <a:gd name="connsiteY91" fmla="*/ 218554 h 1128179"/>
              <a:gd name="connsiteX92" fmla="*/ 5989910 w 12192000"/>
              <a:gd name="connsiteY92" fmla="*/ 216383 h 1128179"/>
              <a:gd name="connsiteX93" fmla="*/ 5994937 w 12192000"/>
              <a:gd name="connsiteY93" fmla="*/ 203125 h 1128179"/>
              <a:gd name="connsiteX94" fmla="*/ 6023765 w 12192000"/>
              <a:gd name="connsiteY94" fmla="*/ 190797 h 1128179"/>
              <a:gd name="connsiteX95" fmla="*/ 6059520 w 12192000"/>
              <a:gd name="connsiteY95" fmla="*/ 190331 h 1128179"/>
              <a:gd name="connsiteX96" fmla="*/ 6229716 w 12192000"/>
              <a:gd name="connsiteY96" fmla="*/ 202251 h 1128179"/>
              <a:gd name="connsiteX97" fmla="*/ 6331381 w 12192000"/>
              <a:gd name="connsiteY97" fmla="*/ 201324 h 1128179"/>
              <a:gd name="connsiteX98" fmla="*/ 6369749 w 12192000"/>
              <a:gd name="connsiteY98" fmla="*/ 188311 h 1128179"/>
              <a:gd name="connsiteX99" fmla="*/ 6423498 w 12192000"/>
              <a:gd name="connsiteY99" fmla="*/ 178651 h 1128179"/>
              <a:gd name="connsiteX100" fmla="*/ 6518161 w 12192000"/>
              <a:gd name="connsiteY100" fmla="*/ 151803 h 1128179"/>
              <a:gd name="connsiteX101" fmla="*/ 6645685 w 12192000"/>
              <a:gd name="connsiteY101" fmla="*/ 176840 h 1128179"/>
              <a:gd name="connsiteX102" fmla="*/ 6739636 w 12192000"/>
              <a:gd name="connsiteY102" fmla="*/ 172969 h 1128179"/>
              <a:gd name="connsiteX103" fmla="*/ 6747672 w 12192000"/>
              <a:gd name="connsiteY103" fmla="*/ 163353 h 1128179"/>
              <a:gd name="connsiteX104" fmla="*/ 6811991 w 12192000"/>
              <a:gd name="connsiteY104" fmla="*/ 164731 h 1128179"/>
              <a:gd name="connsiteX105" fmla="*/ 7038226 w 12192000"/>
              <a:gd name="connsiteY105" fmla="*/ 234745 h 1128179"/>
              <a:gd name="connsiteX106" fmla="*/ 7163894 w 12192000"/>
              <a:gd name="connsiteY106" fmla="*/ 235638 h 1128179"/>
              <a:gd name="connsiteX107" fmla="*/ 7208349 w 12192000"/>
              <a:gd name="connsiteY107" fmla="*/ 225443 h 1128179"/>
              <a:gd name="connsiteX108" fmla="*/ 7282840 w 12192000"/>
              <a:gd name="connsiteY108" fmla="*/ 209016 h 1128179"/>
              <a:gd name="connsiteX109" fmla="*/ 7338153 w 12192000"/>
              <a:gd name="connsiteY109" fmla="*/ 170853 h 1128179"/>
              <a:gd name="connsiteX110" fmla="*/ 7400583 w 12192000"/>
              <a:gd name="connsiteY110" fmla="*/ 167375 h 1128179"/>
              <a:gd name="connsiteX111" fmla="*/ 7415556 w 12192000"/>
              <a:gd name="connsiteY111" fmla="*/ 200044 h 1128179"/>
              <a:gd name="connsiteX112" fmla="*/ 7482186 w 12192000"/>
              <a:gd name="connsiteY112" fmla="*/ 185458 h 1128179"/>
              <a:gd name="connsiteX113" fmla="*/ 7583207 w 12192000"/>
              <a:gd name="connsiteY113" fmla="*/ 159660 h 1128179"/>
              <a:gd name="connsiteX114" fmla="*/ 7641594 w 12192000"/>
              <a:gd name="connsiteY114" fmla="*/ 153426 h 1128179"/>
              <a:gd name="connsiteX115" fmla="*/ 7800943 w 12192000"/>
              <a:gd name="connsiteY115" fmla="*/ 127008 h 1128179"/>
              <a:gd name="connsiteX116" fmla="*/ 7960450 w 12192000"/>
              <a:gd name="connsiteY116" fmla="*/ 93391 h 1128179"/>
              <a:gd name="connsiteX117" fmla="*/ 8185539 w 12192000"/>
              <a:gd name="connsiteY117" fmla="*/ 9813 h 1128179"/>
              <a:gd name="connsiteX118" fmla="*/ 8207409 w 12192000"/>
              <a:gd name="connsiteY118" fmla="*/ 0 h 1128179"/>
              <a:gd name="connsiteX119" fmla="*/ 8238081 w 12192000"/>
              <a:gd name="connsiteY119" fmla="*/ 5133 h 1128179"/>
              <a:gd name="connsiteX120" fmla="*/ 8361058 w 12192000"/>
              <a:gd name="connsiteY120" fmla="*/ 27576 h 1128179"/>
              <a:gd name="connsiteX121" fmla="*/ 8458208 w 12192000"/>
              <a:gd name="connsiteY121" fmla="*/ 61981 h 1128179"/>
              <a:gd name="connsiteX122" fmla="*/ 8673082 w 12192000"/>
              <a:gd name="connsiteY122" fmla="*/ 78141 h 1128179"/>
              <a:gd name="connsiteX123" fmla="*/ 8772056 w 12192000"/>
              <a:gd name="connsiteY123" fmla="*/ 88351 h 1128179"/>
              <a:gd name="connsiteX124" fmla="*/ 8929686 w 12192000"/>
              <a:gd name="connsiteY124" fmla="*/ 70976 h 1128179"/>
              <a:gd name="connsiteX125" fmla="*/ 8966892 w 12192000"/>
              <a:gd name="connsiteY125"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244255 w 12192000"/>
              <a:gd name="connsiteY44" fmla="*/ 602909 h 1128179"/>
              <a:gd name="connsiteX45" fmla="*/ 2495283 w 12192000"/>
              <a:gd name="connsiteY45" fmla="*/ 595193 h 1128179"/>
              <a:gd name="connsiteX46" fmla="*/ 2562174 w 12192000"/>
              <a:gd name="connsiteY46" fmla="*/ 572725 h 1128179"/>
              <a:gd name="connsiteX47" fmla="*/ 2627821 w 12192000"/>
              <a:gd name="connsiteY47" fmla="*/ 594803 h 1128179"/>
              <a:gd name="connsiteX48" fmla="*/ 2730710 w 12192000"/>
              <a:gd name="connsiteY48" fmla="*/ 535894 h 1128179"/>
              <a:gd name="connsiteX49" fmla="*/ 2884932 w 12192000"/>
              <a:gd name="connsiteY49" fmla="*/ 529610 h 1128179"/>
              <a:gd name="connsiteX50" fmla="*/ 2976019 w 12192000"/>
              <a:gd name="connsiteY50" fmla="*/ 517878 h 1128179"/>
              <a:gd name="connsiteX51" fmla="*/ 3008759 w 12192000"/>
              <a:gd name="connsiteY51" fmla="*/ 500898 h 1128179"/>
              <a:gd name="connsiteX52" fmla="*/ 3055731 w 12192000"/>
              <a:gd name="connsiteY52" fmla="*/ 485604 h 1128179"/>
              <a:gd name="connsiteX53" fmla="*/ 3137188 w 12192000"/>
              <a:gd name="connsiteY53" fmla="*/ 448921 h 1128179"/>
              <a:gd name="connsiteX54" fmla="*/ 3338608 w 12192000"/>
              <a:gd name="connsiteY54" fmla="*/ 446350 h 1128179"/>
              <a:gd name="connsiteX55" fmla="*/ 3344574 w 12192000"/>
              <a:gd name="connsiteY55" fmla="*/ 435962 h 1128179"/>
              <a:gd name="connsiteX56" fmla="*/ 3402455 w 12192000"/>
              <a:gd name="connsiteY56" fmla="*/ 430487 h 1128179"/>
              <a:gd name="connsiteX57" fmla="*/ 3614450 w 12192000"/>
              <a:gd name="connsiteY57" fmla="*/ 475834 h 1128179"/>
              <a:gd name="connsiteX58" fmla="*/ 3727304 w 12192000"/>
              <a:gd name="connsiteY58" fmla="*/ 463354 h 1128179"/>
              <a:gd name="connsiteX59" fmla="*/ 3765869 w 12192000"/>
              <a:gd name="connsiteY59" fmla="*/ 448520 h 1128179"/>
              <a:gd name="connsiteX60" fmla="*/ 3830576 w 12192000"/>
              <a:gd name="connsiteY60" fmla="*/ 424312 h 1128179"/>
              <a:gd name="connsiteX61" fmla="*/ 3875271 w 12192000"/>
              <a:gd name="connsiteY61" fmla="*/ 380597 h 1128179"/>
              <a:gd name="connsiteX62" fmla="*/ 3948478 w 12192000"/>
              <a:gd name="connsiteY62" fmla="*/ 401303 h 1128179"/>
              <a:gd name="connsiteX63" fmla="*/ 4006369 w 12192000"/>
              <a:gd name="connsiteY63" fmla="*/ 379758 h 1128179"/>
              <a:gd name="connsiteX64" fmla="*/ 4093666 w 12192000"/>
              <a:gd name="connsiteY64" fmla="*/ 343437 h 1128179"/>
              <a:gd name="connsiteX65" fmla="*/ 4145241 w 12192000"/>
              <a:gd name="connsiteY65" fmla="*/ 331048 h 1128179"/>
              <a:gd name="connsiteX66" fmla="*/ 4284785 w 12192000"/>
              <a:gd name="connsiteY66" fmla="*/ 287911 h 1128179"/>
              <a:gd name="connsiteX67" fmla="*/ 4423539 w 12192000"/>
              <a:gd name="connsiteY67" fmla="*/ 237622 h 1128179"/>
              <a:gd name="connsiteX68" fmla="*/ 4535774 w 12192000"/>
              <a:gd name="connsiteY68" fmla="*/ 174767 h 1128179"/>
              <a:gd name="connsiteX69" fmla="*/ 4536053 w 12192000"/>
              <a:gd name="connsiteY69" fmla="*/ 174235 h 1128179"/>
              <a:gd name="connsiteX70" fmla="*/ 4547385 w 12192000"/>
              <a:gd name="connsiteY70" fmla="*/ 175275 h 1128179"/>
              <a:gd name="connsiteX71" fmla="*/ 4603054 w 12192000"/>
              <a:gd name="connsiteY71" fmla="*/ 187089 h 1128179"/>
              <a:gd name="connsiteX72" fmla="*/ 4674354 w 12192000"/>
              <a:gd name="connsiteY72" fmla="*/ 136635 h 1128179"/>
              <a:gd name="connsiteX73" fmla="*/ 4704259 w 12192000"/>
              <a:gd name="connsiteY73" fmla="*/ 127953 h 1128179"/>
              <a:gd name="connsiteX74" fmla="*/ 4720133 w 12192000"/>
              <a:gd name="connsiteY74" fmla="*/ 120475 h 1128179"/>
              <a:gd name="connsiteX75" fmla="*/ 4721058 w 12192000"/>
              <a:gd name="connsiteY75" fmla="*/ 118174 h 1128179"/>
              <a:gd name="connsiteX76" fmla="*/ 4774434 w 12192000"/>
              <a:gd name="connsiteY76" fmla="*/ 129767 h 1128179"/>
              <a:gd name="connsiteX77" fmla="*/ 4781376 w 12192000"/>
              <a:gd name="connsiteY77" fmla="*/ 127026 h 1128179"/>
              <a:gd name="connsiteX78" fmla="*/ 4816353 w 12192000"/>
              <a:gd name="connsiteY78" fmla="*/ 140061 h 1128179"/>
              <a:gd name="connsiteX79" fmla="*/ 4834325 w 12192000"/>
              <a:gd name="connsiteY79" fmla="*/ 143873 h 1128179"/>
              <a:gd name="connsiteX80" fmla="*/ 4839606 w 12192000"/>
              <a:gd name="connsiteY80" fmla="*/ 150977 h 1128179"/>
              <a:gd name="connsiteX81" fmla="*/ 4866030 w 12192000"/>
              <a:gd name="connsiteY81" fmla="*/ 153545 h 1128179"/>
              <a:gd name="connsiteX82" fmla="*/ 4868987 w 12192000"/>
              <a:gd name="connsiteY82" fmla="*/ 151567 h 1128179"/>
              <a:gd name="connsiteX83" fmla="*/ 4891068 w 12192000"/>
              <a:gd name="connsiteY83" fmla="*/ 162141 h 1128179"/>
              <a:gd name="connsiteX84" fmla="*/ 4909920 w 12192000"/>
              <a:gd name="connsiteY84" fmla="*/ 181223 h 1128179"/>
              <a:gd name="connsiteX85" fmla="*/ 5133538 w 12192000"/>
              <a:gd name="connsiteY85" fmla="*/ 171046 h 1128179"/>
              <a:gd name="connsiteX86" fmla="*/ 5467747 w 12192000"/>
              <a:gd name="connsiteY86" fmla="*/ 211498 h 1128179"/>
              <a:gd name="connsiteX87" fmla="*/ 5792606 w 12192000"/>
              <a:gd name="connsiteY87" fmla="*/ 221512 h 1128179"/>
              <a:gd name="connsiteX88" fmla="*/ 5869247 w 12192000"/>
              <a:gd name="connsiteY88" fmla="*/ 207069 h 1128179"/>
              <a:gd name="connsiteX89" fmla="*/ 5938156 w 12192000"/>
              <a:gd name="connsiteY89" fmla="*/ 236733 h 1128179"/>
              <a:gd name="connsiteX90" fmla="*/ 5965800 w 12192000"/>
              <a:gd name="connsiteY90" fmla="*/ 221624 h 1128179"/>
              <a:gd name="connsiteX91" fmla="*/ 5970550 w 12192000"/>
              <a:gd name="connsiteY91" fmla="*/ 218554 h 1128179"/>
              <a:gd name="connsiteX92" fmla="*/ 5989910 w 12192000"/>
              <a:gd name="connsiteY92" fmla="*/ 216383 h 1128179"/>
              <a:gd name="connsiteX93" fmla="*/ 5994937 w 12192000"/>
              <a:gd name="connsiteY93" fmla="*/ 203125 h 1128179"/>
              <a:gd name="connsiteX94" fmla="*/ 6023765 w 12192000"/>
              <a:gd name="connsiteY94" fmla="*/ 190797 h 1128179"/>
              <a:gd name="connsiteX95" fmla="*/ 6059520 w 12192000"/>
              <a:gd name="connsiteY95" fmla="*/ 190331 h 1128179"/>
              <a:gd name="connsiteX96" fmla="*/ 6229716 w 12192000"/>
              <a:gd name="connsiteY96" fmla="*/ 202251 h 1128179"/>
              <a:gd name="connsiteX97" fmla="*/ 6331381 w 12192000"/>
              <a:gd name="connsiteY97" fmla="*/ 201324 h 1128179"/>
              <a:gd name="connsiteX98" fmla="*/ 6369749 w 12192000"/>
              <a:gd name="connsiteY98" fmla="*/ 188311 h 1128179"/>
              <a:gd name="connsiteX99" fmla="*/ 6423498 w 12192000"/>
              <a:gd name="connsiteY99" fmla="*/ 178651 h 1128179"/>
              <a:gd name="connsiteX100" fmla="*/ 6518161 w 12192000"/>
              <a:gd name="connsiteY100" fmla="*/ 151803 h 1128179"/>
              <a:gd name="connsiteX101" fmla="*/ 6645685 w 12192000"/>
              <a:gd name="connsiteY101" fmla="*/ 176840 h 1128179"/>
              <a:gd name="connsiteX102" fmla="*/ 6739636 w 12192000"/>
              <a:gd name="connsiteY102" fmla="*/ 172969 h 1128179"/>
              <a:gd name="connsiteX103" fmla="*/ 6747672 w 12192000"/>
              <a:gd name="connsiteY103" fmla="*/ 163353 h 1128179"/>
              <a:gd name="connsiteX104" fmla="*/ 6811991 w 12192000"/>
              <a:gd name="connsiteY104" fmla="*/ 164731 h 1128179"/>
              <a:gd name="connsiteX105" fmla="*/ 7038226 w 12192000"/>
              <a:gd name="connsiteY105" fmla="*/ 234745 h 1128179"/>
              <a:gd name="connsiteX106" fmla="*/ 7163894 w 12192000"/>
              <a:gd name="connsiteY106" fmla="*/ 235638 h 1128179"/>
              <a:gd name="connsiteX107" fmla="*/ 7208349 w 12192000"/>
              <a:gd name="connsiteY107" fmla="*/ 225443 h 1128179"/>
              <a:gd name="connsiteX108" fmla="*/ 7282840 w 12192000"/>
              <a:gd name="connsiteY108" fmla="*/ 209016 h 1128179"/>
              <a:gd name="connsiteX109" fmla="*/ 7338153 w 12192000"/>
              <a:gd name="connsiteY109" fmla="*/ 170853 h 1128179"/>
              <a:gd name="connsiteX110" fmla="*/ 7400583 w 12192000"/>
              <a:gd name="connsiteY110" fmla="*/ 167375 h 1128179"/>
              <a:gd name="connsiteX111" fmla="*/ 7415556 w 12192000"/>
              <a:gd name="connsiteY111" fmla="*/ 200044 h 1128179"/>
              <a:gd name="connsiteX112" fmla="*/ 7482186 w 12192000"/>
              <a:gd name="connsiteY112" fmla="*/ 185458 h 1128179"/>
              <a:gd name="connsiteX113" fmla="*/ 7583207 w 12192000"/>
              <a:gd name="connsiteY113" fmla="*/ 159660 h 1128179"/>
              <a:gd name="connsiteX114" fmla="*/ 7641594 w 12192000"/>
              <a:gd name="connsiteY114" fmla="*/ 153426 h 1128179"/>
              <a:gd name="connsiteX115" fmla="*/ 7800943 w 12192000"/>
              <a:gd name="connsiteY115" fmla="*/ 127008 h 1128179"/>
              <a:gd name="connsiteX116" fmla="*/ 7960450 w 12192000"/>
              <a:gd name="connsiteY116" fmla="*/ 93391 h 1128179"/>
              <a:gd name="connsiteX117" fmla="*/ 8185539 w 12192000"/>
              <a:gd name="connsiteY117" fmla="*/ 9813 h 1128179"/>
              <a:gd name="connsiteX118" fmla="*/ 8207409 w 12192000"/>
              <a:gd name="connsiteY118" fmla="*/ 0 h 1128179"/>
              <a:gd name="connsiteX119" fmla="*/ 8238081 w 12192000"/>
              <a:gd name="connsiteY119" fmla="*/ 5133 h 1128179"/>
              <a:gd name="connsiteX120" fmla="*/ 8361058 w 12192000"/>
              <a:gd name="connsiteY120" fmla="*/ 27576 h 1128179"/>
              <a:gd name="connsiteX121" fmla="*/ 8458208 w 12192000"/>
              <a:gd name="connsiteY121" fmla="*/ 61981 h 1128179"/>
              <a:gd name="connsiteX122" fmla="*/ 8673082 w 12192000"/>
              <a:gd name="connsiteY122" fmla="*/ 78141 h 1128179"/>
              <a:gd name="connsiteX123" fmla="*/ 8772056 w 12192000"/>
              <a:gd name="connsiteY123" fmla="*/ 88351 h 1128179"/>
              <a:gd name="connsiteX124" fmla="*/ 8929686 w 12192000"/>
              <a:gd name="connsiteY124" fmla="*/ 70976 h 1128179"/>
              <a:gd name="connsiteX125" fmla="*/ 8966892 w 12192000"/>
              <a:gd name="connsiteY125"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95283 w 12192000"/>
              <a:gd name="connsiteY44" fmla="*/ 595193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36238 w 12192000"/>
              <a:gd name="connsiteY30" fmla="*/ 969390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54004 w 12192000"/>
              <a:gd name="connsiteY29" fmla="*/ 918640 h 1128179"/>
              <a:gd name="connsiteX30" fmla="*/ 372960 w 12192000"/>
              <a:gd name="connsiteY30" fmla="*/ 925322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64333 w 12192000"/>
              <a:gd name="connsiteY31" fmla="*/ 905785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63669 w 12192000"/>
              <a:gd name="connsiteY32" fmla="*/ 750988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6811991 w 12192000"/>
              <a:gd name="connsiteY103" fmla="*/ 164731 h 1128179"/>
              <a:gd name="connsiteX104" fmla="*/ 7038226 w 12192000"/>
              <a:gd name="connsiteY104" fmla="*/ 234745 h 1128179"/>
              <a:gd name="connsiteX105" fmla="*/ 7163894 w 12192000"/>
              <a:gd name="connsiteY105" fmla="*/ 235638 h 1128179"/>
              <a:gd name="connsiteX106" fmla="*/ 7208349 w 12192000"/>
              <a:gd name="connsiteY106" fmla="*/ 225443 h 1128179"/>
              <a:gd name="connsiteX107" fmla="*/ 7282840 w 12192000"/>
              <a:gd name="connsiteY107" fmla="*/ 209016 h 1128179"/>
              <a:gd name="connsiteX108" fmla="*/ 7338153 w 12192000"/>
              <a:gd name="connsiteY108" fmla="*/ 170853 h 1128179"/>
              <a:gd name="connsiteX109" fmla="*/ 7400583 w 12192000"/>
              <a:gd name="connsiteY109" fmla="*/ 167375 h 1128179"/>
              <a:gd name="connsiteX110" fmla="*/ 7415556 w 12192000"/>
              <a:gd name="connsiteY110" fmla="*/ 200044 h 1128179"/>
              <a:gd name="connsiteX111" fmla="*/ 7482186 w 12192000"/>
              <a:gd name="connsiteY111" fmla="*/ 185458 h 1128179"/>
              <a:gd name="connsiteX112" fmla="*/ 7583207 w 12192000"/>
              <a:gd name="connsiteY112" fmla="*/ 159660 h 1128179"/>
              <a:gd name="connsiteX113" fmla="*/ 7641594 w 12192000"/>
              <a:gd name="connsiteY113" fmla="*/ 153426 h 1128179"/>
              <a:gd name="connsiteX114" fmla="*/ 7800943 w 12192000"/>
              <a:gd name="connsiteY114" fmla="*/ 127008 h 1128179"/>
              <a:gd name="connsiteX115" fmla="*/ 7960450 w 12192000"/>
              <a:gd name="connsiteY115" fmla="*/ 93391 h 1128179"/>
              <a:gd name="connsiteX116" fmla="*/ 8185539 w 12192000"/>
              <a:gd name="connsiteY116" fmla="*/ 9813 h 1128179"/>
              <a:gd name="connsiteX117" fmla="*/ 8207409 w 12192000"/>
              <a:gd name="connsiteY117" fmla="*/ 0 h 1128179"/>
              <a:gd name="connsiteX118" fmla="*/ 8238081 w 12192000"/>
              <a:gd name="connsiteY118" fmla="*/ 5133 h 1128179"/>
              <a:gd name="connsiteX119" fmla="*/ 8361058 w 12192000"/>
              <a:gd name="connsiteY119" fmla="*/ 27576 h 1128179"/>
              <a:gd name="connsiteX120" fmla="*/ 8458208 w 12192000"/>
              <a:gd name="connsiteY120" fmla="*/ 61981 h 1128179"/>
              <a:gd name="connsiteX121" fmla="*/ 8673082 w 12192000"/>
              <a:gd name="connsiteY121" fmla="*/ 78141 h 1128179"/>
              <a:gd name="connsiteX122" fmla="*/ 8772056 w 12192000"/>
              <a:gd name="connsiteY122" fmla="*/ 88351 h 1128179"/>
              <a:gd name="connsiteX123" fmla="*/ 8929686 w 12192000"/>
              <a:gd name="connsiteY123" fmla="*/ 70976 h 1128179"/>
              <a:gd name="connsiteX124" fmla="*/ 8966892 w 12192000"/>
              <a:gd name="connsiteY124"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747672 w 12192000"/>
              <a:gd name="connsiteY102" fmla="*/ 163353 h 1128179"/>
              <a:gd name="connsiteX103" fmla="*/ 7038226 w 12192000"/>
              <a:gd name="connsiteY103" fmla="*/ 234745 h 1128179"/>
              <a:gd name="connsiteX104" fmla="*/ 7163894 w 12192000"/>
              <a:gd name="connsiteY104" fmla="*/ 235638 h 1128179"/>
              <a:gd name="connsiteX105" fmla="*/ 7208349 w 12192000"/>
              <a:gd name="connsiteY105" fmla="*/ 225443 h 1128179"/>
              <a:gd name="connsiteX106" fmla="*/ 7282840 w 12192000"/>
              <a:gd name="connsiteY106" fmla="*/ 209016 h 1128179"/>
              <a:gd name="connsiteX107" fmla="*/ 7338153 w 12192000"/>
              <a:gd name="connsiteY107" fmla="*/ 170853 h 1128179"/>
              <a:gd name="connsiteX108" fmla="*/ 7400583 w 12192000"/>
              <a:gd name="connsiteY108" fmla="*/ 167375 h 1128179"/>
              <a:gd name="connsiteX109" fmla="*/ 7415556 w 12192000"/>
              <a:gd name="connsiteY109" fmla="*/ 200044 h 1128179"/>
              <a:gd name="connsiteX110" fmla="*/ 7482186 w 12192000"/>
              <a:gd name="connsiteY110" fmla="*/ 185458 h 1128179"/>
              <a:gd name="connsiteX111" fmla="*/ 7583207 w 12192000"/>
              <a:gd name="connsiteY111" fmla="*/ 159660 h 1128179"/>
              <a:gd name="connsiteX112" fmla="*/ 7641594 w 12192000"/>
              <a:gd name="connsiteY112" fmla="*/ 153426 h 1128179"/>
              <a:gd name="connsiteX113" fmla="*/ 7800943 w 12192000"/>
              <a:gd name="connsiteY113" fmla="*/ 127008 h 1128179"/>
              <a:gd name="connsiteX114" fmla="*/ 7960450 w 12192000"/>
              <a:gd name="connsiteY114" fmla="*/ 93391 h 1128179"/>
              <a:gd name="connsiteX115" fmla="*/ 8185539 w 12192000"/>
              <a:gd name="connsiteY115" fmla="*/ 9813 h 1128179"/>
              <a:gd name="connsiteX116" fmla="*/ 8207409 w 12192000"/>
              <a:gd name="connsiteY116" fmla="*/ 0 h 1128179"/>
              <a:gd name="connsiteX117" fmla="*/ 8238081 w 12192000"/>
              <a:gd name="connsiteY117" fmla="*/ 5133 h 1128179"/>
              <a:gd name="connsiteX118" fmla="*/ 8361058 w 12192000"/>
              <a:gd name="connsiteY118" fmla="*/ 27576 h 1128179"/>
              <a:gd name="connsiteX119" fmla="*/ 8458208 w 12192000"/>
              <a:gd name="connsiteY119" fmla="*/ 61981 h 1128179"/>
              <a:gd name="connsiteX120" fmla="*/ 8673082 w 12192000"/>
              <a:gd name="connsiteY120" fmla="*/ 78141 h 1128179"/>
              <a:gd name="connsiteX121" fmla="*/ 8772056 w 12192000"/>
              <a:gd name="connsiteY121" fmla="*/ 88351 h 1128179"/>
              <a:gd name="connsiteX122" fmla="*/ 8929686 w 12192000"/>
              <a:gd name="connsiteY122" fmla="*/ 70976 h 1128179"/>
              <a:gd name="connsiteX123" fmla="*/ 8966892 w 12192000"/>
              <a:gd name="connsiteY123"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518161 w 12192000"/>
              <a:gd name="connsiteY99" fmla="*/ 151803 h 1128179"/>
              <a:gd name="connsiteX100" fmla="*/ 6645685 w 12192000"/>
              <a:gd name="connsiteY100" fmla="*/ 176840 h 1128179"/>
              <a:gd name="connsiteX101" fmla="*/ 6739636 w 12192000"/>
              <a:gd name="connsiteY101" fmla="*/ 172969 h 1128179"/>
              <a:gd name="connsiteX102" fmla="*/ 6820599 w 12192000"/>
              <a:gd name="connsiteY102" fmla="*/ 197012 h 1128179"/>
              <a:gd name="connsiteX103" fmla="*/ 7038226 w 12192000"/>
              <a:gd name="connsiteY103" fmla="*/ 234745 h 1128179"/>
              <a:gd name="connsiteX104" fmla="*/ 7163894 w 12192000"/>
              <a:gd name="connsiteY104" fmla="*/ 235638 h 1128179"/>
              <a:gd name="connsiteX105" fmla="*/ 7208349 w 12192000"/>
              <a:gd name="connsiteY105" fmla="*/ 225443 h 1128179"/>
              <a:gd name="connsiteX106" fmla="*/ 7282840 w 12192000"/>
              <a:gd name="connsiteY106" fmla="*/ 209016 h 1128179"/>
              <a:gd name="connsiteX107" fmla="*/ 7338153 w 12192000"/>
              <a:gd name="connsiteY107" fmla="*/ 170853 h 1128179"/>
              <a:gd name="connsiteX108" fmla="*/ 7400583 w 12192000"/>
              <a:gd name="connsiteY108" fmla="*/ 167375 h 1128179"/>
              <a:gd name="connsiteX109" fmla="*/ 7415556 w 12192000"/>
              <a:gd name="connsiteY109" fmla="*/ 200044 h 1128179"/>
              <a:gd name="connsiteX110" fmla="*/ 7482186 w 12192000"/>
              <a:gd name="connsiteY110" fmla="*/ 185458 h 1128179"/>
              <a:gd name="connsiteX111" fmla="*/ 7583207 w 12192000"/>
              <a:gd name="connsiteY111" fmla="*/ 159660 h 1128179"/>
              <a:gd name="connsiteX112" fmla="*/ 7641594 w 12192000"/>
              <a:gd name="connsiteY112" fmla="*/ 153426 h 1128179"/>
              <a:gd name="connsiteX113" fmla="*/ 7800943 w 12192000"/>
              <a:gd name="connsiteY113" fmla="*/ 127008 h 1128179"/>
              <a:gd name="connsiteX114" fmla="*/ 7960450 w 12192000"/>
              <a:gd name="connsiteY114" fmla="*/ 93391 h 1128179"/>
              <a:gd name="connsiteX115" fmla="*/ 8185539 w 12192000"/>
              <a:gd name="connsiteY115" fmla="*/ 9813 h 1128179"/>
              <a:gd name="connsiteX116" fmla="*/ 8207409 w 12192000"/>
              <a:gd name="connsiteY116" fmla="*/ 0 h 1128179"/>
              <a:gd name="connsiteX117" fmla="*/ 8238081 w 12192000"/>
              <a:gd name="connsiteY117" fmla="*/ 5133 h 1128179"/>
              <a:gd name="connsiteX118" fmla="*/ 8361058 w 12192000"/>
              <a:gd name="connsiteY118" fmla="*/ 27576 h 1128179"/>
              <a:gd name="connsiteX119" fmla="*/ 8458208 w 12192000"/>
              <a:gd name="connsiteY119" fmla="*/ 61981 h 1128179"/>
              <a:gd name="connsiteX120" fmla="*/ 8673082 w 12192000"/>
              <a:gd name="connsiteY120" fmla="*/ 78141 h 1128179"/>
              <a:gd name="connsiteX121" fmla="*/ 8772056 w 12192000"/>
              <a:gd name="connsiteY121" fmla="*/ 88351 h 1128179"/>
              <a:gd name="connsiteX122" fmla="*/ 8929686 w 12192000"/>
              <a:gd name="connsiteY122" fmla="*/ 70976 h 1128179"/>
              <a:gd name="connsiteX123" fmla="*/ 8966892 w 12192000"/>
              <a:gd name="connsiteY123"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73082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73082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70432 w 12192000"/>
              <a:gd name="connsiteY5" fmla="*/ 143600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481131 w 12192000"/>
              <a:gd name="connsiteY40" fmla="*/ 629980 h 1128179"/>
              <a:gd name="connsiteX41" fmla="*/ 1698214 w 12192000"/>
              <a:gd name="connsiteY41" fmla="*/ 649129 h 1128179"/>
              <a:gd name="connsiteX42" fmla="*/ 2002933 w 12192000"/>
              <a:gd name="connsiteY42" fmla="*/ 666487 h 1128179"/>
              <a:gd name="connsiteX43" fmla="*/ 2147463 w 12192000"/>
              <a:gd name="connsiteY43" fmla="*/ 645844 h 1128179"/>
              <a:gd name="connsiteX44" fmla="*/ 2421837 w 12192000"/>
              <a:gd name="connsiteY44" fmla="*/ 617227 h 1128179"/>
              <a:gd name="connsiteX45" fmla="*/ 2562174 w 12192000"/>
              <a:gd name="connsiteY45" fmla="*/ 572725 h 1128179"/>
              <a:gd name="connsiteX46" fmla="*/ 2627821 w 12192000"/>
              <a:gd name="connsiteY46" fmla="*/ 594803 h 1128179"/>
              <a:gd name="connsiteX47" fmla="*/ 2730710 w 12192000"/>
              <a:gd name="connsiteY47" fmla="*/ 535894 h 1128179"/>
              <a:gd name="connsiteX48" fmla="*/ 2884932 w 12192000"/>
              <a:gd name="connsiteY48" fmla="*/ 529610 h 1128179"/>
              <a:gd name="connsiteX49" fmla="*/ 2976019 w 12192000"/>
              <a:gd name="connsiteY49" fmla="*/ 517878 h 1128179"/>
              <a:gd name="connsiteX50" fmla="*/ 3008759 w 12192000"/>
              <a:gd name="connsiteY50" fmla="*/ 500898 h 1128179"/>
              <a:gd name="connsiteX51" fmla="*/ 3055731 w 12192000"/>
              <a:gd name="connsiteY51" fmla="*/ 485604 h 1128179"/>
              <a:gd name="connsiteX52" fmla="*/ 3137188 w 12192000"/>
              <a:gd name="connsiteY52" fmla="*/ 448921 h 1128179"/>
              <a:gd name="connsiteX53" fmla="*/ 3338608 w 12192000"/>
              <a:gd name="connsiteY53" fmla="*/ 446350 h 1128179"/>
              <a:gd name="connsiteX54" fmla="*/ 3344574 w 12192000"/>
              <a:gd name="connsiteY54" fmla="*/ 435962 h 1128179"/>
              <a:gd name="connsiteX55" fmla="*/ 3402455 w 12192000"/>
              <a:gd name="connsiteY55" fmla="*/ 430487 h 1128179"/>
              <a:gd name="connsiteX56" fmla="*/ 3614450 w 12192000"/>
              <a:gd name="connsiteY56" fmla="*/ 475834 h 1128179"/>
              <a:gd name="connsiteX57" fmla="*/ 3727304 w 12192000"/>
              <a:gd name="connsiteY57" fmla="*/ 463354 h 1128179"/>
              <a:gd name="connsiteX58" fmla="*/ 3765869 w 12192000"/>
              <a:gd name="connsiteY58" fmla="*/ 448520 h 1128179"/>
              <a:gd name="connsiteX59" fmla="*/ 3830576 w 12192000"/>
              <a:gd name="connsiteY59" fmla="*/ 424312 h 1128179"/>
              <a:gd name="connsiteX60" fmla="*/ 3875271 w 12192000"/>
              <a:gd name="connsiteY60" fmla="*/ 380597 h 1128179"/>
              <a:gd name="connsiteX61" fmla="*/ 3948478 w 12192000"/>
              <a:gd name="connsiteY61" fmla="*/ 401303 h 1128179"/>
              <a:gd name="connsiteX62" fmla="*/ 4006369 w 12192000"/>
              <a:gd name="connsiteY62" fmla="*/ 379758 h 1128179"/>
              <a:gd name="connsiteX63" fmla="*/ 4093666 w 12192000"/>
              <a:gd name="connsiteY63" fmla="*/ 343437 h 1128179"/>
              <a:gd name="connsiteX64" fmla="*/ 4145241 w 12192000"/>
              <a:gd name="connsiteY64" fmla="*/ 331048 h 1128179"/>
              <a:gd name="connsiteX65" fmla="*/ 4284785 w 12192000"/>
              <a:gd name="connsiteY65" fmla="*/ 287911 h 1128179"/>
              <a:gd name="connsiteX66" fmla="*/ 4423539 w 12192000"/>
              <a:gd name="connsiteY66" fmla="*/ 237622 h 1128179"/>
              <a:gd name="connsiteX67" fmla="*/ 4535774 w 12192000"/>
              <a:gd name="connsiteY67" fmla="*/ 174767 h 1128179"/>
              <a:gd name="connsiteX68" fmla="*/ 4536053 w 12192000"/>
              <a:gd name="connsiteY68" fmla="*/ 174235 h 1128179"/>
              <a:gd name="connsiteX69" fmla="*/ 4547385 w 12192000"/>
              <a:gd name="connsiteY69" fmla="*/ 175275 h 1128179"/>
              <a:gd name="connsiteX70" fmla="*/ 4603054 w 12192000"/>
              <a:gd name="connsiteY70" fmla="*/ 187089 h 1128179"/>
              <a:gd name="connsiteX71" fmla="*/ 4674354 w 12192000"/>
              <a:gd name="connsiteY71" fmla="*/ 136635 h 1128179"/>
              <a:gd name="connsiteX72" fmla="*/ 4704259 w 12192000"/>
              <a:gd name="connsiteY72" fmla="*/ 127953 h 1128179"/>
              <a:gd name="connsiteX73" fmla="*/ 4720133 w 12192000"/>
              <a:gd name="connsiteY73" fmla="*/ 120475 h 1128179"/>
              <a:gd name="connsiteX74" fmla="*/ 4721058 w 12192000"/>
              <a:gd name="connsiteY74" fmla="*/ 118174 h 1128179"/>
              <a:gd name="connsiteX75" fmla="*/ 4774434 w 12192000"/>
              <a:gd name="connsiteY75" fmla="*/ 129767 h 1128179"/>
              <a:gd name="connsiteX76" fmla="*/ 4781376 w 12192000"/>
              <a:gd name="connsiteY76" fmla="*/ 127026 h 1128179"/>
              <a:gd name="connsiteX77" fmla="*/ 4816353 w 12192000"/>
              <a:gd name="connsiteY77" fmla="*/ 140061 h 1128179"/>
              <a:gd name="connsiteX78" fmla="*/ 4834325 w 12192000"/>
              <a:gd name="connsiteY78" fmla="*/ 143873 h 1128179"/>
              <a:gd name="connsiteX79" fmla="*/ 4839606 w 12192000"/>
              <a:gd name="connsiteY79" fmla="*/ 150977 h 1128179"/>
              <a:gd name="connsiteX80" fmla="*/ 4866030 w 12192000"/>
              <a:gd name="connsiteY80" fmla="*/ 153545 h 1128179"/>
              <a:gd name="connsiteX81" fmla="*/ 4868987 w 12192000"/>
              <a:gd name="connsiteY81" fmla="*/ 151567 h 1128179"/>
              <a:gd name="connsiteX82" fmla="*/ 4891068 w 12192000"/>
              <a:gd name="connsiteY82" fmla="*/ 162141 h 1128179"/>
              <a:gd name="connsiteX83" fmla="*/ 4909920 w 12192000"/>
              <a:gd name="connsiteY83" fmla="*/ 181223 h 1128179"/>
              <a:gd name="connsiteX84" fmla="*/ 5133538 w 12192000"/>
              <a:gd name="connsiteY84" fmla="*/ 171046 h 1128179"/>
              <a:gd name="connsiteX85" fmla="*/ 5467747 w 12192000"/>
              <a:gd name="connsiteY85" fmla="*/ 211498 h 1128179"/>
              <a:gd name="connsiteX86" fmla="*/ 5792606 w 12192000"/>
              <a:gd name="connsiteY86" fmla="*/ 221512 h 1128179"/>
              <a:gd name="connsiteX87" fmla="*/ 5869247 w 12192000"/>
              <a:gd name="connsiteY87" fmla="*/ 207069 h 1128179"/>
              <a:gd name="connsiteX88" fmla="*/ 5938156 w 12192000"/>
              <a:gd name="connsiteY88" fmla="*/ 236733 h 1128179"/>
              <a:gd name="connsiteX89" fmla="*/ 5965800 w 12192000"/>
              <a:gd name="connsiteY89" fmla="*/ 221624 h 1128179"/>
              <a:gd name="connsiteX90" fmla="*/ 5970550 w 12192000"/>
              <a:gd name="connsiteY90" fmla="*/ 218554 h 1128179"/>
              <a:gd name="connsiteX91" fmla="*/ 5989910 w 12192000"/>
              <a:gd name="connsiteY91" fmla="*/ 216383 h 1128179"/>
              <a:gd name="connsiteX92" fmla="*/ 5994937 w 12192000"/>
              <a:gd name="connsiteY92" fmla="*/ 203125 h 1128179"/>
              <a:gd name="connsiteX93" fmla="*/ 6023765 w 12192000"/>
              <a:gd name="connsiteY93" fmla="*/ 190797 h 1128179"/>
              <a:gd name="connsiteX94" fmla="*/ 6059520 w 12192000"/>
              <a:gd name="connsiteY94" fmla="*/ 190331 h 1128179"/>
              <a:gd name="connsiteX95" fmla="*/ 6229716 w 12192000"/>
              <a:gd name="connsiteY95" fmla="*/ 202251 h 1128179"/>
              <a:gd name="connsiteX96" fmla="*/ 6331381 w 12192000"/>
              <a:gd name="connsiteY96" fmla="*/ 201324 h 1128179"/>
              <a:gd name="connsiteX97" fmla="*/ 6369749 w 12192000"/>
              <a:gd name="connsiteY97" fmla="*/ 188311 h 1128179"/>
              <a:gd name="connsiteX98" fmla="*/ 6423498 w 12192000"/>
              <a:gd name="connsiteY98" fmla="*/ 178651 h 1128179"/>
              <a:gd name="connsiteX99" fmla="*/ 6645685 w 12192000"/>
              <a:gd name="connsiteY99" fmla="*/ 176840 h 1128179"/>
              <a:gd name="connsiteX100" fmla="*/ 6739636 w 12192000"/>
              <a:gd name="connsiteY100" fmla="*/ 172969 h 1128179"/>
              <a:gd name="connsiteX101" fmla="*/ 6820599 w 12192000"/>
              <a:gd name="connsiteY101" fmla="*/ 197012 h 1128179"/>
              <a:gd name="connsiteX102" fmla="*/ 7038226 w 12192000"/>
              <a:gd name="connsiteY102" fmla="*/ 234745 h 1128179"/>
              <a:gd name="connsiteX103" fmla="*/ 7163894 w 12192000"/>
              <a:gd name="connsiteY103" fmla="*/ 235638 h 1128179"/>
              <a:gd name="connsiteX104" fmla="*/ 7208349 w 12192000"/>
              <a:gd name="connsiteY104" fmla="*/ 225443 h 1128179"/>
              <a:gd name="connsiteX105" fmla="*/ 7282840 w 12192000"/>
              <a:gd name="connsiteY105" fmla="*/ 209016 h 1128179"/>
              <a:gd name="connsiteX106" fmla="*/ 7338153 w 12192000"/>
              <a:gd name="connsiteY106" fmla="*/ 170853 h 1128179"/>
              <a:gd name="connsiteX107" fmla="*/ 7400583 w 12192000"/>
              <a:gd name="connsiteY107" fmla="*/ 167375 h 1128179"/>
              <a:gd name="connsiteX108" fmla="*/ 7415556 w 12192000"/>
              <a:gd name="connsiteY108" fmla="*/ 200044 h 1128179"/>
              <a:gd name="connsiteX109" fmla="*/ 7482186 w 12192000"/>
              <a:gd name="connsiteY109" fmla="*/ 185458 h 1128179"/>
              <a:gd name="connsiteX110" fmla="*/ 7583207 w 12192000"/>
              <a:gd name="connsiteY110" fmla="*/ 159660 h 1128179"/>
              <a:gd name="connsiteX111" fmla="*/ 7641594 w 12192000"/>
              <a:gd name="connsiteY111" fmla="*/ 153426 h 1128179"/>
              <a:gd name="connsiteX112" fmla="*/ 7800943 w 12192000"/>
              <a:gd name="connsiteY112" fmla="*/ 127008 h 1128179"/>
              <a:gd name="connsiteX113" fmla="*/ 7960450 w 12192000"/>
              <a:gd name="connsiteY113" fmla="*/ 93391 h 1128179"/>
              <a:gd name="connsiteX114" fmla="*/ 8185539 w 12192000"/>
              <a:gd name="connsiteY114" fmla="*/ 9813 h 1128179"/>
              <a:gd name="connsiteX115" fmla="*/ 8207409 w 12192000"/>
              <a:gd name="connsiteY115" fmla="*/ 0 h 1128179"/>
              <a:gd name="connsiteX116" fmla="*/ 8238081 w 12192000"/>
              <a:gd name="connsiteY116" fmla="*/ 5133 h 1128179"/>
              <a:gd name="connsiteX117" fmla="*/ 8361058 w 12192000"/>
              <a:gd name="connsiteY117" fmla="*/ 27576 h 1128179"/>
              <a:gd name="connsiteX118" fmla="*/ 8458208 w 12192000"/>
              <a:gd name="connsiteY118" fmla="*/ 61981 h 1128179"/>
              <a:gd name="connsiteX119" fmla="*/ 8645033 w 12192000"/>
              <a:gd name="connsiteY119" fmla="*/ 78141 h 1128179"/>
              <a:gd name="connsiteX120" fmla="*/ 8772056 w 12192000"/>
              <a:gd name="connsiteY120" fmla="*/ 88351 h 1128179"/>
              <a:gd name="connsiteX121" fmla="*/ 8929686 w 12192000"/>
              <a:gd name="connsiteY121" fmla="*/ 70976 h 1128179"/>
              <a:gd name="connsiteX122" fmla="*/ 8966892 w 12192000"/>
              <a:gd name="connsiteY122"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23680 w 12192000"/>
              <a:gd name="connsiteY39" fmla="*/ 687582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216594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154923 w 12192000"/>
              <a:gd name="connsiteY37" fmla="*/ 767172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02332 w 12192000"/>
              <a:gd name="connsiteY36" fmla="*/ 76835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063705 w 12192000"/>
              <a:gd name="connsiteY35" fmla="*/ 809009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44355 w 12192000"/>
              <a:gd name="connsiteY34" fmla="*/ 807183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44574 w 12192000"/>
              <a:gd name="connsiteY53" fmla="*/ 435962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02455 w 12192000"/>
              <a:gd name="connsiteY54" fmla="*/ 430487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09920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891068 w 12192000"/>
              <a:gd name="connsiteY81" fmla="*/ 162141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14450 w 12192000"/>
              <a:gd name="connsiteY55" fmla="*/ 475834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421837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393788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393788 w 12192000"/>
              <a:gd name="connsiteY43" fmla="*/ 617227 h 1128179"/>
              <a:gd name="connsiteX44" fmla="*/ 2562174 w 12192000"/>
              <a:gd name="connsiteY44" fmla="*/ 57272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27821 w 12192000"/>
              <a:gd name="connsiteY45" fmla="*/ 594803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2002933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458208 w 12192000"/>
              <a:gd name="connsiteY117" fmla="*/ 6198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38081 w 12192000"/>
              <a:gd name="connsiteY115" fmla="*/ 5133 h 1128179"/>
              <a:gd name="connsiteX116" fmla="*/ 8361058 w 12192000"/>
              <a:gd name="connsiteY116" fmla="*/ 27576 h 1128179"/>
              <a:gd name="connsiteX117" fmla="*/ 8531136 w 12192000"/>
              <a:gd name="connsiteY117" fmla="*/ 5637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67602 h 1128179"/>
              <a:gd name="connsiteX1" fmla="*/ 9024264 w 12192000"/>
              <a:gd name="connsiteY1" fmla="*/ 59218 h 1128179"/>
              <a:gd name="connsiteX2" fmla="*/ 9162332 w 12192000"/>
              <a:gd name="connsiteY2" fmla="*/ 109761 h 1128179"/>
              <a:gd name="connsiteX3" fmla="*/ 9231104 w 12192000"/>
              <a:gd name="connsiteY3" fmla="*/ 126980 h 1128179"/>
              <a:gd name="connsiteX4" fmla="*/ 9337856 w 12192000"/>
              <a:gd name="connsiteY4" fmla="*/ 137521 h 1128179"/>
              <a:gd name="connsiteX5" fmla="*/ 9398481 w 12192000"/>
              <a:gd name="connsiteY5" fmla="*/ 166039 h 1128179"/>
              <a:gd name="connsiteX6" fmla="*/ 9695185 w 12192000"/>
              <a:gd name="connsiteY6" fmla="*/ 191950 h 1128179"/>
              <a:gd name="connsiteX7" fmla="*/ 9865404 w 12192000"/>
              <a:gd name="connsiteY7" fmla="*/ 189190 h 1128179"/>
              <a:gd name="connsiteX8" fmla="*/ 10035421 w 12192000"/>
              <a:gd name="connsiteY8" fmla="*/ 171231 h 1128179"/>
              <a:gd name="connsiteX9" fmla="*/ 10159413 w 12192000"/>
              <a:gd name="connsiteY9" fmla="*/ 174726 h 1128179"/>
              <a:gd name="connsiteX10" fmla="*/ 10191921 w 12192000"/>
              <a:gd name="connsiteY10" fmla="*/ 172915 h 1128179"/>
              <a:gd name="connsiteX11" fmla="*/ 10245241 w 12192000"/>
              <a:gd name="connsiteY11" fmla="*/ 165561 h 1128179"/>
              <a:gd name="connsiteX12" fmla="*/ 10327894 w 12192000"/>
              <a:gd name="connsiteY12" fmla="*/ 182531 h 1128179"/>
              <a:gd name="connsiteX13" fmla="*/ 10522293 w 12192000"/>
              <a:gd name="connsiteY13" fmla="*/ 204121 h 1128179"/>
              <a:gd name="connsiteX14" fmla="*/ 10772996 w 12192000"/>
              <a:gd name="connsiteY14" fmla="*/ 246845 h 1128179"/>
              <a:gd name="connsiteX15" fmla="*/ 11029627 w 12192000"/>
              <a:gd name="connsiteY15" fmla="*/ 227288 h 1128179"/>
              <a:gd name="connsiteX16" fmla="*/ 11118024 w 12192000"/>
              <a:gd name="connsiteY16" fmla="*/ 224292 h 1128179"/>
              <a:gd name="connsiteX17" fmla="*/ 11326842 w 12192000"/>
              <a:gd name="connsiteY17" fmla="*/ 185853 h 1128179"/>
              <a:gd name="connsiteX18" fmla="*/ 11442963 w 12192000"/>
              <a:gd name="connsiteY18" fmla="*/ 162412 h 1128179"/>
              <a:gd name="connsiteX19" fmla="*/ 11603159 w 12192000"/>
              <a:gd name="connsiteY19" fmla="*/ 129213 h 1128179"/>
              <a:gd name="connsiteX20" fmla="*/ 11642383 w 12192000"/>
              <a:gd name="connsiteY20" fmla="*/ 118256 h 1128179"/>
              <a:gd name="connsiteX21" fmla="*/ 11856150 w 12192000"/>
              <a:gd name="connsiteY21" fmla="*/ 130756 h 1128179"/>
              <a:gd name="connsiteX22" fmla="*/ 11993769 w 12192000"/>
              <a:gd name="connsiteY22" fmla="*/ 153864 h 1128179"/>
              <a:gd name="connsiteX23" fmla="*/ 12102516 w 12192000"/>
              <a:gd name="connsiteY23" fmla="*/ 99819 h 1128179"/>
              <a:gd name="connsiteX24" fmla="*/ 12191056 w 12192000"/>
              <a:gd name="connsiteY24" fmla="*/ 86116 h 1128179"/>
              <a:gd name="connsiteX25" fmla="*/ 12192000 w 12192000"/>
              <a:gd name="connsiteY25" fmla="*/ 86722 h 1128179"/>
              <a:gd name="connsiteX26" fmla="*/ 12192000 w 12192000"/>
              <a:gd name="connsiteY26" fmla="*/ 1128179 h 1128179"/>
              <a:gd name="connsiteX27" fmla="*/ 0 w 12192000"/>
              <a:gd name="connsiteY27" fmla="*/ 1128179 h 1128179"/>
              <a:gd name="connsiteX28" fmla="*/ 0 w 12192000"/>
              <a:gd name="connsiteY28" fmla="*/ 923495 h 1128179"/>
              <a:gd name="connsiteX29" fmla="*/ 246660 w 12192000"/>
              <a:gd name="connsiteY29" fmla="*/ 889262 h 1128179"/>
              <a:gd name="connsiteX30" fmla="*/ 372960 w 12192000"/>
              <a:gd name="connsiteY30" fmla="*/ 925322 h 1128179"/>
              <a:gd name="connsiteX31" fmla="*/ 586367 w 12192000"/>
              <a:gd name="connsiteY31" fmla="*/ 861717 h 1128179"/>
              <a:gd name="connsiteX32" fmla="*/ 856325 w 12192000"/>
              <a:gd name="connsiteY32" fmla="*/ 787711 h 1128179"/>
              <a:gd name="connsiteX33" fmla="*/ 991881 w 12192000"/>
              <a:gd name="connsiteY33" fmla="*/ 768827 h 1128179"/>
              <a:gd name="connsiteX34" fmla="*/ 1055575 w 12192000"/>
              <a:gd name="connsiteY34" fmla="*/ 779134 h 1128179"/>
              <a:gd name="connsiteX35" fmla="*/ 1119803 w 12192000"/>
              <a:gd name="connsiteY35" fmla="*/ 769740 h 1128179"/>
              <a:gd name="connsiteX36" fmla="*/ 1169650 w 12192000"/>
              <a:gd name="connsiteY36" fmla="*/ 751525 h 1128179"/>
              <a:gd name="connsiteX37" fmla="*/ 1244680 w 12192000"/>
              <a:gd name="connsiteY37" fmla="*/ 733513 h 1128179"/>
              <a:gd name="connsiteX38" fmla="*/ 1345620 w 12192000"/>
              <a:gd name="connsiteY38" fmla="*/ 711296 h 1128179"/>
              <a:gd name="connsiteX39" fmla="*/ 1479778 w 12192000"/>
              <a:gd name="connsiteY39" fmla="*/ 693191 h 1128179"/>
              <a:gd name="connsiteX40" fmla="*/ 1698214 w 12192000"/>
              <a:gd name="connsiteY40" fmla="*/ 649129 h 1128179"/>
              <a:gd name="connsiteX41" fmla="*/ 1946835 w 12192000"/>
              <a:gd name="connsiteY41" fmla="*/ 666487 h 1128179"/>
              <a:gd name="connsiteX42" fmla="*/ 2147463 w 12192000"/>
              <a:gd name="connsiteY42" fmla="*/ 645844 h 1128179"/>
              <a:gd name="connsiteX43" fmla="*/ 2393788 w 12192000"/>
              <a:gd name="connsiteY43" fmla="*/ 617227 h 1128179"/>
              <a:gd name="connsiteX44" fmla="*/ 2539735 w 12192000"/>
              <a:gd name="connsiteY44" fmla="*/ 583945 h 1128179"/>
              <a:gd name="connsiteX45" fmla="*/ 2650260 w 12192000"/>
              <a:gd name="connsiteY45" fmla="*/ 572364 h 1128179"/>
              <a:gd name="connsiteX46" fmla="*/ 2730710 w 12192000"/>
              <a:gd name="connsiteY46" fmla="*/ 535894 h 1128179"/>
              <a:gd name="connsiteX47" fmla="*/ 2884932 w 12192000"/>
              <a:gd name="connsiteY47" fmla="*/ 529610 h 1128179"/>
              <a:gd name="connsiteX48" fmla="*/ 2976019 w 12192000"/>
              <a:gd name="connsiteY48" fmla="*/ 517878 h 1128179"/>
              <a:gd name="connsiteX49" fmla="*/ 3008759 w 12192000"/>
              <a:gd name="connsiteY49" fmla="*/ 500898 h 1128179"/>
              <a:gd name="connsiteX50" fmla="*/ 3055731 w 12192000"/>
              <a:gd name="connsiteY50" fmla="*/ 485604 h 1128179"/>
              <a:gd name="connsiteX51" fmla="*/ 3137188 w 12192000"/>
              <a:gd name="connsiteY51" fmla="*/ 448921 h 1128179"/>
              <a:gd name="connsiteX52" fmla="*/ 3338608 w 12192000"/>
              <a:gd name="connsiteY52" fmla="*/ 446350 h 1128179"/>
              <a:gd name="connsiteX53" fmla="*/ 3310915 w 12192000"/>
              <a:gd name="connsiteY53" fmla="*/ 447181 h 1128179"/>
              <a:gd name="connsiteX54" fmla="*/ 3436114 w 12192000"/>
              <a:gd name="connsiteY54" fmla="*/ 458536 h 1128179"/>
              <a:gd name="connsiteX55" fmla="*/ 3608840 w 12192000"/>
              <a:gd name="connsiteY55" fmla="*/ 453395 h 1128179"/>
              <a:gd name="connsiteX56" fmla="*/ 3727304 w 12192000"/>
              <a:gd name="connsiteY56" fmla="*/ 463354 h 1128179"/>
              <a:gd name="connsiteX57" fmla="*/ 3765869 w 12192000"/>
              <a:gd name="connsiteY57" fmla="*/ 448520 h 1128179"/>
              <a:gd name="connsiteX58" fmla="*/ 3830576 w 12192000"/>
              <a:gd name="connsiteY58" fmla="*/ 424312 h 1128179"/>
              <a:gd name="connsiteX59" fmla="*/ 3875271 w 12192000"/>
              <a:gd name="connsiteY59" fmla="*/ 380597 h 1128179"/>
              <a:gd name="connsiteX60" fmla="*/ 3948478 w 12192000"/>
              <a:gd name="connsiteY60" fmla="*/ 401303 h 1128179"/>
              <a:gd name="connsiteX61" fmla="*/ 4006369 w 12192000"/>
              <a:gd name="connsiteY61" fmla="*/ 379758 h 1128179"/>
              <a:gd name="connsiteX62" fmla="*/ 4093666 w 12192000"/>
              <a:gd name="connsiteY62" fmla="*/ 343437 h 1128179"/>
              <a:gd name="connsiteX63" fmla="*/ 4145241 w 12192000"/>
              <a:gd name="connsiteY63" fmla="*/ 331048 h 1128179"/>
              <a:gd name="connsiteX64" fmla="*/ 4284785 w 12192000"/>
              <a:gd name="connsiteY64" fmla="*/ 287911 h 1128179"/>
              <a:gd name="connsiteX65" fmla="*/ 4423539 w 12192000"/>
              <a:gd name="connsiteY65" fmla="*/ 237622 h 1128179"/>
              <a:gd name="connsiteX66" fmla="*/ 4535774 w 12192000"/>
              <a:gd name="connsiteY66" fmla="*/ 174767 h 1128179"/>
              <a:gd name="connsiteX67" fmla="*/ 4536053 w 12192000"/>
              <a:gd name="connsiteY67" fmla="*/ 174235 h 1128179"/>
              <a:gd name="connsiteX68" fmla="*/ 4547385 w 12192000"/>
              <a:gd name="connsiteY68" fmla="*/ 175275 h 1128179"/>
              <a:gd name="connsiteX69" fmla="*/ 4603054 w 12192000"/>
              <a:gd name="connsiteY69" fmla="*/ 187089 h 1128179"/>
              <a:gd name="connsiteX70" fmla="*/ 4674354 w 12192000"/>
              <a:gd name="connsiteY70" fmla="*/ 136635 h 1128179"/>
              <a:gd name="connsiteX71" fmla="*/ 4704259 w 12192000"/>
              <a:gd name="connsiteY71" fmla="*/ 127953 h 1128179"/>
              <a:gd name="connsiteX72" fmla="*/ 4720133 w 12192000"/>
              <a:gd name="connsiteY72" fmla="*/ 120475 h 1128179"/>
              <a:gd name="connsiteX73" fmla="*/ 4721058 w 12192000"/>
              <a:gd name="connsiteY73" fmla="*/ 118174 h 1128179"/>
              <a:gd name="connsiteX74" fmla="*/ 4774434 w 12192000"/>
              <a:gd name="connsiteY74" fmla="*/ 129767 h 1128179"/>
              <a:gd name="connsiteX75" fmla="*/ 4781376 w 12192000"/>
              <a:gd name="connsiteY75" fmla="*/ 127026 h 1128179"/>
              <a:gd name="connsiteX76" fmla="*/ 4816353 w 12192000"/>
              <a:gd name="connsiteY76" fmla="*/ 140061 h 1128179"/>
              <a:gd name="connsiteX77" fmla="*/ 4834325 w 12192000"/>
              <a:gd name="connsiteY77" fmla="*/ 143873 h 1128179"/>
              <a:gd name="connsiteX78" fmla="*/ 4839606 w 12192000"/>
              <a:gd name="connsiteY78" fmla="*/ 150977 h 1128179"/>
              <a:gd name="connsiteX79" fmla="*/ 4866030 w 12192000"/>
              <a:gd name="connsiteY79" fmla="*/ 153545 h 1128179"/>
              <a:gd name="connsiteX80" fmla="*/ 4868987 w 12192000"/>
              <a:gd name="connsiteY80" fmla="*/ 151567 h 1128179"/>
              <a:gd name="connsiteX81" fmla="*/ 4930337 w 12192000"/>
              <a:gd name="connsiteY81" fmla="*/ 173360 h 1128179"/>
              <a:gd name="connsiteX82" fmla="*/ 4988458 w 12192000"/>
              <a:gd name="connsiteY82" fmla="*/ 181223 h 1128179"/>
              <a:gd name="connsiteX83" fmla="*/ 5133538 w 12192000"/>
              <a:gd name="connsiteY83" fmla="*/ 171046 h 1128179"/>
              <a:gd name="connsiteX84" fmla="*/ 5467747 w 12192000"/>
              <a:gd name="connsiteY84" fmla="*/ 211498 h 1128179"/>
              <a:gd name="connsiteX85" fmla="*/ 5792606 w 12192000"/>
              <a:gd name="connsiteY85" fmla="*/ 221512 h 1128179"/>
              <a:gd name="connsiteX86" fmla="*/ 5869247 w 12192000"/>
              <a:gd name="connsiteY86" fmla="*/ 207069 h 1128179"/>
              <a:gd name="connsiteX87" fmla="*/ 5938156 w 12192000"/>
              <a:gd name="connsiteY87" fmla="*/ 236733 h 1128179"/>
              <a:gd name="connsiteX88" fmla="*/ 5965800 w 12192000"/>
              <a:gd name="connsiteY88" fmla="*/ 221624 h 1128179"/>
              <a:gd name="connsiteX89" fmla="*/ 5970550 w 12192000"/>
              <a:gd name="connsiteY89" fmla="*/ 218554 h 1128179"/>
              <a:gd name="connsiteX90" fmla="*/ 5989910 w 12192000"/>
              <a:gd name="connsiteY90" fmla="*/ 216383 h 1128179"/>
              <a:gd name="connsiteX91" fmla="*/ 5994937 w 12192000"/>
              <a:gd name="connsiteY91" fmla="*/ 203125 h 1128179"/>
              <a:gd name="connsiteX92" fmla="*/ 6023765 w 12192000"/>
              <a:gd name="connsiteY92" fmla="*/ 190797 h 1128179"/>
              <a:gd name="connsiteX93" fmla="*/ 6059520 w 12192000"/>
              <a:gd name="connsiteY93" fmla="*/ 190331 h 1128179"/>
              <a:gd name="connsiteX94" fmla="*/ 6229716 w 12192000"/>
              <a:gd name="connsiteY94" fmla="*/ 202251 h 1128179"/>
              <a:gd name="connsiteX95" fmla="*/ 6331381 w 12192000"/>
              <a:gd name="connsiteY95" fmla="*/ 201324 h 1128179"/>
              <a:gd name="connsiteX96" fmla="*/ 6369749 w 12192000"/>
              <a:gd name="connsiteY96" fmla="*/ 188311 h 1128179"/>
              <a:gd name="connsiteX97" fmla="*/ 6423498 w 12192000"/>
              <a:gd name="connsiteY97" fmla="*/ 178651 h 1128179"/>
              <a:gd name="connsiteX98" fmla="*/ 6645685 w 12192000"/>
              <a:gd name="connsiteY98" fmla="*/ 176840 h 1128179"/>
              <a:gd name="connsiteX99" fmla="*/ 6739636 w 12192000"/>
              <a:gd name="connsiteY99" fmla="*/ 172969 h 1128179"/>
              <a:gd name="connsiteX100" fmla="*/ 6820599 w 12192000"/>
              <a:gd name="connsiteY100" fmla="*/ 197012 h 1128179"/>
              <a:gd name="connsiteX101" fmla="*/ 7038226 w 12192000"/>
              <a:gd name="connsiteY101" fmla="*/ 234745 h 1128179"/>
              <a:gd name="connsiteX102" fmla="*/ 7163894 w 12192000"/>
              <a:gd name="connsiteY102" fmla="*/ 235638 h 1128179"/>
              <a:gd name="connsiteX103" fmla="*/ 7208349 w 12192000"/>
              <a:gd name="connsiteY103" fmla="*/ 225443 h 1128179"/>
              <a:gd name="connsiteX104" fmla="*/ 7282840 w 12192000"/>
              <a:gd name="connsiteY104" fmla="*/ 209016 h 1128179"/>
              <a:gd name="connsiteX105" fmla="*/ 7338153 w 12192000"/>
              <a:gd name="connsiteY105" fmla="*/ 170853 h 1128179"/>
              <a:gd name="connsiteX106" fmla="*/ 7400583 w 12192000"/>
              <a:gd name="connsiteY106" fmla="*/ 167375 h 1128179"/>
              <a:gd name="connsiteX107" fmla="*/ 7415556 w 12192000"/>
              <a:gd name="connsiteY107" fmla="*/ 200044 h 1128179"/>
              <a:gd name="connsiteX108" fmla="*/ 7482186 w 12192000"/>
              <a:gd name="connsiteY108" fmla="*/ 185458 h 1128179"/>
              <a:gd name="connsiteX109" fmla="*/ 7583207 w 12192000"/>
              <a:gd name="connsiteY109" fmla="*/ 159660 h 1128179"/>
              <a:gd name="connsiteX110" fmla="*/ 7641594 w 12192000"/>
              <a:gd name="connsiteY110" fmla="*/ 153426 h 1128179"/>
              <a:gd name="connsiteX111" fmla="*/ 7800943 w 12192000"/>
              <a:gd name="connsiteY111" fmla="*/ 127008 h 1128179"/>
              <a:gd name="connsiteX112" fmla="*/ 7960450 w 12192000"/>
              <a:gd name="connsiteY112" fmla="*/ 93391 h 1128179"/>
              <a:gd name="connsiteX113" fmla="*/ 8185539 w 12192000"/>
              <a:gd name="connsiteY113" fmla="*/ 9813 h 1128179"/>
              <a:gd name="connsiteX114" fmla="*/ 8207409 w 12192000"/>
              <a:gd name="connsiteY114" fmla="*/ 0 h 1128179"/>
              <a:gd name="connsiteX115" fmla="*/ 8260520 w 12192000"/>
              <a:gd name="connsiteY115" fmla="*/ 10743 h 1128179"/>
              <a:gd name="connsiteX116" fmla="*/ 8361058 w 12192000"/>
              <a:gd name="connsiteY116" fmla="*/ 27576 h 1128179"/>
              <a:gd name="connsiteX117" fmla="*/ 8531136 w 12192000"/>
              <a:gd name="connsiteY117" fmla="*/ 56371 h 1128179"/>
              <a:gd name="connsiteX118" fmla="*/ 8645033 w 12192000"/>
              <a:gd name="connsiteY118" fmla="*/ 78141 h 1128179"/>
              <a:gd name="connsiteX119" fmla="*/ 8772056 w 12192000"/>
              <a:gd name="connsiteY119" fmla="*/ 88351 h 1128179"/>
              <a:gd name="connsiteX120" fmla="*/ 8929686 w 12192000"/>
              <a:gd name="connsiteY120" fmla="*/ 70976 h 1128179"/>
              <a:gd name="connsiteX121" fmla="*/ 8966892 w 12192000"/>
              <a:gd name="connsiteY121" fmla="*/ 67602 h 1128179"/>
              <a:gd name="connsiteX0" fmla="*/ 8966892 w 12192000"/>
              <a:gd name="connsiteY0" fmla="*/ 57811 h 1118388"/>
              <a:gd name="connsiteX1" fmla="*/ 9024264 w 12192000"/>
              <a:gd name="connsiteY1" fmla="*/ 49427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85539 w 12192000"/>
              <a:gd name="connsiteY113" fmla="*/ 22 h 1118388"/>
              <a:gd name="connsiteX114" fmla="*/ 8252287 w 12192000"/>
              <a:gd name="connsiteY114" fmla="*/ 5752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45033 w 12192000"/>
              <a:gd name="connsiteY118" fmla="*/ 68350 h 1118388"/>
              <a:gd name="connsiteX119" fmla="*/ 8772056 w 12192000"/>
              <a:gd name="connsiteY119" fmla="*/ 78560 h 1118388"/>
              <a:gd name="connsiteX120" fmla="*/ 8929686 w 12192000"/>
              <a:gd name="connsiteY120" fmla="*/ 61185 h 1118388"/>
              <a:gd name="connsiteX121" fmla="*/ 8966892 w 12192000"/>
              <a:gd name="connsiteY121" fmla="*/ 57811 h 1118388"/>
              <a:gd name="connsiteX0" fmla="*/ 8966892 w 12192000"/>
              <a:gd name="connsiteY0" fmla="*/ 57811 h 1118388"/>
              <a:gd name="connsiteX1" fmla="*/ 9024264 w 12192000"/>
              <a:gd name="connsiteY1" fmla="*/ 49427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18222 w 12192000"/>
              <a:gd name="connsiteY113" fmla="*/ 44900 h 1118388"/>
              <a:gd name="connsiteX114" fmla="*/ 8252287 w 12192000"/>
              <a:gd name="connsiteY114" fmla="*/ 5752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45033 w 12192000"/>
              <a:gd name="connsiteY118" fmla="*/ 68350 h 1118388"/>
              <a:gd name="connsiteX119" fmla="*/ 8772056 w 12192000"/>
              <a:gd name="connsiteY119" fmla="*/ 78560 h 1118388"/>
              <a:gd name="connsiteX120" fmla="*/ 8929686 w 12192000"/>
              <a:gd name="connsiteY120" fmla="*/ 61185 h 1118388"/>
              <a:gd name="connsiteX121" fmla="*/ 8966892 w 12192000"/>
              <a:gd name="connsiteY121" fmla="*/ 57811 h 1118388"/>
              <a:gd name="connsiteX0" fmla="*/ 8966892 w 12192000"/>
              <a:gd name="connsiteY0" fmla="*/ 57811 h 1118388"/>
              <a:gd name="connsiteX1" fmla="*/ 9024264 w 12192000"/>
              <a:gd name="connsiteY1" fmla="*/ 49427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18222 w 12192000"/>
              <a:gd name="connsiteY113" fmla="*/ 44900 h 1118388"/>
              <a:gd name="connsiteX114" fmla="*/ 8179360 w 12192000"/>
              <a:gd name="connsiteY114" fmla="*/ 2947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45033 w 12192000"/>
              <a:gd name="connsiteY118" fmla="*/ 68350 h 1118388"/>
              <a:gd name="connsiteX119" fmla="*/ 8772056 w 12192000"/>
              <a:gd name="connsiteY119" fmla="*/ 78560 h 1118388"/>
              <a:gd name="connsiteX120" fmla="*/ 8929686 w 12192000"/>
              <a:gd name="connsiteY120" fmla="*/ 61185 h 1118388"/>
              <a:gd name="connsiteX121" fmla="*/ 8966892 w 12192000"/>
              <a:gd name="connsiteY121" fmla="*/ 57811 h 1118388"/>
              <a:gd name="connsiteX0" fmla="*/ 8966892 w 12192000"/>
              <a:gd name="connsiteY0" fmla="*/ 57811 h 1118388"/>
              <a:gd name="connsiteX1" fmla="*/ 9057923 w 12192000"/>
              <a:gd name="connsiteY1" fmla="*/ 88696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18222 w 12192000"/>
              <a:gd name="connsiteY113" fmla="*/ 44900 h 1118388"/>
              <a:gd name="connsiteX114" fmla="*/ 8179360 w 12192000"/>
              <a:gd name="connsiteY114" fmla="*/ 2947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45033 w 12192000"/>
              <a:gd name="connsiteY118" fmla="*/ 68350 h 1118388"/>
              <a:gd name="connsiteX119" fmla="*/ 8772056 w 12192000"/>
              <a:gd name="connsiteY119" fmla="*/ 78560 h 1118388"/>
              <a:gd name="connsiteX120" fmla="*/ 8929686 w 12192000"/>
              <a:gd name="connsiteY120" fmla="*/ 61185 h 1118388"/>
              <a:gd name="connsiteX121" fmla="*/ 8966892 w 12192000"/>
              <a:gd name="connsiteY121" fmla="*/ 57811 h 1118388"/>
              <a:gd name="connsiteX0" fmla="*/ 8966892 w 12192000"/>
              <a:gd name="connsiteY0" fmla="*/ 57811 h 1118388"/>
              <a:gd name="connsiteX1" fmla="*/ 9057923 w 12192000"/>
              <a:gd name="connsiteY1" fmla="*/ 88696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18222 w 12192000"/>
              <a:gd name="connsiteY113" fmla="*/ 44900 h 1118388"/>
              <a:gd name="connsiteX114" fmla="*/ 8179360 w 12192000"/>
              <a:gd name="connsiteY114" fmla="*/ 2947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45033 w 12192000"/>
              <a:gd name="connsiteY118" fmla="*/ 68350 h 1118388"/>
              <a:gd name="connsiteX119" fmla="*/ 8777666 w 12192000"/>
              <a:gd name="connsiteY119" fmla="*/ 56121 h 1118388"/>
              <a:gd name="connsiteX120" fmla="*/ 8929686 w 12192000"/>
              <a:gd name="connsiteY120" fmla="*/ 61185 h 1118388"/>
              <a:gd name="connsiteX121" fmla="*/ 8966892 w 12192000"/>
              <a:gd name="connsiteY121" fmla="*/ 57811 h 1118388"/>
              <a:gd name="connsiteX0" fmla="*/ 8966892 w 12192000"/>
              <a:gd name="connsiteY0" fmla="*/ 57811 h 1118388"/>
              <a:gd name="connsiteX1" fmla="*/ 9057923 w 12192000"/>
              <a:gd name="connsiteY1" fmla="*/ 88696 h 1118388"/>
              <a:gd name="connsiteX2" fmla="*/ 9162332 w 12192000"/>
              <a:gd name="connsiteY2" fmla="*/ 99970 h 1118388"/>
              <a:gd name="connsiteX3" fmla="*/ 9231104 w 12192000"/>
              <a:gd name="connsiteY3" fmla="*/ 117189 h 1118388"/>
              <a:gd name="connsiteX4" fmla="*/ 9337856 w 12192000"/>
              <a:gd name="connsiteY4" fmla="*/ 127730 h 1118388"/>
              <a:gd name="connsiteX5" fmla="*/ 9398481 w 12192000"/>
              <a:gd name="connsiteY5" fmla="*/ 156248 h 1118388"/>
              <a:gd name="connsiteX6" fmla="*/ 9695185 w 12192000"/>
              <a:gd name="connsiteY6" fmla="*/ 182159 h 1118388"/>
              <a:gd name="connsiteX7" fmla="*/ 9865404 w 12192000"/>
              <a:gd name="connsiteY7" fmla="*/ 179399 h 1118388"/>
              <a:gd name="connsiteX8" fmla="*/ 10035421 w 12192000"/>
              <a:gd name="connsiteY8" fmla="*/ 161440 h 1118388"/>
              <a:gd name="connsiteX9" fmla="*/ 10159413 w 12192000"/>
              <a:gd name="connsiteY9" fmla="*/ 164935 h 1118388"/>
              <a:gd name="connsiteX10" fmla="*/ 10191921 w 12192000"/>
              <a:gd name="connsiteY10" fmla="*/ 163124 h 1118388"/>
              <a:gd name="connsiteX11" fmla="*/ 10245241 w 12192000"/>
              <a:gd name="connsiteY11" fmla="*/ 155770 h 1118388"/>
              <a:gd name="connsiteX12" fmla="*/ 10327894 w 12192000"/>
              <a:gd name="connsiteY12" fmla="*/ 172740 h 1118388"/>
              <a:gd name="connsiteX13" fmla="*/ 10522293 w 12192000"/>
              <a:gd name="connsiteY13" fmla="*/ 194330 h 1118388"/>
              <a:gd name="connsiteX14" fmla="*/ 10772996 w 12192000"/>
              <a:gd name="connsiteY14" fmla="*/ 237054 h 1118388"/>
              <a:gd name="connsiteX15" fmla="*/ 11029627 w 12192000"/>
              <a:gd name="connsiteY15" fmla="*/ 217497 h 1118388"/>
              <a:gd name="connsiteX16" fmla="*/ 11118024 w 12192000"/>
              <a:gd name="connsiteY16" fmla="*/ 214501 h 1118388"/>
              <a:gd name="connsiteX17" fmla="*/ 11326842 w 12192000"/>
              <a:gd name="connsiteY17" fmla="*/ 176062 h 1118388"/>
              <a:gd name="connsiteX18" fmla="*/ 11442963 w 12192000"/>
              <a:gd name="connsiteY18" fmla="*/ 152621 h 1118388"/>
              <a:gd name="connsiteX19" fmla="*/ 11603159 w 12192000"/>
              <a:gd name="connsiteY19" fmla="*/ 119422 h 1118388"/>
              <a:gd name="connsiteX20" fmla="*/ 11642383 w 12192000"/>
              <a:gd name="connsiteY20" fmla="*/ 108465 h 1118388"/>
              <a:gd name="connsiteX21" fmla="*/ 11856150 w 12192000"/>
              <a:gd name="connsiteY21" fmla="*/ 120965 h 1118388"/>
              <a:gd name="connsiteX22" fmla="*/ 11993769 w 12192000"/>
              <a:gd name="connsiteY22" fmla="*/ 144073 h 1118388"/>
              <a:gd name="connsiteX23" fmla="*/ 12102516 w 12192000"/>
              <a:gd name="connsiteY23" fmla="*/ 90028 h 1118388"/>
              <a:gd name="connsiteX24" fmla="*/ 12191056 w 12192000"/>
              <a:gd name="connsiteY24" fmla="*/ 76325 h 1118388"/>
              <a:gd name="connsiteX25" fmla="*/ 12192000 w 12192000"/>
              <a:gd name="connsiteY25" fmla="*/ 76931 h 1118388"/>
              <a:gd name="connsiteX26" fmla="*/ 12192000 w 12192000"/>
              <a:gd name="connsiteY26" fmla="*/ 1118388 h 1118388"/>
              <a:gd name="connsiteX27" fmla="*/ 0 w 12192000"/>
              <a:gd name="connsiteY27" fmla="*/ 1118388 h 1118388"/>
              <a:gd name="connsiteX28" fmla="*/ 0 w 12192000"/>
              <a:gd name="connsiteY28" fmla="*/ 913704 h 1118388"/>
              <a:gd name="connsiteX29" fmla="*/ 246660 w 12192000"/>
              <a:gd name="connsiteY29" fmla="*/ 879471 h 1118388"/>
              <a:gd name="connsiteX30" fmla="*/ 372960 w 12192000"/>
              <a:gd name="connsiteY30" fmla="*/ 915531 h 1118388"/>
              <a:gd name="connsiteX31" fmla="*/ 586367 w 12192000"/>
              <a:gd name="connsiteY31" fmla="*/ 851926 h 1118388"/>
              <a:gd name="connsiteX32" fmla="*/ 856325 w 12192000"/>
              <a:gd name="connsiteY32" fmla="*/ 777920 h 1118388"/>
              <a:gd name="connsiteX33" fmla="*/ 991881 w 12192000"/>
              <a:gd name="connsiteY33" fmla="*/ 759036 h 1118388"/>
              <a:gd name="connsiteX34" fmla="*/ 1055575 w 12192000"/>
              <a:gd name="connsiteY34" fmla="*/ 769343 h 1118388"/>
              <a:gd name="connsiteX35" fmla="*/ 1119803 w 12192000"/>
              <a:gd name="connsiteY35" fmla="*/ 759949 h 1118388"/>
              <a:gd name="connsiteX36" fmla="*/ 1169650 w 12192000"/>
              <a:gd name="connsiteY36" fmla="*/ 741734 h 1118388"/>
              <a:gd name="connsiteX37" fmla="*/ 1244680 w 12192000"/>
              <a:gd name="connsiteY37" fmla="*/ 723722 h 1118388"/>
              <a:gd name="connsiteX38" fmla="*/ 1345620 w 12192000"/>
              <a:gd name="connsiteY38" fmla="*/ 701505 h 1118388"/>
              <a:gd name="connsiteX39" fmla="*/ 1479778 w 12192000"/>
              <a:gd name="connsiteY39" fmla="*/ 683400 h 1118388"/>
              <a:gd name="connsiteX40" fmla="*/ 1698214 w 12192000"/>
              <a:gd name="connsiteY40" fmla="*/ 639338 h 1118388"/>
              <a:gd name="connsiteX41" fmla="*/ 1946835 w 12192000"/>
              <a:gd name="connsiteY41" fmla="*/ 656696 h 1118388"/>
              <a:gd name="connsiteX42" fmla="*/ 2147463 w 12192000"/>
              <a:gd name="connsiteY42" fmla="*/ 636053 h 1118388"/>
              <a:gd name="connsiteX43" fmla="*/ 2393788 w 12192000"/>
              <a:gd name="connsiteY43" fmla="*/ 607436 h 1118388"/>
              <a:gd name="connsiteX44" fmla="*/ 2539735 w 12192000"/>
              <a:gd name="connsiteY44" fmla="*/ 574154 h 1118388"/>
              <a:gd name="connsiteX45" fmla="*/ 2650260 w 12192000"/>
              <a:gd name="connsiteY45" fmla="*/ 562573 h 1118388"/>
              <a:gd name="connsiteX46" fmla="*/ 2730710 w 12192000"/>
              <a:gd name="connsiteY46" fmla="*/ 526103 h 1118388"/>
              <a:gd name="connsiteX47" fmla="*/ 2884932 w 12192000"/>
              <a:gd name="connsiteY47" fmla="*/ 519819 h 1118388"/>
              <a:gd name="connsiteX48" fmla="*/ 2976019 w 12192000"/>
              <a:gd name="connsiteY48" fmla="*/ 508087 h 1118388"/>
              <a:gd name="connsiteX49" fmla="*/ 3008759 w 12192000"/>
              <a:gd name="connsiteY49" fmla="*/ 491107 h 1118388"/>
              <a:gd name="connsiteX50" fmla="*/ 3055731 w 12192000"/>
              <a:gd name="connsiteY50" fmla="*/ 475813 h 1118388"/>
              <a:gd name="connsiteX51" fmla="*/ 3137188 w 12192000"/>
              <a:gd name="connsiteY51" fmla="*/ 439130 h 1118388"/>
              <a:gd name="connsiteX52" fmla="*/ 3338608 w 12192000"/>
              <a:gd name="connsiteY52" fmla="*/ 436559 h 1118388"/>
              <a:gd name="connsiteX53" fmla="*/ 3310915 w 12192000"/>
              <a:gd name="connsiteY53" fmla="*/ 437390 h 1118388"/>
              <a:gd name="connsiteX54" fmla="*/ 3436114 w 12192000"/>
              <a:gd name="connsiteY54" fmla="*/ 448745 h 1118388"/>
              <a:gd name="connsiteX55" fmla="*/ 3608840 w 12192000"/>
              <a:gd name="connsiteY55" fmla="*/ 443604 h 1118388"/>
              <a:gd name="connsiteX56" fmla="*/ 3727304 w 12192000"/>
              <a:gd name="connsiteY56" fmla="*/ 453563 h 1118388"/>
              <a:gd name="connsiteX57" fmla="*/ 3765869 w 12192000"/>
              <a:gd name="connsiteY57" fmla="*/ 438729 h 1118388"/>
              <a:gd name="connsiteX58" fmla="*/ 3830576 w 12192000"/>
              <a:gd name="connsiteY58" fmla="*/ 414521 h 1118388"/>
              <a:gd name="connsiteX59" fmla="*/ 3875271 w 12192000"/>
              <a:gd name="connsiteY59" fmla="*/ 370806 h 1118388"/>
              <a:gd name="connsiteX60" fmla="*/ 3948478 w 12192000"/>
              <a:gd name="connsiteY60" fmla="*/ 391512 h 1118388"/>
              <a:gd name="connsiteX61" fmla="*/ 4006369 w 12192000"/>
              <a:gd name="connsiteY61" fmla="*/ 369967 h 1118388"/>
              <a:gd name="connsiteX62" fmla="*/ 4093666 w 12192000"/>
              <a:gd name="connsiteY62" fmla="*/ 333646 h 1118388"/>
              <a:gd name="connsiteX63" fmla="*/ 4145241 w 12192000"/>
              <a:gd name="connsiteY63" fmla="*/ 321257 h 1118388"/>
              <a:gd name="connsiteX64" fmla="*/ 4284785 w 12192000"/>
              <a:gd name="connsiteY64" fmla="*/ 278120 h 1118388"/>
              <a:gd name="connsiteX65" fmla="*/ 4423539 w 12192000"/>
              <a:gd name="connsiteY65" fmla="*/ 227831 h 1118388"/>
              <a:gd name="connsiteX66" fmla="*/ 4535774 w 12192000"/>
              <a:gd name="connsiteY66" fmla="*/ 164976 h 1118388"/>
              <a:gd name="connsiteX67" fmla="*/ 4536053 w 12192000"/>
              <a:gd name="connsiteY67" fmla="*/ 164444 h 1118388"/>
              <a:gd name="connsiteX68" fmla="*/ 4547385 w 12192000"/>
              <a:gd name="connsiteY68" fmla="*/ 165484 h 1118388"/>
              <a:gd name="connsiteX69" fmla="*/ 4603054 w 12192000"/>
              <a:gd name="connsiteY69" fmla="*/ 177298 h 1118388"/>
              <a:gd name="connsiteX70" fmla="*/ 4674354 w 12192000"/>
              <a:gd name="connsiteY70" fmla="*/ 126844 h 1118388"/>
              <a:gd name="connsiteX71" fmla="*/ 4704259 w 12192000"/>
              <a:gd name="connsiteY71" fmla="*/ 118162 h 1118388"/>
              <a:gd name="connsiteX72" fmla="*/ 4720133 w 12192000"/>
              <a:gd name="connsiteY72" fmla="*/ 110684 h 1118388"/>
              <a:gd name="connsiteX73" fmla="*/ 4721058 w 12192000"/>
              <a:gd name="connsiteY73" fmla="*/ 108383 h 1118388"/>
              <a:gd name="connsiteX74" fmla="*/ 4774434 w 12192000"/>
              <a:gd name="connsiteY74" fmla="*/ 119976 h 1118388"/>
              <a:gd name="connsiteX75" fmla="*/ 4781376 w 12192000"/>
              <a:gd name="connsiteY75" fmla="*/ 117235 h 1118388"/>
              <a:gd name="connsiteX76" fmla="*/ 4816353 w 12192000"/>
              <a:gd name="connsiteY76" fmla="*/ 130270 h 1118388"/>
              <a:gd name="connsiteX77" fmla="*/ 4834325 w 12192000"/>
              <a:gd name="connsiteY77" fmla="*/ 134082 h 1118388"/>
              <a:gd name="connsiteX78" fmla="*/ 4839606 w 12192000"/>
              <a:gd name="connsiteY78" fmla="*/ 141186 h 1118388"/>
              <a:gd name="connsiteX79" fmla="*/ 4866030 w 12192000"/>
              <a:gd name="connsiteY79" fmla="*/ 143754 h 1118388"/>
              <a:gd name="connsiteX80" fmla="*/ 4868987 w 12192000"/>
              <a:gd name="connsiteY80" fmla="*/ 141776 h 1118388"/>
              <a:gd name="connsiteX81" fmla="*/ 4930337 w 12192000"/>
              <a:gd name="connsiteY81" fmla="*/ 163569 h 1118388"/>
              <a:gd name="connsiteX82" fmla="*/ 4988458 w 12192000"/>
              <a:gd name="connsiteY82" fmla="*/ 171432 h 1118388"/>
              <a:gd name="connsiteX83" fmla="*/ 5133538 w 12192000"/>
              <a:gd name="connsiteY83" fmla="*/ 161255 h 1118388"/>
              <a:gd name="connsiteX84" fmla="*/ 5467747 w 12192000"/>
              <a:gd name="connsiteY84" fmla="*/ 201707 h 1118388"/>
              <a:gd name="connsiteX85" fmla="*/ 5792606 w 12192000"/>
              <a:gd name="connsiteY85" fmla="*/ 211721 h 1118388"/>
              <a:gd name="connsiteX86" fmla="*/ 5869247 w 12192000"/>
              <a:gd name="connsiteY86" fmla="*/ 197278 h 1118388"/>
              <a:gd name="connsiteX87" fmla="*/ 5938156 w 12192000"/>
              <a:gd name="connsiteY87" fmla="*/ 226942 h 1118388"/>
              <a:gd name="connsiteX88" fmla="*/ 5965800 w 12192000"/>
              <a:gd name="connsiteY88" fmla="*/ 211833 h 1118388"/>
              <a:gd name="connsiteX89" fmla="*/ 5970550 w 12192000"/>
              <a:gd name="connsiteY89" fmla="*/ 208763 h 1118388"/>
              <a:gd name="connsiteX90" fmla="*/ 5989910 w 12192000"/>
              <a:gd name="connsiteY90" fmla="*/ 206592 h 1118388"/>
              <a:gd name="connsiteX91" fmla="*/ 5994937 w 12192000"/>
              <a:gd name="connsiteY91" fmla="*/ 193334 h 1118388"/>
              <a:gd name="connsiteX92" fmla="*/ 6023765 w 12192000"/>
              <a:gd name="connsiteY92" fmla="*/ 181006 h 1118388"/>
              <a:gd name="connsiteX93" fmla="*/ 6059520 w 12192000"/>
              <a:gd name="connsiteY93" fmla="*/ 180540 h 1118388"/>
              <a:gd name="connsiteX94" fmla="*/ 6229716 w 12192000"/>
              <a:gd name="connsiteY94" fmla="*/ 192460 h 1118388"/>
              <a:gd name="connsiteX95" fmla="*/ 6331381 w 12192000"/>
              <a:gd name="connsiteY95" fmla="*/ 191533 h 1118388"/>
              <a:gd name="connsiteX96" fmla="*/ 6369749 w 12192000"/>
              <a:gd name="connsiteY96" fmla="*/ 178520 h 1118388"/>
              <a:gd name="connsiteX97" fmla="*/ 6423498 w 12192000"/>
              <a:gd name="connsiteY97" fmla="*/ 168860 h 1118388"/>
              <a:gd name="connsiteX98" fmla="*/ 6645685 w 12192000"/>
              <a:gd name="connsiteY98" fmla="*/ 167049 h 1118388"/>
              <a:gd name="connsiteX99" fmla="*/ 6739636 w 12192000"/>
              <a:gd name="connsiteY99" fmla="*/ 163178 h 1118388"/>
              <a:gd name="connsiteX100" fmla="*/ 6820599 w 12192000"/>
              <a:gd name="connsiteY100" fmla="*/ 187221 h 1118388"/>
              <a:gd name="connsiteX101" fmla="*/ 7038226 w 12192000"/>
              <a:gd name="connsiteY101" fmla="*/ 224954 h 1118388"/>
              <a:gd name="connsiteX102" fmla="*/ 7163894 w 12192000"/>
              <a:gd name="connsiteY102" fmla="*/ 225847 h 1118388"/>
              <a:gd name="connsiteX103" fmla="*/ 7208349 w 12192000"/>
              <a:gd name="connsiteY103" fmla="*/ 215652 h 1118388"/>
              <a:gd name="connsiteX104" fmla="*/ 7282840 w 12192000"/>
              <a:gd name="connsiteY104" fmla="*/ 199225 h 1118388"/>
              <a:gd name="connsiteX105" fmla="*/ 7338153 w 12192000"/>
              <a:gd name="connsiteY105" fmla="*/ 161062 h 1118388"/>
              <a:gd name="connsiteX106" fmla="*/ 7400583 w 12192000"/>
              <a:gd name="connsiteY106" fmla="*/ 157584 h 1118388"/>
              <a:gd name="connsiteX107" fmla="*/ 7415556 w 12192000"/>
              <a:gd name="connsiteY107" fmla="*/ 190253 h 1118388"/>
              <a:gd name="connsiteX108" fmla="*/ 7482186 w 12192000"/>
              <a:gd name="connsiteY108" fmla="*/ 175667 h 1118388"/>
              <a:gd name="connsiteX109" fmla="*/ 7583207 w 12192000"/>
              <a:gd name="connsiteY109" fmla="*/ 149869 h 1118388"/>
              <a:gd name="connsiteX110" fmla="*/ 7641594 w 12192000"/>
              <a:gd name="connsiteY110" fmla="*/ 143635 h 1118388"/>
              <a:gd name="connsiteX111" fmla="*/ 7800943 w 12192000"/>
              <a:gd name="connsiteY111" fmla="*/ 117217 h 1118388"/>
              <a:gd name="connsiteX112" fmla="*/ 7960450 w 12192000"/>
              <a:gd name="connsiteY112" fmla="*/ 83600 h 1118388"/>
              <a:gd name="connsiteX113" fmla="*/ 8118222 w 12192000"/>
              <a:gd name="connsiteY113" fmla="*/ 44900 h 1118388"/>
              <a:gd name="connsiteX114" fmla="*/ 8179360 w 12192000"/>
              <a:gd name="connsiteY114" fmla="*/ 29476 h 1118388"/>
              <a:gd name="connsiteX115" fmla="*/ 8260520 w 12192000"/>
              <a:gd name="connsiteY115" fmla="*/ 952 h 1118388"/>
              <a:gd name="connsiteX116" fmla="*/ 8361058 w 12192000"/>
              <a:gd name="connsiteY116" fmla="*/ 17785 h 1118388"/>
              <a:gd name="connsiteX117" fmla="*/ 8531136 w 12192000"/>
              <a:gd name="connsiteY117" fmla="*/ 46580 h 1118388"/>
              <a:gd name="connsiteX118" fmla="*/ 8650643 w 12192000"/>
              <a:gd name="connsiteY118" fmla="*/ 34691 h 1118388"/>
              <a:gd name="connsiteX119" fmla="*/ 8777666 w 12192000"/>
              <a:gd name="connsiteY119" fmla="*/ 56121 h 1118388"/>
              <a:gd name="connsiteX120" fmla="*/ 8929686 w 12192000"/>
              <a:gd name="connsiteY120" fmla="*/ 61185 h 1118388"/>
              <a:gd name="connsiteX121" fmla="*/ 8966892 w 12192000"/>
              <a:gd name="connsiteY121" fmla="*/ 57811 h 1118388"/>
              <a:gd name="connsiteX0" fmla="*/ 8966892 w 12192000"/>
              <a:gd name="connsiteY0" fmla="*/ 46759 h 1107336"/>
              <a:gd name="connsiteX1" fmla="*/ 9057923 w 12192000"/>
              <a:gd name="connsiteY1" fmla="*/ 77644 h 1107336"/>
              <a:gd name="connsiteX2" fmla="*/ 9162332 w 12192000"/>
              <a:gd name="connsiteY2" fmla="*/ 88918 h 1107336"/>
              <a:gd name="connsiteX3" fmla="*/ 9231104 w 12192000"/>
              <a:gd name="connsiteY3" fmla="*/ 106137 h 1107336"/>
              <a:gd name="connsiteX4" fmla="*/ 9337856 w 12192000"/>
              <a:gd name="connsiteY4" fmla="*/ 116678 h 1107336"/>
              <a:gd name="connsiteX5" fmla="*/ 9398481 w 12192000"/>
              <a:gd name="connsiteY5" fmla="*/ 145196 h 1107336"/>
              <a:gd name="connsiteX6" fmla="*/ 9695185 w 12192000"/>
              <a:gd name="connsiteY6" fmla="*/ 171107 h 1107336"/>
              <a:gd name="connsiteX7" fmla="*/ 9865404 w 12192000"/>
              <a:gd name="connsiteY7" fmla="*/ 168347 h 1107336"/>
              <a:gd name="connsiteX8" fmla="*/ 10035421 w 12192000"/>
              <a:gd name="connsiteY8" fmla="*/ 150388 h 1107336"/>
              <a:gd name="connsiteX9" fmla="*/ 10159413 w 12192000"/>
              <a:gd name="connsiteY9" fmla="*/ 153883 h 1107336"/>
              <a:gd name="connsiteX10" fmla="*/ 10191921 w 12192000"/>
              <a:gd name="connsiteY10" fmla="*/ 152072 h 1107336"/>
              <a:gd name="connsiteX11" fmla="*/ 10245241 w 12192000"/>
              <a:gd name="connsiteY11" fmla="*/ 144718 h 1107336"/>
              <a:gd name="connsiteX12" fmla="*/ 10327894 w 12192000"/>
              <a:gd name="connsiteY12" fmla="*/ 161688 h 1107336"/>
              <a:gd name="connsiteX13" fmla="*/ 10522293 w 12192000"/>
              <a:gd name="connsiteY13" fmla="*/ 183278 h 1107336"/>
              <a:gd name="connsiteX14" fmla="*/ 10772996 w 12192000"/>
              <a:gd name="connsiteY14" fmla="*/ 226002 h 1107336"/>
              <a:gd name="connsiteX15" fmla="*/ 11029627 w 12192000"/>
              <a:gd name="connsiteY15" fmla="*/ 206445 h 1107336"/>
              <a:gd name="connsiteX16" fmla="*/ 11118024 w 12192000"/>
              <a:gd name="connsiteY16" fmla="*/ 203449 h 1107336"/>
              <a:gd name="connsiteX17" fmla="*/ 11326842 w 12192000"/>
              <a:gd name="connsiteY17" fmla="*/ 165010 h 1107336"/>
              <a:gd name="connsiteX18" fmla="*/ 11442963 w 12192000"/>
              <a:gd name="connsiteY18" fmla="*/ 141569 h 1107336"/>
              <a:gd name="connsiteX19" fmla="*/ 11603159 w 12192000"/>
              <a:gd name="connsiteY19" fmla="*/ 108370 h 1107336"/>
              <a:gd name="connsiteX20" fmla="*/ 11642383 w 12192000"/>
              <a:gd name="connsiteY20" fmla="*/ 97413 h 1107336"/>
              <a:gd name="connsiteX21" fmla="*/ 11856150 w 12192000"/>
              <a:gd name="connsiteY21" fmla="*/ 109913 h 1107336"/>
              <a:gd name="connsiteX22" fmla="*/ 11993769 w 12192000"/>
              <a:gd name="connsiteY22" fmla="*/ 133021 h 1107336"/>
              <a:gd name="connsiteX23" fmla="*/ 12102516 w 12192000"/>
              <a:gd name="connsiteY23" fmla="*/ 78976 h 1107336"/>
              <a:gd name="connsiteX24" fmla="*/ 12191056 w 12192000"/>
              <a:gd name="connsiteY24" fmla="*/ 65273 h 1107336"/>
              <a:gd name="connsiteX25" fmla="*/ 12192000 w 12192000"/>
              <a:gd name="connsiteY25" fmla="*/ 65879 h 1107336"/>
              <a:gd name="connsiteX26" fmla="*/ 12192000 w 12192000"/>
              <a:gd name="connsiteY26" fmla="*/ 1107336 h 1107336"/>
              <a:gd name="connsiteX27" fmla="*/ 0 w 12192000"/>
              <a:gd name="connsiteY27" fmla="*/ 1107336 h 1107336"/>
              <a:gd name="connsiteX28" fmla="*/ 0 w 12192000"/>
              <a:gd name="connsiteY28" fmla="*/ 902652 h 1107336"/>
              <a:gd name="connsiteX29" fmla="*/ 246660 w 12192000"/>
              <a:gd name="connsiteY29" fmla="*/ 868419 h 1107336"/>
              <a:gd name="connsiteX30" fmla="*/ 372960 w 12192000"/>
              <a:gd name="connsiteY30" fmla="*/ 904479 h 1107336"/>
              <a:gd name="connsiteX31" fmla="*/ 586367 w 12192000"/>
              <a:gd name="connsiteY31" fmla="*/ 840874 h 1107336"/>
              <a:gd name="connsiteX32" fmla="*/ 856325 w 12192000"/>
              <a:gd name="connsiteY32" fmla="*/ 766868 h 1107336"/>
              <a:gd name="connsiteX33" fmla="*/ 991881 w 12192000"/>
              <a:gd name="connsiteY33" fmla="*/ 747984 h 1107336"/>
              <a:gd name="connsiteX34" fmla="*/ 1055575 w 12192000"/>
              <a:gd name="connsiteY34" fmla="*/ 758291 h 1107336"/>
              <a:gd name="connsiteX35" fmla="*/ 1119803 w 12192000"/>
              <a:gd name="connsiteY35" fmla="*/ 748897 h 1107336"/>
              <a:gd name="connsiteX36" fmla="*/ 1169650 w 12192000"/>
              <a:gd name="connsiteY36" fmla="*/ 730682 h 1107336"/>
              <a:gd name="connsiteX37" fmla="*/ 1244680 w 12192000"/>
              <a:gd name="connsiteY37" fmla="*/ 712670 h 1107336"/>
              <a:gd name="connsiteX38" fmla="*/ 1345620 w 12192000"/>
              <a:gd name="connsiteY38" fmla="*/ 690453 h 1107336"/>
              <a:gd name="connsiteX39" fmla="*/ 1479778 w 12192000"/>
              <a:gd name="connsiteY39" fmla="*/ 672348 h 1107336"/>
              <a:gd name="connsiteX40" fmla="*/ 1698214 w 12192000"/>
              <a:gd name="connsiteY40" fmla="*/ 628286 h 1107336"/>
              <a:gd name="connsiteX41" fmla="*/ 1946835 w 12192000"/>
              <a:gd name="connsiteY41" fmla="*/ 645644 h 1107336"/>
              <a:gd name="connsiteX42" fmla="*/ 2147463 w 12192000"/>
              <a:gd name="connsiteY42" fmla="*/ 625001 h 1107336"/>
              <a:gd name="connsiteX43" fmla="*/ 2393788 w 12192000"/>
              <a:gd name="connsiteY43" fmla="*/ 596384 h 1107336"/>
              <a:gd name="connsiteX44" fmla="*/ 2539735 w 12192000"/>
              <a:gd name="connsiteY44" fmla="*/ 563102 h 1107336"/>
              <a:gd name="connsiteX45" fmla="*/ 2650260 w 12192000"/>
              <a:gd name="connsiteY45" fmla="*/ 551521 h 1107336"/>
              <a:gd name="connsiteX46" fmla="*/ 2730710 w 12192000"/>
              <a:gd name="connsiteY46" fmla="*/ 515051 h 1107336"/>
              <a:gd name="connsiteX47" fmla="*/ 2884932 w 12192000"/>
              <a:gd name="connsiteY47" fmla="*/ 508767 h 1107336"/>
              <a:gd name="connsiteX48" fmla="*/ 2976019 w 12192000"/>
              <a:gd name="connsiteY48" fmla="*/ 497035 h 1107336"/>
              <a:gd name="connsiteX49" fmla="*/ 3008759 w 12192000"/>
              <a:gd name="connsiteY49" fmla="*/ 480055 h 1107336"/>
              <a:gd name="connsiteX50" fmla="*/ 3055731 w 12192000"/>
              <a:gd name="connsiteY50" fmla="*/ 464761 h 1107336"/>
              <a:gd name="connsiteX51" fmla="*/ 3137188 w 12192000"/>
              <a:gd name="connsiteY51" fmla="*/ 428078 h 1107336"/>
              <a:gd name="connsiteX52" fmla="*/ 3338608 w 12192000"/>
              <a:gd name="connsiteY52" fmla="*/ 425507 h 1107336"/>
              <a:gd name="connsiteX53" fmla="*/ 3310915 w 12192000"/>
              <a:gd name="connsiteY53" fmla="*/ 426338 h 1107336"/>
              <a:gd name="connsiteX54" fmla="*/ 3436114 w 12192000"/>
              <a:gd name="connsiteY54" fmla="*/ 437693 h 1107336"/>
              <a:gd name="connsiteX55" fmla="*/ 3608840 w 12192000"/>
              <a:gd name="connsiteY55" fmla="*/ 432552 h 1107336"/>
              <a:gd name="connsiteX56" fmla="*/ 3727304 w 12192000"/>
              <a:gd name="connsiteY56" fmla="*/ 442511 h 1107336"/>
              <a:gd name="connsiteX57" fmla="*/ 3765869 w 12192000"/>
              <a:gd name="connsiteY57" fmla="*/ 427677 h 1107336"/>
              <a:gd name="connsiteX58" fmla="*/ 3830576 w 12192000"/>
              <a:gd name="connsiteY58" fmla="*/ 403469 h 1107336"/>
              <a:gd name="connsiteX59" fmla="*/ 3875271 w 12192000"/>
              <a:gd name="connsiteY59" fmla="*/ 359754 h 1107336"/>
              <a:gd name="connsiteX60" fmla="*/ 3948478 w 12192000"/>
              <a:gd name="connsiteY60" fmla="*/ 380460 h 1107336"/>
              <a:gd name="connsiteX61" fmla="*/ 4006369 w 12192000"/>
              <a:gd name="connsiteY61" fmla="*/ 358915 h 1107336"/>
              <a:gd name="connsiteX62" fmla="*/ 4093666 w 12192000"/>
              <a:gd name="connsiteY62" fmla="*/ 322594 h 1107336"/>
              <a:gd name="connsiteX63" fmla="*/ 4145241 w 12192000"/>
              <a:gd name="connsiteY63" fmla="*/ 310205 h 1107336"/>
              <a:gd name="connsiteX64" fmla="*/ 4284785 w 12192000"/>
              <a:gd name="connsiteY64" fmla="*/ 267068 h 1107336"/>
              <a:gd name="connsiteX65" fmla="*/ 4423539 w 12192000"/>
              <a:gd name="connsiteY65" fmla="*/ 216779 h 1107336"/>
              <a:gd name="connsiteX66" fmla="*/ 4535774 w 12192000"/>
              <a:gd name="connsiteY66" fmla="*/ 153924 h 1107336"/>
              <a:gd name="connsiteX67" fmla="*/ 4536053 w 12192000"/>
              <a:gd name="connsiteY67" fmla="*/ 153392 h 1107336"/>
              <a:gd name="connsiteX68" fmla="*/ 4547385 w 12192000"/>
              <a:gd name="connsiteY68" fmla="*/ 154432 h 1107336"/>
              <a:gd name="connsiteX69" fmla="*/ 4603054 w 12192000"/>
              <a:gd name="connsiteY69" fmla="*/ 166246 h 1107336"/>
              <a:gd name="connsiteX70" fmla="*/ 4674354 w 12192000"/>
              <a:gd name="connsiteY70" fmla="*/ 115792 h 1107336"/>
              <a:gd name="connsiteX71" fmla="*/ 4704259 w 12192000"/>
              <a:gd name="connsiteY71" fmla="*/ 107110 h 1107336"/>
              <a:gd name="connsiteX72" fmla="*/ 4720133 w 12192000"/>
              <a:gd name="connsiteY72" fmla="*/ 99632 h 1107336"/>
              <a:gd name="connsiteX73" fmla="*/ 4721058 w 12192000"/>
              <a:gd name="connsiteY73" fmla="*/ 97331 h 1107336"/>
              <a:gd name="connsiteX74" fmla="*/ 4774434 w 12192000"/>
              <a:gd name="connsiteY74" fmla="*/ 108924 h 1107336"/>
              <a:gd name="connsiteX75" fmla="*/ 4781376 w 12192000"/>
              <a:gd name="connsiteY75" fmla="*/ 106183 h 1107336"/>
              <a:gd name="connsiteX76" fmla="*/ 4816353 w 12192000"/>
              <a:gd name="connsiteY76" fmla="*/ 119218 h 1107336"/>
              <a:gd name="connsiteX77" fmla="*/ 4834325 w 12192000"/>
              <a:gd name="connsiteY77" fmla="*/ 123030 h 1107336"/>
              <a:gd name="connsiteX78" fmla="*/ 4839606 w 12192000"/>
              <a:gd name="connsiteY78" fmla="*/ 130134 h 1107336"/>
              <a:gd name="connsiteX79" fmla="*/ 4866030 w 12192000"/>
              <a:gd name="connsiteY79" fmla="*/ 132702 h 1107336"/>
              <a:gd name="connsiteX80" fmla="*/ 4868987 w 12192000"/>
              <a:gd name="connsiteY80" fmla="*/ 130724 h 1107336"/>
              <a:gd name="connsiteX81" fmla="*/ 4930337 w 12192000"/>
              <a:gd name="connsiteY81" fmla="*/ 152517 h 1107336"/>
              <a:gd name="connsiteX82" fmla="*/ 4988458 w 12192000"/>
              <a:gd name="connsiteY82" fmla="*/ 160380 h 1107336"/>
              <a:gd name="connsiteX83" fmla="*/ 5133538 w 12192000"/>
              <a:gd name="connsiteY83" fmla="*/ 150203 h 1107336"/>
              <a:gd name="connsiteX84" fmla="*/ 5467747 w 12192000"/>
              <a:gd name="connsiteY84" fmla="*/ 190655 h 1107336"/>
              <a:gd name="connsiteX85" fmla="*/ 5792606 w 12192000"/>
              <a:gd name="connsiteY85" fmla="*/ 200669 h 1107336"/>
              <a:gd name="connsiteX86" fmla="*/ 5869247 w 12192000"/>
              <a:gd name="connsiteY86" fmla="*/ 186226 h 1107336"/>
              <a:gd name="connsiteX87" fmla="*/ 5938156 w 12192000"/>
              <a:gd name="connsiteY87" fmla="*/ 215890 h 1107336"/>
              <a:gd name="connsiteX88" fmla="*/ 5965800 w 12192000"/>
              <a:gd name="connsiteY88" fmla="*/ 200781 h 1107336"/>
              <a:gd name="connsiteX89" fmla="*/ 5970550 w 12192000"/>
              <a:gd name="connsiteY89" fmla="*/ 197711 h 1107336"/>
              <a:gd name="connsiteX90" fmla="*/ 5989910 w 12192000"/>
              <a:gd name="connsiteY90" fmla="*/ 195540 h 1107336"/>
              <a:gd name="connsiteX91" fmla="*/ 5994937 w 12192000"/>
              <a:gd name="connsiteY91" fmla="*/ 182282 h 1107336"/>
              <a:gd name="connsiteX92" fmla="*/ 6023765 w 12192000"/>
              <a:gd name="connsiteY92" fmla="*/ 169954 h 1107336"/>
              <a:gd name="connsiteX93" fmla="*/ 6059520 w 12192000"/>
              <a:gd name="connsiteY93" fmla="*/ 169488 h 1107336"/>
              <a:gd name="connsiteX94" fmla="*/ 6229716 w 12192000"/>
              <a:gd name="connsiteY94" fmla="*/ 181408 h 1107336"/>
              <a:gd name="connsiteX95" fmla="*/ 6331381 w 12192000"/>
              <a:gd name="connsiteY95" fmla="*/ 180481 h 1107336"/>
              <a:gd name="connsiteX96" fmla="*/ 6369749 w 12192000"/>
              <a:gd name="connsiteY96" fmla="*/ 167468 h 1107336"/>
              <a:gd name="connsiteX97" fmla="*/ 6423498 w 12192000"/>
              <a:gd name="connsiteY97" fmla="*/ 157808 h 1107336"/>
              <a:gd name="connsiteX98" fmla="*/ 6645685 w 12192000"/>
              <a:gd name="connsiteY98" fmla="*/ 155997 h 1107336"/>
              <a:gd name="connsiteX99" fmla="*/ 6739636 w 12192000"/>
              <a:gd name="connsiteY99" fmla="*/ 152126 h 1107336"/>
              <a:gd name="connsiteX100" fmla="*/ 6820599 w 12192000"/>
              <a:gd name="connsiteY100" fmla="*/ 176169 h 1107336"/>
              <a:gd name="connsiteX101" fmla="*/ 7038226 w 12192000"/>
              <a:gd name="connsiteY101" fmla="*/ 213902 h 1107336"/>
              <a:gd name="connsiteX102" fmla="*/ 7163894 w 12192000"/>
              <a:gd name="connsiteY102" fmla="*/ 214795 h 1107336"/>
              <a:gd name="connsiteX103" fmla="*/ 7208349 w 12192000"/>
              <a:gd name="connsiteY103" fmla="*/ 204600 h 1107336"/>
              <a:gd name="connsiteX104" fmla="*/ 7282840 w 12192000"/>
              <a:gd name="connsiteY104" fmla="*/ 188173 h 1107336"/>
              <a:gd name="connsiteX105" fmla="*/ 7338153 w 12192000"/>
              <a:gd name="connsiteY105" fmla="*/ 150010 h 1107336"/>
              <a:gd name="connsiteX106" fmla="*/ 7400583 w 12192000"/>
              <a:gd name="connsiteY106" fmla="*/ 146532 h 1107336"/>
              <a:gd name="connsiteX107" fmla="*/ 7415556 w 12192000"/>
              <a:gd name="connsiteY107" fmla="*/ 179201 h 1107336"/>
              <a:gd name="connsiteX108" fmla="*/ 7482186 w 12192000"/>
              <a:gd name="connsiteY108" fmla="*/ 164615 h 1107336"/>
              <a:gd name="connsiteX109" fmla="*/ 7583207 w 12192000"/>
              <a:gd name="connsiteY109" fmla="*/ 138817 h 1107336"/>
              <a:gd name="connsiteX110" fmla="*/ 7641594 w 12192000"/>
              <a:gd name="connsiteY110" fmla="*/ 132583 h 1107336"/>
              <a:gd name="connsiteX111" fmla="*/ 7800943 w 12192000"/>
              <a:gd name="connsiteY111" fmla="*/ 106165 h 1107336"/>
              <a:gd name="connsiteX112" fmla="*/ 7960450 w 12192000"/>
              <a:gd name="connsiteY112" fmla="*/ 72548 h 1107336"/>
              <a:gd name="connsiteX113" fmla="*/ 8118222 w 12192000"/>
              <a:gd name="connsiteY113" fmla="*/ 33848 h 1107336"/>
              <a:gd name="connsiteX114" fmla="*/ 8179360 w 12192000"/>
              <a:gd name="connsiteY114" fmla="*/ 18424 h 1107336"/>
              <a:gd name="connsiteX115" fmla="*/ 8260520 w 12192000"/>
              <a:gd name="connsiteY115" fmla="*/ 17949 h 1107336"/>
              <a:gd name="connsiteX116" fmla="*/ 8361058 w 12192000"/>
              <a:gd name="connsiteY116" fmla="*/ 6733 h 1107336"/>
              <a:gd name="connsiteX117" fmla="*/ 8531136 w 12192000"/>
              <a:gd name="connsiteY117" fmla="*/ 35528 h 1107336"/>
              <a:gd name="connsiteX118" fmla="*/ 8650643 w 12192000"/>
              <a:gd name="connsiteY118" fmla="*/ 23639 h 1107336"/>
              <a:gd name="connsiteX119" fmla="*/ 8777666 w 12192000"/>
              <a:gd name="connsiteY119" fmla="*/ 45069 h 1107336"/>
              <a:gd name="connsiteX120" fmla="*/ 8929686 w 12192000"/>
              <a:gd name="connsiteY120" fmla="*/ 50133 h 1107336"/>
              <a:gd name="connsiteX121" fmla="*/ 8966892 w 12192000"/>
              <a:gd name="connsiteY121" fmla="*/ 46759 h 1107336"/>
              <a:gd name="connsiteX0" fmla="*/ 8966892 w 12192000"/>
              <a:gd name="connsiteY0" fmla="*/ 46759 h 1107336"/>
              <a:gd name="connsiteX1" fmla="*/ 9057923 w 12192000"/>
              <a:gd name="connsiteY1" fmla="*/ 77644 h 1107336"/>
              <a:gd name="connsiteX2" fmla="*/ 9162332 w 12192000"/>
              <a:gd name="connsiteY2" fmla="*/ 88918 h 1107336"/>
              <a:gd name="connsiteX3" fmla="*/ 9231104 w 12192000"/>
              <a:gd name="connsiteY3" fmla="*/ 106137 h 1107336"/>
              <a:gd name="connsiteX4" fmla="*/ 9337856 w 12192000"/>
              <a:gd name="connsiteY4" fmla="*/ 116678 h 1107336"/>
              <a:gd name="connsiteX5" fmla="*/ 9398481 w 12192000"/>
              <a:gd name="connsiteY5" fmla="*/ 145196 h 1107336"/>
              <a:gd name="connsiteX6" fmla="*/ 9695185 w 12192000"/>
              <a:gd name="connsiteY6" fmla="*/ 171107 h 1107336"/>
              <a:gd name="connsiteX7" fmla="*/ 9865404 w 12192000"/>
              <a:gd name="connsiteY7" fmla="*/ 168347 h 1107336"/>
              <a:gd name="connsiteX8" fmla="*/ 10035421 w 12192000"/>
              <a:gd name="connsiteY8" fmla="*/ 150388 h 1107336"/>
              <a:gd name="connsiteX9" fmla="*/ 10159413 w 12192000"/>
              <a:gd name="connsiteY9" fmla="*/ 153883 h 1107336"/>
              <a:gd name="connsiteX10" fmla="*/ 10191921 w 12192000"/>
              <a:gd name="connsiteY10" fmla="*/ 152072 h 1107336"/>
              <a:gd name="connsiteX11" fmla="*/ 10245241 w 12192000"/>
              <a:gd name="connsiteY11" fmla="*/ 144718 h 1107336"/>
              <a:gd name="connsiteX12" fmla="*/ 10327894 w 12192000"/>
              <a:gd name="connsiteY12" fmla="*/ 161688 h 1107336"/>
              <a:gd name="connsiteX13" fmla="*/ 10522293 w 12192000"/>
              <a:gd name="connsiteY13" fmla="*/ 183278 h 1107336"/>
              <a:gd name="connsiteX14" fmla="*/ 10772996 w 12192000"/>
              <a:gd name="connsiteY14" fmla="*/ 226002 h 1107336"/>
              <a:gd name="connsiteX15" fmla="*/ 11029627 w 12192000"/>
              <a:gd name="connsiteY15" fmla="*/ 206445 h 1107336"/>
              <a:gd name="connsiteX16" fmla="*/ 11118024 w 12192000"/>
              <a:gd name="connsiteY16" fmla="*/ 203449 h 1107336"/>
              <a:gd name="connsiteX17" fmla="*/ 11326842 w 12192000"/>
              <a:gd name="connsiteY17" fmla="*/ 165010 h 1107336"/>
              <a:gd name="connsiteX18" fmla="*/ 11442963 w 12192000"/>
              <a:gd name="connsiteY18" fmla="*/ 141569 h 1107336"/>
              <a:gd name="connsiteX19" fmla="*/ 11603159 w 12192000"/>
              <a:gd name="connsiteY19" fmla="*/ 108370 h 1107336"/>
              <a:gd name="connsiteX20" fmla="*/ 11704091 w 12192000"/>
              <a:gd name="connsiteY20" fmla="*/ 119852 h 1107336"/>
              <a:gd name="connsiteX21" fmla="*/ 11856150 w 12192000"/>
              <a:gd name="connsiteY21" fmla="*/ 109913 h 1107336"/>
              <a:gd name="connsiteX22" fmla="*/ 11993769 w 12192000"/>
              <a:gd name="connsiteY22" fmla="*/ 133021 h 1107336"/>
              <a:gd name="connsiteX23" fmla="*/ 12102516 w 12192000"/>
              <a:gd name="connsiteY23" fmla="*/ 78976 h 1107336"/>
              <a:gd name="connsiteX24" fmla="*/ 12191056 w 12192000"/>
              <a:gd name="connsiteY24" fmla="*/ 65273 h 1107336"/>
              <a:gd name="connsiteX25" fmla="*/ 12192000 w 12192000"/>
              <a:gd name="connsiteY25" fmla="*/ 65879 h 1107336"/>
              <a:gd name="connsiteX26" fmla="*/ 12192000 w 12192000"/>
              <a:gd name="connsiteY26" fmla="*/ 1107336 h 1107336"/>
              <a:gd name="connsiteX27" fmla="*/ 0 w 12192000"/>
              <a:gd name="connsiteY27" fmla="*/ 1107336 h 1107336"/>
              <a:gd name="connsiteX28" fmla="*/ 0 w 12192000"/>
              <a:gd name="connsiteY28" fmla="*/ 902652 h 1107336"/>
              <a:gd name="connsiteX29" fmla="*/ 246660 w 12192000"/>
              <a:gd name="connsiteY29" fmla="*/ 868419 h 1107336"/>
              <a:gd name="connsiteX30" fmla="*/ 372960 w 12192000"/>
              <a:gd name="connsiteY30" fmla="*/ 904479 h 1107336"/>
              <a:gd name="connsiteX31" fmla="*/ 586367 w 12192000"/>
              <a:gd name="connsiteY31" fmla="*/ 840874 h 1107336"/>
              <a:gd name="connsiteX32" fmla="*/ 856325 w 12192000"/>
              <a:gd name="connsiteY32" fmla="*/ 766868 h 1107336"/>
              <a:gd name="connsiteX33" fmla="*/ 991881 w 12192000"/>
              <a:gd name="connsiteY33" fmla="*/ 747984 h 1107336"/>
              <a:gd name="connsiteX34" fmla="*/ 1055575 w 12192000"/>
              <a:gd name="connsiteY34" fmla="*/ 758291 h 1107336"/>
              <a:gd name="connsiteX35" fmla="*/ 1119803 w 12192000"/>
              <a:gd name="connsiteY35" fmla="*/ 748897 h 1107336"/>
              <a:gd name="connsiteX36" fmla="*/ 1169650 w 12192000"/>
              <a:gd name="connsiteY36" fmla="*/ 730682 h 1107336"/>
              <a:gd name="connsiteX37" fmla="*/ 1244680 w 12192000"/>
              <a:gd name="connsiteY37" fmla="*/ 712670 h 1107336"/>
              <a:gd name="connsiteX38" fmla="*/ 1345620 w 12192000"/>
              <a:gd name="connsiteY38" fmla="*/ 690453 h 1107336"/>
              <a:gd name="connsiteX39" fmla="*/ 1479778 w 12192000"/>
              <a:gd name="connsiteY39" fmla="*/ 672348 h 1107336"/>
              <a:gd name="connsiteX40" fmla="*/ 1698214 w 12192000"/>
              <a:gd name="connsiteY40" fmla="*/ 628286 h 1107336"/>
              <a:gd name="connsiteX41" fmla="*/ 1946835 w 12192000"/>
              <a:gd name="connsiteY41" fmla="*/ 645644 h 1107336"/>
              <a:gd name="connsiteX42" fmla="*/ 2147463 w 12192000"/>
              <a:gd name="connsiteY42" fmla="*/ 625001 h 1107336"/>
              <a:gd name="connsiteX43" fmla="*/ 2393788 w 12192000"/>
              <a:gd name="connsiteY43" fmla="*/ 596384 h 1107336"/>
              <a:gd name="connsiteX44" fmla="*/ 2539735 w 12192000"/>
              <a:gd name="connsiteY44" fmla="*/ 563102 h 1107336"/>
              <a:gd name="connsiteX45" fmla="*/ 2650260 w 12192000"/>
              <a:gd name="connsiteY45" fmla="*/ 551521 h 1107336"/>
              <a:gd name="connsiteX46" fmla="*/ 2730710 w 12192000"/>
              <a:gd name="connsiteY46" fmla="*/ 515051 h 1107336"/>
              <a:gd name="connsiteX47" fmla="*/ 2884932 w 12192000"/>
              <a:gd name="connsiteY47" fmla="*/ 508767 h 1107336"/>
              <a:gd name="connsiteX48" fmla="*/ 2976019 w 12192000"/>
              <a:gd name="connsiteY48" fmla="*/ 497035 h 1107336"/>
              <a:gd name="connsiteX49" fmla="*/ 3008759 w 12192000"/>
              <a:gd name="connsiteY49" fmla="*/ 480055 h 1107336"/>
              <a:gd name="connsiteX50" fmla="*/ 3055731 w 12192000"/>
              <a:gd name="connsiteY50" fmla="*/ 464761 h 1107336"/>
              <a:gd name="connsiteX51" fmla="*/ 3137188 w 12192000"/>
              <a:gd name="connsiteY51" fmla="*/ 428078 h 1107336"/>
              <a:gd name="connsiteX52" fmla="*/ 3338608 w 12192000"/>
              <a:gd name="connsiteY52" fmla="*/ 425507 h 1107336"/>
              <a:gd name="connsiteX53" fmla="*/ 3310915 w 12192000"/>
              <a:gd name="connsiteY53" fmla="*/ 426338 h 1107336"/>
              <a:gd name="connsiteX54" fmla="*/ 3436114 w 12192000"/>
              <a:gd name="connsiteY54" fmla="*/ 437693 h 1107336"/>
              <a:gd name="connsiteX55" fmla="*/ 3608840 w 12192000"/>
              <a:gd name="connsiteY55" fmla="*/ 432552 h 1107336"/>
              <a:gd name="connsiteX56" fmla="*/ 3727304 w 12192000"/>
              <a:gd name="connsiteY56" fmla="*/ 442511 h 1107336"/>
              <a:gd name="connsiteX57" fmla="*/ 3765869 w 12192000"/>
              <a:gd name="connsiteY57" fmla="*/ 427677 h 1107336"/>
              <a:gd name="connsiteX58" fmla="*/ 3830576 w 12192000"/>
              <a:gd name="connsiteY58" fmla="*/ 403469 h 1107336"/>
              <a:gd name="connsiteX59" fmla="*/ 3875271 w 12192000"/>
              <a:gd name="connsiteY59" fmla="*/ 359754 h 1107336"/>
              <a:gd name="connsiteX60" fmla="*/ 3948478 w 12192000"/>
              <a:gd name="connsiteY60" fmla="*/ 380460 h 1107336"/>
              <a:gd name="connsiteX61" fmla="*/ 4006369 w 12192000"/>
              <a:gd name="connsiteY61" fmla="*/ 358915 h 1107336"/>
              <a:gd name="connsiteX62" fmla="*/ 4093666 w 12192000"/>
              <a:gd name="connsiteY62" fmla="*/ 322594 h 1107336"/>
              <a:gd name="connsiteX63" fmla="*/ 4145241 w 12192000"/>
              <a:gd name="connsiteY63" fmla="*/ 310205 h 1107336"/>
              <a:gd name="connsiteX64" fmla="*/ 4284785 w 12192000"/>
              <a:gd name="connsiteY64" fmla="*/ 267068 h 1107336"/>
              <a:gd name="connsiteX65" fmla="*/ 4423539 w 12192000"/>
              <a:gd name="connsiteY65" fmla="*/ 216779 h 1107336"/>
              <a:gd name="connsiteX66" fmla="*/ 4535774 w 12192000"/>
              <a:gd name="connsiteY66" fmla="*/ 153924 h 1107336"/>
              <a:gd name="connsiteX67" fmla="*/ 4536053 w 12192000"/>
              <a:gd name="connsiteY67" fmla="*/ 153392 h 1107336"/>
              <a:gd name="connsiteX68" fmla="*/ 4547385 w 12192000"/>
              <a:gd name="connsiteY68" fmla="*/ 154432 h 1107336"/>
              <a:gd name="connsiteX69" fmla="*/ 4603054 w 12192000"/>
              <a:gd name="connsiteY69" fmla="*/ 166246 h 1107336"/>
              <a:gd name="connsiteX70" fmla="*/ 4674354 w 12192000"/>
              <a:gd name="connsiteY70" fmla="*/ 115792 h 1107336"/>
              <a:gd name="connsiteX71" fmla="*/ 4704259 w 12192000"/>
              <a:gd name="connsiteY71" fmla="*/ 107110 h 1107336"/>
              <a:gd name="connsiteX72" fmla="*/ 4720133 w 12192000"/>
              <a:gd name="connsiteY72" fmla="*/ 99632 h 1107336"/>
              <a:gd name="connsiteX73" fmla="*/ 4721058 w 12192000"/>
              <a:gd name="connsiteY73" fmla="*/ 97331 h 1107336"/>
              <a:gd name="connsiteX74" fmla="*/ 4774434 w 12192000"/>
              <a:gd name="connsiteY74" fmla="*/ 108924 h 1107336"/>
              <a:gd name="connsiteX75" fmla="*/ 4781376 w 12192000"/>
              <a:gd name="connsiteY75" fmla="*/ 106183 h 1107336"/>
              <a:gd name="connsiteX76" fmla="*/ 4816353 w 12192000"/>
              <a:gd name="connsiteY76" fmla="*/ 119218 h 1107336"/>
              <a:gd name="connsiteX77" fmla="*/ 4834325 w 12192000"/>
              <a:gd name="connsiteY77" fmla="*/ 123030 h 1107336"/>
              <a:gd name="connsiteX78" fmla="*/ 4839606 w 12192000"/>
              <a:gd name="connsiteY78" fmla="*/ 130134 h 1107336"/>
              <a:gd name="connsiteX79" fmla="*/ 4866030 w 12192000"/>
              <a:gd name="connsiteY79" fmla="*/ 132702 h 1107336"/>
              <a:gd name="connsiteX80" fmla="*/ 4868987 w 12192000"/>
              <a:gd name="connsiteY80" fmla="*/ 130724 h 1107336"/>
              <a:gd name="connsiteX81" fmla="*/ 4930337 w 12192000"/>
              <a:gd name="connsiteY81" fmla="*/ 152517 h 1107336"/>
              <a:gd name="connsiteX82" fmla="*/ 4988458 w 12192000"/>
              <a:gd name="connsiteY82" fmla="*/ 160380 h 1107336"/>
              <a:gd name="connsiteX83" fmla="*/ 5133538 w 12192000"/>
              <a:gd name="connsiteY83" fmla="*/ 150203 h 1107336"/>
              <a:gd name="connsiteX84" fmla="*/ 5467747 w 12192000"/>
              <a:gd name="connsiteY84" fmla="*/ 190655 h 1107336"/>
              <a:gd name="connsiteX85" fmla="*/ 5792606 w 12192000"/>
              <a:gd name="connsiteY85" fmla="*/ 200669 h 1107336"/>
              <a:gd name="connsiteX86" fmla="*/ 5869247 w 12192000"/>
              <a:gd name="connsiteY86" fmla="*/ 186226 h 1107336"/>
              <a:gd name="connsiteX87" fmla="*/ 5938156 w 12192000"/>
              <a:gd name="connsiteY87" fmla="*/ 215890 h 1107336"/>
              <a:gd name="connsiteX88" fmla="*/ 5965800 w 12192000"/>
              <a:gd name="connsiteY88" fmla="*/ 200781 h 1107336"/>
              <a:gd name="connsiteX89" fmla="*/ 5970550 w 12192000"/>
              <a:gd name="connsiteY89" fmla="*/ 197711 h 1107336"/>
              <a:gd name="connsiteX90" fmla="*/ 5989910 w 12192000"/>
              <a:gd name="connsiteY90" fmla="*/ 195540 h 1107336"/>
              <a:gd name="connsiteX91" fmla="*/ 5994937 w 12192000"/>
              <a:gd name="connsiteY91" fmla="*/ 182282 h 1107336"/>
              <a:gd name="connsiteX92" fmla="*/ 6023765 w 12192000"/>
              <a:gd name="connsiteY92" fmla="*/ 169954 h 1107336"/>
              <a:gd name="connsiteX93" fmla="*/ 6059520 w 12192000"/>
              <a:gd name="connsiteY93" fmla="*/ 169488 h 1107336"/>
              <a:gd name="connsiteX94" fmla="*/ 6229716 w 12192000"/>
              <a:gd name="connsiteY94" fmla="*/ 181408 h 1107336"/>
              <a:gd name="connsiteX95" fmla="*/ 6331381 w 12192000"/>
              <a:gd name="connsiteY95" fmla="*/ 180481 h 1107336"/>
              <a:gd name="connsiteX96" fmla="*/ 6369749 w 12192000"/>
              <a:gd name="connsiteY96" fmla="*/ 167468 h 1107336"/>
              <a:gd name="connsiteX97" fmla="*/ 6423498 w 12192000"/>
              <a:gd name="connsiteY97" fmla="*/ 157808 h 1107336"/>
              <a:gd name="connsiteX98" fmla="*/ 6645685 w 12192000"/>
              <a:gd name="connsiteY98" fmla="*/ 155997 h 1107336"/>
              <a:gd name="connsiteX99" fmla="*/ 6739636 w 12192000"/>
              <a:gd name="connsiteY99" fmla="*/ 152126 h 1107336"/>
              <a:gd name="connsiteX100" fmla="*/ 6820599 w 12192000"/>
              <a:gd name="connsiteY100" fmla="*/ 176169 h 1107336"/>
              <a:gd name="connsiteX101" fmla="*/ 7038226 w 12192000"/>
              <a:gd name="connsiteY101" fmla="*/ 213902 h 1107336"/>
              <a:gd name="connsiteX102" fmla="*/ 7163894 w 12192000"/>
              <a:gd name="connsiteY102" fmla="*/ 214795 h 1107336"/>
              <a:gd name="connsiteX103" fmla="*/ 7208349 w 12192000"/>
              <a:gd name="connsiteY103" fmla="*/ 204600 h 1107336"/>
              <a:gd name="connsiteX104" fmla="*/ 7282840 w 12192000"/>
              <a:gd name="connsiteY104" fmla="*/ 188173 h 1107336"/>
              <a:gd name="connsiteX105" fmla="*/ 7338153 w 12192000"/>
              <a:gd name="connsiteY105" fmla="*/ 150010 h 1107336"/>
              <a:gd name="connsiteX106" fmla="*/ 7400583 w 12192000"/>
              <a:gd name="connsiteY106" fmla="*/ 146532 h 1107336"/>
              <a:gd name="connsiteX107" fmla="*/ 7415556 w 12192000"/>
              <a:gd name="connsiteY107" fmla="*/ 179201 h 1107336"/>
              <a:gd name="connsiteX108" fmla="*/ 7482186 w 12192000"/>
              <a:gd name="connsiteY108" fmla="*/ 164615 h 1107336"/>
              <a:gd name="connsiteX109" fmla="*/ 7583207 w 12192000"/>
              <a:gd name="connsiteY109" fmla="*/ 138817 h 1107336"/>
              <a:gd name="connsiteX110" fmla="*/ 7641594 w 12192000"/>
              <a:gd name="connsiteY110" fmla="*/ 132583 h 1107336"/>
              <a:gd name="connsiteX111" fmla="*/ 7800943 w 12192000"/>
              <a:gd name="connsiteY111" fmla="*/ 106165 h 1107336"/>
              <a:gd name="connsiteX112" fmla="*/ 7960450 w 12192000"/>
              <a:gd name="connsiteY112" fmla="*/ 72548 h 1107336"/>
              <a:gd name="connsiteX113" fmla="*/ 8118222 w 12192000"/>
              <a:gd name="connsiteY113" fmla="*/ 33848 h 1107336"/>
              <a:gd name="connsiteX114" fmla="*/ 8179360 w 12192000"/>
              <a:gd name="connsiteY114" fmla="*/ 18424 h 1107336"/>
              <a:gd name="connsiteX115" fmla="*/ 8260520 w 12192000"/>
              <a:gd name="connsiteY115" fmla="*/ 17949 h 1107336"/>
              <a:gd name="connsiteX116" fmla="*/ 8361058 w 12192000"/>
              <a:gd name="connsiteY116" fmla="*/ 6733 h 1107336"/>
              <a:gd name="connsiteX117" fmla="*/ 8531136 w 12192000"/>
              <a:gd name="connsiteY117" fmla="*/ 35528 h 1107336"/>
              <a:gd name="connsiteX118" fmla="*/ 8650643 w 12192000"/>
              <a:gd name="connsiteY118" fmla="*/ 23639 h 1107336"/>
              <a:gd name="connsiteX119" fmla="*/ 8777666 w 12192000"/>
              <a:gd name="connsiteY119" fmla="*/ 45069 h 1107336"/>
              <a:gd name="connsiteX120" fmla="*/ 8929686 w 12192000"/>
              <a:gd name="connsiteY120" fmla="*/ 50133 h 1107336"/>
              <a:gd name="connsiteX121" fmla="*/ 8966892 w 12192000"/>
              <a:gd name="connsiteY121" fmla="*/ 46759 h 1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192000" h="1107336">
                <a:moveTo>
                  <a:pt x="8966892" y="46759"/>
                </a:moveTo>
                <a:cubicBezTo>
                  <a:pt x="8982655" y="44799"/>
                  <a:pt x="9024357" y="62675"/>
                  <a:pt x="9057923" y="77644"/>
                </a:cubicBezTo>
                <a:cubicBezTo>
                  <a:pt x="9101692" y="98360"/>
                  <a:pt x="9125352" y="79638"/>
                  <a:pt x="9162332" y="88918"/>
                </a:cubicBezTo>
                <a:cubicBezTo>
                  <a:pt x="9176666" y="126711"/>
                  <a:pt x="9228796" y="64694"/>
                  <a:pt x="9231104" y="106137"/>
                </a:cubicBezTo>
                <a:cubicBezTo>
                  <a:pt x="9253818" y="78209"/>
                  <a:pt x="9298571" y="119920"/>
                  <a:pt x="9337856" y="116678"/>
                </a:cubicBezTo>
                <a:cubicBezTo>
                  <a:pt x="9346285" y="134978"/>
                  <a:pt x="9383337" y="156038"/>
                  <a:pt x="9398481" y="145196"/>
                </a:cubicBezTo>
                <a:cubicBezTo>
                  <a:pt x="9518529" y="157300"/>
                  <a:pt x="9639180" y="186029"/>
                  <a:pt x="9695185" y="171107"/>
                </a:cubicBezTo>
                <a:cubicBezTo>
                  <a:pt x="9724815" y="167527"/>
                  <a:pt x="9791831" y="158062"/>
                  <a:pt x="9865404" y="168347"/>
                </a:cubicBezTo>
                <a:cubicBezTo>
                  <a:pt x="9899958" y="209923"/>
                  <a:pt x="10000016" y="150081"/>
                  <a:pt x="10035421" y="150388"/>
                </a:cubicBezTo>
                <a:cubicBezTo>
                  <a:pt x="10045680" y="178233"/>
                  <a:pt x="10159068" y="111105"/>
                  <a:pt x="10159413" y="153883"/>
                </a:cubicBezTo>
                <a:cubicBezTo>
                  <a:pt x="10168882" y="170895"/>
                  <a:pt x="10186003" y="168891"/>
                  <a:pt x="10191921" y="152072"/>
                </a:cubicBezTo>
                <a:cubicBezTo>
                  <a:pt x="10212938" y="153533"/>
                  <a:pt x="10228301" y="173199"/>
                  <a:pt x="10245241" y="144718"/>
                </a:cubicBezTo>
                <a:cubicBezTo>
                  <a:pt x="10274017" y="145745"/>
                  <a:pt x="10310662" y="204921"/>
                  <a:pt x="10327894" y="161688"/>
                </a:cubicBezTo>
                <a:cubicBezTo>
                  <a:pt x="10360177" y="222334"/>
                  <a:pt x="10464226" y="178619"/>
                  <a:pt x="10522293" y="183278"/>
                </a:cubicBezTo>
                <a:cubicBezTo>
                  <a:pt x="10631343" y="235087"/>
                  <a:pt x="10703824" y="180667"/>
                  <a:pt x="10772996" y="226002"/>
                </a:cubicBezTo>
                <a:cubicBezTo>
                  <a:pt x="10866433" y="180454"/>
                  <a:pt x="10951313" y="210807"/>
                  <a:pt x="11029627" y="206445"/>
                </a:cubicBezTo>
                <a:cubicBezTo>
                  <a:pt x="11067222" y="216103"/>
                  <a:pt x="11081720" y="170390"/>
                  <a:pt x="11118024" y="203449"/>
                </a:cubicBezTo>
                <a:cubicBezTo>
                  <a:pt x="11172456" y="191647"/>
                  <a:pt x="11272686" y="175323"/>
                  <a:pt x="11326842" y="165010"/>
                </a:cubicBezTo>
                <a:cubicBezTo>
                  <a:pt x="11350424" y="149312"/>
                  <a:pt x="11441140" y="172015"/>
                  <a:pt x="11442963" y="141569"/>
                </a:cubicBezTo>
                <a:cubicBezTo>
                  <a:pt x="11493091" y="186663"/>
                  <a:pt x="11515062" y="113659"/>
                  <a:pt x="11603159" y="108370"/>
                </a:cubicBezTo>
                <a:cubicBezTo>
                  <a:pt x="11612800" y="88538"/>
                  <a:pt x="11685504" y="118784"/>
                  <a:pt x="11704091" y="119852"/>
                </a:cubicBezTo>
                <a:cubicBezTo>
                  <a:pt x="11746256" y="120109"/>
                  <a:pt x="11797586" y="103978"/>
                  <a:pt x="11856150" y="109913"/>
                </a:cubicBezTo>
                <a:cubicBezTo>
                  <a:pt x="11905943" y="119698"/>
                  <a:pt x="11936044" y="153687"/>
                  <a:pt x="11993769" y="133021"/>
                </a:cubicBezTo>
                <a:cubicBezTo>
                  <a:pt x="12058128" y="81025"/>
                  <a:pt x="12045876" y="156503"/>
                  <a:pt x="12102516" y="78976"/>
                </a:cubicBezTo>
                <a:cubicBezTo>
                  <a:pt x="12115773" y="67538"/>
                  <a:pt x="12154591" y="75900"/>
                  <a:pt x="12191056" y="65273"/>
                </a:cubicBezTo>
                <a:lnTo>
                  <a:pt x="12192000" y="65879"/>
                </a:lnTo>
                <a:lnTo>
                  <a:pt x="12192000" y="1107336"/>
                </a:lnTo>
                <a:lnTo>
                  <a:pt x="0" y="1107336"/>
                </a:lnTo>
                <a:lnTo>
                  <a:pt x="0" y="902652"/>
                </a:lnTo>
                <a:lnTo>
                  <a:pt x="246660" y="868419"/>
                </a:lnTo>
                <a:cubicBezTo>
                  <a:pt x="216978" y="884486"/>
                  <a:pt x="360093" y="927107"/>
                  <a:pt x="372960" y="904479"/>
                </a:cubicBezTo>
                <a:cubicBezTo>
                  <a:pt x="461737" y="882842"/>
                  <a:pt x="505739" y="906421"/>
                  <a:pt x="586367" y="840874"/>
                </a:cubicBezTo>
                <a:cubicBezTo>
                  <a:pt x="671197" y="759985"/>
                  <a:pt x="769991" y="824373"/>
                  <a:pt x="856325" y="766868"/>
                </a:cubicBezTo>
                <a:cubicBezTo>
                  <a:pt x="899488" y="767753"/>
                  <a:pt x="949844" y="737013"/>
                  <a:pt x="991881" y="747984"/>
                </a:cubicBezTo>
                <a:cubicBezTo>
                  <a:pt x="1010597" y="758471"/>
                  <a:pt x="1033251" y="728879"/>
                  <a:pt x="1055575" y="758291"/>
                </a:cubicBezTo>
                <a:cubicBezTo>
                  <a:pt x="1056717" y="736544"/>
                  <a:pt x="1110535" y="739010"/>
                  <a:pt x="1119803" y="748897"/>
                </a:cubicBezTo>
                <a:cubicBezTo>
                  <a:pt x="1130095" y="739196"/>
                  <a:pt x="1158316" y="731849"/>
                  <a:pt x="1169650" y="730682"/>
                </a:cubicBezTo>
                <a:cubicBezTo>
                  <a:pt x="1193132" y="777681"/>
                  <a:pt x="1216455" y="686288"/>
                  <a:pt x="1244680" y="712670"/>
                </a:cubicBezTo>
                <a:cubicBezTo>
                  <a:pt x="1256475" y="696288"/>
                  <a:pt x="1317065" y="664132"/>
                  <a:pt x="1345620" y="690453"/>
                </a:cubicBezTo>
                <a:cubicBezTo>
                  <a:pt x="1409027" y="657226"/>
                  <a:pt x="1413347" y="660913"/>
                  <a:pt x="1479778" y="672348"/>
                </a:cubicBezTo>
                <a:cubicBezTo>
                  <a:pt x="1560048" y="661987"/>
                  <a:pt x="1601672" y="631802"/>
                  <a:pt x="1698214" y="628286"/>
                </a:cubicBezTo>
                <a:cubicBezTo>
                  <a:pt x="1798646" y="635594"/>
                  <a:pt x="1864616" y="644967"/>
                  <a:pt x="1946835" y="645644"/>
                </a:cubicBezTo>
                <a:cubicBezTo>
                  <a:pt x="2013881" y="666558"/>
                  <a:pt x="2085314" y="645401"/>
                  <a:pt x="2147463" y="625001"/>
                </a:cubicBezTo>
                <a:cubicBezTo>
                  <a:pt x="2246400" y="576193"/>
                  <a:pt x="2311680" y="605923"/>
                  <a:pt x="2393788" y="596384"/>
                </a:cubicBezTo>
                <a:cubicBezTo>
                  <a:pt x="2447944" y="585983"/>
                  <a:pt x="2493382" y="578992"/>
                  <a:pt x="2539735" y="563102"/>
                </a:cubicBezTo>
                <a:cubicBezTo>
                  <a:pt x="2534874" y="615781"/>
                  <a:pt x="2599023" y="566991"/>
                  <a:pt x="2650260" y="551521"/>
                </a:cubicBezTo>
                <a:cubicBezTo>
                  <a:pt x="2682493" y="532673"/>
                  <a:pt x="2682182" y="509623"/>
                  <a:pt x="2730710" y="515051"/>
                </a:cubicBezTo>
                <a:cubicBezTo>
                  <a:pt x="2774005" y="541188"/>
                  <a:pt x="2831151" y="473498"/>
                  <a:pt x="2884932" y="508767"/>
                </a:cubicBezTo>
                <a:cubicBezTo>
                  <a:pt x="2904618" y="517119"/>
                  <a:pt x="2964966" y="514705"/>
                  <a:pt x="2976019" y="497035"/>
                </a:cubicBezTo>
                <a:cubicBezTo>
                  <a:pt x="2988526" y="492985"/>
                  <a:pt x="3003343" y="498838"/>
                  <a:pt x="3008759" y="480055"/>
                </a:cubicBezTo>
                <a:cubicBezTo>
                  <a:pt x="3017887" y="457394"/>
                  <a:pt x="3062556" y="491114"/>
                  <a:pt x="3055731" y="464761"/>
                </a:cubicBezTo>
                <a:cubicBezTo>
                  <a:pt x="3087431" y="487842"/>
                  <a:pt x="3111218" y="440270"/>
                  <a:pt x="3137188" y="428078"/>
                </a:cubicBezTo>
                <a:cubicBezTo>
                  <a:pt x="3184334" y="421536"/>
                  <a:pt x="3304044" y="427667"/>
                  <a:pt x="3338608" y="425507"/>
                </a:cubicBezTo>
                <a:cubicBezTo>
                  <a:pt x="3340110" y="421757"/>
                  <a:pt x="3294664" y="424307"/>
                  <a:pt x="3310915" y="426338"/>
                </a:cubicBezTo>
                <a:cubicBezTo>
                  <a:pt x="3327166" y="428369"/>
                  <a:pt x="3418416" y="422472"/>
                  <a:pt x="3436114" y="437693"/>
                </a:cubicBezTo>
                <a:cubicBezTo>
                  <a:pt x="3516321" y="483827"/>
                  <a:pt x="3544234" y="426482"/>
                  <a:pt x="3608840" y="432552"/>
                </a:cubicBezTo>
                <a:cubicBezTo>
                  <a:pt x="3681203" y="433653"/>
                  <a:pt x="3631803" y="400043"/>
                  <a:pt x="3727304" y="442511"/>
                </a:cubicBezTo>
                <a:cubicBezTo>
                  <a:pt x="3734286" y="421130"/>
                  <a:pt x="3745494" y="419273"/>
                  <a:pt x="3765869" y="427677"/>
                </a:cubicBezTo>
                <a:cubicBezTo>
                  <a:pt x="3800833" y="426670"/>
                  <a:pt x="3791440" y="374974"/>
                  <a:pt x="3830576" y="403469"/>
                </a:cubicBezTo>
                <a:cubicBezTo>
                  <a:pt x="3820674" y="376074"/>
                  <a:pt x="3895081" y="387486"/>
                  <a:pt x="3875271" y="359754"/>
                </a:cubicBezTo>
                <a:cubicBezTo>
                  <a:pt x="3894921" y="355919"/>
                  <a:pt x="3926628" y="380600"/>
                  <a:pt x="3948478" y="380460"/>
                </a:cubicBezTo>
                <a:cubicBezTo>
                  <a:pt x="3982167" y="375232"/>
                  <a:pt x="3988743" y="426371"/>
                  <a:pt x="4006369" y="358915"/>
                </a:cubicBezTo>
                <a:cubicBezTo>
                  <a:pt x="4044003" y="371660"/>
                  <a:pt x="4047054" y="341737"/>
                  <a:pt x="4093666" y="322594"/>
                </a:cubicBezTo>
                <a:cubicBezTo>
                  <a:pt x="4116155" y="337024"/>
                  <a:pt x="4131403" y="327490"/>
                  <a:pt x="4145241" y="310205"/>
                </a:cubicBezTo>
                <a:cubicBezTo>
                  <a:pt x="4193065" y="309887"/>
                  <a:pt x="4232960" y="281818"/>
                  <a:pt x="4284785" y="267068"/>
                </a:cubicBezTo>
                <a:cubicBezTo>
                  <a:pt x="4344703" y="280042"/>
                  <a:pt x="4368129" y="232357"/>
                  <a:pt x="4423539" y="216779"/>
                </a:cubicBezTo>
                <a:cubicBezTo>
                  <a:pt x="4465371" y="197922"/>
                  <a:pt x="4517022" y="164489"/>
                  <a:pt x="4535774" y="153924"/>
                </a:cubicBezTo>
                <a:lnTo>
                  <a:pt x="4536053" y="153392"/>
                </a:lnTo>
                <a:lnTo>
                  <a:pt x="4547385" y="154432"/>
                </a:lnTo>
                <a:cubicBezTo>
                  <a:pt x="4566549" y="157405"/>
                  <a:pt x="4585231" y="161451"/>
                  <a:pt x="4603054" y="166246"/>
                </a:cubicBezTo>
                <a:cubicBezTo>
                  <a:pt x="4616962" y="136529"/>
                  <a:pt x="4683412" y="171944"/>
                  <a:pt x="4674354" y="115792"/>
                </a:cubicBezTo>
                <a:cubicBezTo>
                  <a:pt x="4698339" y="120595"/>
                  <a:pt x="4713536" y="143955"/>
                  <a:pt x="4704259" y="107110"/>
                </a:cubicBezTo>
                <a:cubicBezTo>
                  <a:pt x="4712115" y="107636"/>
                  <a:pt x="4716839" y="104523"/>
                  <a:pt x="4720133" y="99632"/>
                </a:cubicBezTo>
                <a:lnTo>
                  <a:pt x="4721058" y="97331"/>
                </a:lnTo>
                <a:lnTo>
                  <a:pt x="4774434" y="108924"/>
                </a:lnTo>
                <a:lnTo>
                  <a:pt x="4781376" y="106183"/>
                </a:lnTo>
                <a:lnTo>
                  <a:pt x="4816353" y="119218"/>
                </a:lnTo>
                <a:lnTo>
                  <a:pt x="4834325" y="123030"/>
                </a:lnTo>
                <a:lnTo>
                  <a:pt x="4839606" y="130134"/>
                </a:lnTo>
                <a:cubicBezTo>
                  <a:pt x="4845199" y="134458"/>
                  <a:pt x="4853066" y="136346"/>
                  <a:pt x="4866030" y="132702"/>
                </a:cubicBezTo>
                <a:lnTo>
                  <a:pt x="4868987" y="130724"/>
                </a:lnTo>
                <a:lnTo>
                  <a:pt x="4930337" y="152517"/>
                </a:lnTo>
                <a:cubicBezTo>
                  <a:pt x="4937494" y="157392"/>
                  <a:pt x="4983170" y="152364"/>
                  <a:pt x="4988458" y="160380"/>
                </a:cubicBezTo>
                <a:cubicBezTo>
                  <a:pt x="5060945" y="117928"/>
                  <a:pt x="5053657" y="145157"/>
                  <a:pt x="5133538" y="150203"/>
                </a:cubicBezTo>
                <a:cubicBezTo>
                  <a:pt x="5213420" y="155249"/>
                  <a:pt x="5357902" y="182244"/>
                  <a:pt x="5467747" y="190655"/>
                </a:cubicBezTo>
                <a:cubicBezTo>
                  <a:pt x="5553251" y="242197"/>
                  <a:pt x="5697167" y="177043"/>
                  <a:pt x="5792606" y="200669"/>
                </a:cubicBezTo>
                <a:cubicBezTo>
                  <a:pt x="5842284" y="144578"/>
                  <a:pt x="5816091" y="196554"/>
                  <a:pt x="5869247" y="186226"/>
                </a:cubicBezTo>
                <a:cubicBezTo>
                  <a:pt x="5856381" y="237986"/>
                  <a:pt x="5933229" y="157403"/>
                  <a:pt x="5938156" y="215890"/>
                </a:cubicBezTo>
                <a:cubicBezTo>
                  <a:pt x="5947674" y="212159"/>
                  <a:pt x="5956738" y="206699"/>
                  <a:pt x="5965800" y="200781"/>
                </a:cubicBezTo>
                <a:lnTo>
                  <a:pt x="5970550" y="197711"/>
                </a:lnTo>
                <a:lnTo>
                  <a:pt x="5989910" y="195540"/>
                </a:lnTo>
                <a:lnTo>
                  <a:pt x="5994937" y="182282"/>
                </a:lnTo>
                <a:lnTo>
                  <a:pt x="6023765" y="169954"/>
                </a:lnTo>
                <a:cubicBezTo>
                  <a:pt x="6034628" y="167290"/>
                  <a:pt x="6046397" y="166711"/>
                  <a:pt x="6059520" y="169488"/>
                </a:cubicBezTo>
                <a:cubicBezTo>
                  <a:pt x="6103310" y="200551"/>
                  <a:pt x="6175717" y="140037"/>
                  <a:pt x="6229716" y="181408"/>
                </a:cubicBezTo>
                <a:cubicBezTo>
                  <a:pt x="6250131" y="192023"/>
                  <a:pt x="6316722" y="196732"/>
                  <a:pt x="6331381" y="180481"/>
                </a:cubicBezTo>
                <a:cubicBezTo>
                  <a:pt x="6345691" y="177930"/>
                  <a:pt x="6361119" y="185489"/>
                  <a:pt x="6369749" y="167468"/>
                </a:cubicBezTo>
                <a:cubicBezTo>
                  <a:pt x="6383007" y="146031"/>
                  <a:pt x="6427224" y="184789"/>
                  <a:pt x="6423498" y="157808"/>
                </a:cubicBezTo>
                <a:cubicBezTo>
                  <a:pt x="6469487" y="155896"/>
                  <a:pt x="6592995" y="156944"/>
                  <a:pt x="6645685" y="155997"/>
                </a:cubicBezTo>
                <a:cubicBezTo>
                  <a:pt x="6672170" y="185744"/>
                  <a:pt x="6694243" y="144951"/>
                  <a:pt x="6739636" y="152126"/>
                </a:cubicBezTo>
                <a:cubicBezTo>
                  <a:pt x="6741820" y="148580"/>
                  <a:pt x="6770834" y="165873"/>
                  <a:pt x="6820599" y="176169"/>
                </a:cubicBezTo>
                <a:cubicBezTo>
                  <a:pt x="6870364" y="186465"/>
                  <a:pt x="6968856" y="201855"/>
                  <a:pt x="7038226" y="213902"/>
                </a:cubicBezTo>
                <a:cubicBezTo>
                  <a:pt x="7117504" y="223518"/>
                  <a:pt x="7065129" y="161360"/>
                  <a:pt x="7163894" y="214795"/>
                </a:cubicBezTo>
                <a:cubicBezTo>
                  <a:pt x="7174614" y="194377"/>
                  <a:pt x="7187184" y="193852"/>
                  <a:pt x="7208349" y="204600"/>
                </a:cubicBezTo>
                <a:cubicBezTo>
                  <a:pt x="7246875" y="207717"/>
                  <a:pt x="7243953" y="155257"/>
                  <a:pt x="7282840" y="188173"/>
                </a:cubicBezTo>
                <a:cubicBezTo>
                  <a:pt x="7275888" y="159794"/>
                  <a:pt x="7355935" y="179892"/>
                  <a:pt x="7338153" y="150010"/>
                </a:cubicBezTo>
                <a:cubicBezTo>
                  <a:pt x="7363269" y="125283"/>
                  <a:pt x="7375650" y="167918"/>
                  <a:pt x="7400583" y="146532"/>
                </a:cubicBezTo>
                <a:cubicBezTo>
                  <a:pt x="7428696" y="142336"/>
                  <a:pt x="7384437" y="176023"/>
                  <a:pt x="7415556" y="179201"/>
                </a:cubicBezTo>
                <a:cubicBezTo>
                  <a:pt x="7453285" y="177976"/>
                  <a:pt x="7453194" y="229551"/>
                  <a:pt x="7482186" y="164615"/>
                </a:cubicBezTo>
                <a:cubicBezTo>
                  <a:pt x="7521676" y="181709"/>
                  <a:pt x="7529304" y="152343"/>
                  <a:pt x="7583207" y="138817"/>
                </a:cubicBezTo>
                <a:cubicBezTo>
                  <a:pt x="7605829" y="155799"/>
                  <a:pt x="7623931" y="148124"/>
                  <a:pt x="7641594" y="132583"/>
                </a:cubicBezTo>
                <a:cubicBezTo>
                  <a:pt x="7694139" y="137899"/>
                  <a:pt x="7741945" y="114714"/>
                  <a:pt x="7800943" y="106165"/>
                </a:cubicBezTo>
                <a:cubicBezTo>
                  <a:pt x="7864864" y="126109"/>
                  <a:pt x="7897396" y="81498"/>
                  <a:pt x="7960450" y="72548"/>
                </a:cubicBezTo>
                <a:cubicBezTo>
                  <a:pt x="8024549" y="53016"/>
                  <a:pt x="8077062" y="49413"/>
                  <a:pt x="8118222" y="33848"/>
                </a:cubicBezTo>
                <a:cubicBezTo>
                  <a:pt x="8125813" y="40443"/>
                  <a:pt x="8181171" y="27620"/>
                  <a:pt x="8179360" y="18424"/>
                </a:cubicBezTo>
                <a:cubicBezTo>
                  <a:pt x="8187847" y="21109"/>
                  <a:pt x="8258752" y="32783"/>
                  <a:pt x="8260520" y="17949"/>
                </a:cubicBezTo>
                <a:cubicBezTo>
                  <a:pt x="8302932" y="15288"/>
                  <a:pt x="8322848" y="-10643"/>
                  <a:pt x="8361058" y="6733"/>
                </a:cubicBezTo>
                <a:cubicBezTo>
                  <a:pt x="8442366" y="-20424"/>
                  <a:pt x="8472128" y="43902"/>
                  <a:pt x="8531136" y="35528"/>
                </a:cubicBezTo>
                <a:cubicBezTo>
                  <a:pt x="8583140" y="43955"/>
                  <a:pt x="8598335" y="19244"/>
                  <a:pt x="8650643" y="23639"/>
                </a:cubicBezTo>
                <a:cubicBezTo>
                  <a:pt x="8694277" y="28640"/>
                  <a:pt x="8742017" y="47056"/>
                  <a:pt x="8777666" y="45069"/>
                </a:cubicBezTo>
                <a:cubicBezTo>
                  <a:pt x="8837402" y="33147"/>
                  <a:pt x="8861151" y="69049"/>
                  <a:pt x="8929686" y="50133"/>
                </a:cubicBezTo>
                <a:cubicBezTo>
                  <a:pt x="8933222" y="27133"/>
                  <a:pt x="8932458" y="43942"/>
                  <a:pt x="8966892" y="4675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25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4307E8-97F1-F20B-E82A-4210ACAA5EFC}"/>
              </a:ext>
            </a:extLst>
          </p:cNvPr>
          <p:cNvSpPr>
            <a:spLocks noGrp="1"/>
          </p:cNvSpPr>
          <p:nvPr>
            <p:ph idx="1"/>
          </p:nvPr>
        </p:nvSpPr>
        <p:spPr/>
        <p:txBody>
          <a:bodyPr/>
          <a:lstStyle/>
          <a:p>
            <a:pPr marL="0" indent="0">
              <a:buNone/>
            </a:pPr>
            <a:r>
              <a:rPr lang="en-US" b="0" i="0" dirty="0">
                <a:solidFill>
                  <a:srgbClr val="212529"/>
                </a:solidFill>
                <a:effectLst/>
                <a:latin typeface="Times New Roman" panose="02020603050405020304" pitchFamily="18" charset="0"/>
                <a:cs typeface="Times New Roman" panose="02020603050405020304" pitchFamily="18" charset="0"/>
              </a:rPr>
              <a:t>	Pepper is a friendly humanoid designed to be a companion in the home and help customers at retail stores. It talks, gesticulates, and seems determined to make everyone smile. </a:t>
            </a:r>
            <a:r>
              <a:rPr lang="en-US" b="0" i="0" dirty="0">
                <a:solidFill>
                  <a:schemeClr val="tx1"/>
                </a:solidFill>
                <a:effectLst/>
                <a:latin typeface="Times New Roman" panose="02020603050405020304" pitchFamily="18" charset="0"/>
                <a:cs typeface="Times New Roman" panose="02020603050405020304" pitchFamily="18" charset="0"/>
              </a:rPr>
              <a:t>Pepper is the world’s first social humanoid robot able to recognize faces and basic human emotions. Pepper was optimized for human interaction and can engage with people through conversation and his touch screen. </a:t>
            </a:r>
            <a:r>
              <a:rPr lang="en-US" b="0" i="0" dirty="0">
                <a:solidFill>
                  <a:srgbClr val="333333"/>
                </a:solidFill>
                <a:effectLst/>
                <a:latin typeface="Times New Roman" panose="02020603050405020304" pitchFamily="18" charset="0"/>
                <a:cs typeface="Times New Roman" panose="02020603050405020304" pitchFamily="18" charset="0"/>
              </a:rPr>
              <a:t>Pepper is a 121cm tall humanoid robot who was born on June 5th, 2014. As Pepper is designed for human interaction with vocal conversation as well as through his table, Pepper has been actively working in various fields such as in homes, shopping malls, schools, offices, senior residential homes, and so on! Pepper is continuously evolving based on your requests and the world surrounds him.</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31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0858F5CB-5784-C710-C8C4-3ECF76B0C794}"/>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dirty="0">
                <a:solidFill>
                  <a:schemeClr val="tx2"/>
                </a:solidFill>
              </a:rPr>
              <a:t>FEATURES OF PEPPER</a:t>
            </a:r>
          </a:p>
        </p:txBody>
      </p:sp>
      <p:sp>
        <p:nvSpPr>
          <p:cNvPr id="17"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93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386811-FFC6-520E-7014-2653D734D25C}"/>
              </a:ext>
            </a:extLst>
          </p:cNvPr>
          <p:cNvSpPr>
            <a:spLocks noGrp="1"/>
          </p:cNvSpPr>
          <p:nvPr>
            <p:ph type="title"/>
          </p:nvPr>
        </p:nvSpPr>
        <p:spPr>
          <a:xfrm>
            <a:off x="812800" y="603623"/>
            <a:ext cx="5436925" cy="1786965"/>
          </a:xfrm>
        </p:spPr>
        <p:txBody>
          <a:bodyPr anchor="t">
            <a:normAutofit/>
          </a:bodyPr>
          <a:lstStyle/>
          <a:p>
            <a:r>
              <a:rPr lang="en-US" dirty="0">
                <a:latin typeface="Times New Roman" panose="02020603050405020304" pitchFamily="18" charset="0"/>
                <a:cs typeface="Times New Roman" panose="02020603050405020304" pitchFamily="18" charset="0"/>
              </a:rPr>
              <a:t>Content</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3FFEB7-4005-A86F-67D0-B0B6AE63E2D0}"/>
              </a:ext>
            </a:extLst>
          </p:cNvPr>
          <p:cNvSpPr>
            <a:spLocks noGrp="1"/>
          </p:cNvSpPr>
          <p:nvPr>
            <p:ph idx="1"/>
          </p:nvPr>
        </p:nvSpPr>
        <p:spPr>
          <a:xfrm>
            <a:off x="4667416" y="2496709"/>
            <a:ext cx="6297433" cy="3757667"/>
          </a:xfrm>
        </p:spPr>
        <p:txBody>
          <a:bodyPr anchor="ct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a smart home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Benefits of as smart home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Setting up a smart home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a Pepper Robot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556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E511-337E-A8B1-BD07-3D9030D3CC7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FEATURES OF PEPPER</a:t>
            </a:r>
          </a:p>
        </p:txBody>
      </p:sp>
      <p:sp>
        <p:nvSpPr>
          <p:cNvPr id="3" name="Content Placeholder 2">
            <a:extLst>
              <a:ext uri="{FF2B5EF4-FFF2-40B4-BE49-F238E27FC236}">
                <a16:creationId xmlns:a16="http://schemas.microsoft.com/office/drawing/2014/main" id="{3EF88888-71B4-485E-A458-B8907031D230}"/>
              </a:ext>
            </a:extLst>
          </p:cNvPr>
          <p:cNvSpPr>
            <a:spLocks noGrp="1"/>
          </p:cNvSpPr>
          <p:nvPr>
            <p:ph idx="1"/>
          </p:nvPr>
        </p:nvSpPr>
        <p:spPr>
          <a:xfrm>
            <a:off x="1050879" y="1825624"/>
            <a:ext cx="9810604" cy="4718051"/>
          </a:xfrm>
        </p:spPr>
        <p:txBody>
          <a:bodyPr>
            <a:normAutofit lnSpcReduction="10000"/>
          </a:bodyPr>
          <a:lstStyle/>
          <a:p>
            <a:r>
              <a:rPr lang="en-US" b="0" i="0" dirty="0">
                <a:solidFill>
                  <a:srgbClr val="000000"/>
                </a:solidFill>
                <a:effectLst/>
                <a:latin typeface="Times New Roman" panose="02020603050405020304" pitchFamily="18" charset="0"/>
                <a:cs typeface="Times New Roman" panose="02020603050405020304" pitchFamily="18" charset="0"/>
              </a:rPr>
              <a:t>Advanced language recognition skills: The four directional microphones located on Pepper's head allow it to detect where sounds are coming from and locate your position, as well as identifying the emotions in your voice. Pepper can engage in conversations and can incorporate information it has gleaned from the conversation into what it says.</a:t>
            </a:r>
          </a:p>
          <a:p>
            <a:r>
              <a:rPr lang="en-US" dirty="0">
                <a:solidFill>
                  <a:srgbClr val="000000"/>
                </a:solidFill>
                <a:latin typeface="Times New Roman" panose="02020603050405020304" pitchFamily="18" charset="0"/>
                <a:cs typeface="Times New Roman" panose="02020603050405020304" pitchFamily="18" charset="0"/>
              </a:rPr>
              <a:t>Facial recognition: T</a:t>
            </a:r>
            <a:r>
              <a:rPr lang="en-US" b="0" i="0" dirty="0">
                <a:solidFill>
                  <a:srgbClr val="000000"/>
                </a:solidFill>
                <a:effectLst/>
                <a:latin typeface="Times New Roman" panose="02020603050405020304" pitchFamily="18" charset="0"/>
                <a:cs typeface="Times New Roman" panose="02020603050405020304" pitchFamily="18" charset="0"/>
              </a:rPr>
              <a:t>he images it sees are processed by shape recognition software that can identify faces and objects. It can detect movements, as well as recognizing emotions on your face. </a:t>
            </a:r>
          </a:p>
          <a:p>
            <a:r>
              <a:rPr lang="en-US" dirty="0">
                <a:solidFill>
                  <a:srgbClr val="000000"/>
                </a:solidFill>
                <a:latin typeface="Times New Roman" panose="02020603050405020304" pitchFamily="18" charset="0"/>
                <a:cs typeface="Times New Roman" panose="02020603050405020304" pitchFamily="18" charset="0"/>
              </a:rPr>
              <a:t>Object recognition: I</a:t>
            </a:r>
            <a:r>
              <a:rPr lang="en-US" b="0" i="0" dirty="0">
                <a:solidFill>
                  <a:srgbClr val="000000"/>
                </a:solidFill>
                <a:effectLst/>
                <a:latin typeface="Times New Roman" panose="02020603050405020304" pitchFamily="18" charset="0"/>
                <a:cs typeface="Times New Roman" panose="02020603050405020304" pitchFamily="18" charset="0"/>
              </a:rPr>
              <a:t>t can be taught to recognize objects and can then pick them out in a room.</a:t>
            </a:r>
          </a:p>
          <a:p>
            <a:r>
              <a:rPr lang="en-US" dirty="0">
                <a:solidFill>
                  <a:srgbClr val="000000"/>
                </a:solidFill>
                <a:latin typeface="Times New Roman" panose="02020603050405020304" pitchFamily="18" charset="0"/>
                <a:cs typeface="Times New Roman" panose="02020603050405020304" pitchFamily="18" charset="0"/>
              </a:rPr>
              <a:t>Pepper  has a v</a:t>
            </a:r>
            <a:r>
              <a:rPr lang="en-US" b="0" i="0" dirty="0">
                <a:solidFill>
                  <a:srgbClr val="000000"/>
                </a:solidFill>
                <a:effectLst/>
                <a:latin typeface="Times New Roman" panose="02020603050405020304" pitchFamily="18" charset="0"/>
                <a:cs typeface="Times New Roman" panose="02020603050405020304" pitchFamily="18" charset="0"/>
              </a:rPr>
              <a:t>oice that can be tailored and express emotion with variable pitch</a:t>
            </a:r>
          </a:p>
          <a:p>
            <a:r>
              <a:rPr lang="en-US" b="0" i="0" dirty="0">
                <a:solidFill>
                  <a:srgbClr val="000000"/>
                </a:solidFill>
                <a:effectLst/>
                <a:latin typeface="Times New Roman" panose="02020603050405020304" pitchFamily="18" charset="0"/>
                <a:cs typeface="Times New Roman" panose="02020603050405020304" pitchFamily="18" charset="0"/>
              </a:rPr>
              <a:t>Collision-avoidance sensors: Pepper has many sensors including two ultrasound transmitters and receivers, six laser sensors and three obstacle detectors placed in his legs. These sensors provide it with information about the distance of nearby objects (up to a range of 3 meters) and help to reduce the risk of unexpected collisions.</a:t>
            </a: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93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DF3DD-9244-86AE-6D16-199E79B7AE4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Sensors on arms, chest and head: P</a:t>
            </a:r>
            <a:r>
              <a:rPr lang="en-US" b="0" i="0" dirty="0">
                <a:solidFill>
                  <a:srgbClr val="000000"/>
                </a:solidFill>
                <a:effectLst/>
                <a:latin typeface="Times New Roman" panose="02020603050405020304" pitchFamily="18" charset="0"/>
                <a:cs typeface="Times New Roman" panose="02020603050405020304" pitchFamily="18" charset="0"/>
              </a:rPr>
              <a:t>epper has tactile sensors in its hands, which are used when it is playing games or for social interaction, as well as in hits head.</a:t>
            </a:r>
          </a:p>
          <a:p>
            <a:r>
              <a:rPr lang="en-US" b="0" i="0" dirty="0">
                <a:solidFill>
                  <a:srgbClr val="000000"/>
                </a:solidFill>
                <a:effectLst/>
                <a:latin typeface="Times New Roman" panose="02020603050405020304" pitchFamily="18" charset="0"/>
                <a:cs typeface="Times New Roman" panose="02020603050405020304" pitchFamily="18" charset="0"/>
              </a:rPr>
              <a:t>Flexible programming interface with unlimited applications</a:t>
            </a:r>
          </a:p>
          <a:p>
            <a:r>
              <a:rPr lang="en-US" b="0" i="0" dirty="0">
                <a:solidFill>
                  <a:srgbClr val="000000"/>
                </a:solidFill>
                <a:effectLst/>
                <a:latin typeface="Times New Roman" panose="02020603050405020304" pitchFamily="18" charset="0"/>
                <a:cs typeface="Times New Roman" panose="02020603050405020304" pitchFamily="18" charset="0"/>
              </a:rPr>
              <a:t>Stable body with wheelbase: The wheelbase is efficient and makes Pepper more stable than robots with legs. Pepper is also able to maintain its balance, with mechanisms that help prevent it from falling if somebody knocks into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31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ED5273-4357-78C0-985C-D337462103BB}"/>
              </a:ext>
            </a:extLst>
          </p:cNvPr>
          <p:cNvSpPr>
            <a:spLocks noGrp="1"/>
          </p:cNvSpPr>
          <p:nvPr>
            <p:ph type="title"/>
          </p:nvPr>
        </p:nvSpPr>
        <p:spPr>
          <a:xfrm>
            <a:off x="812800" y="603623"/>
            <a:ext cx="5436925" cy="1786965"/>
          </a:xfrm>
        </p:spPr>
        <p:txBody>
          <a:bodyPr anchor="t">
            <a:normAutofit/>
          </a:bodyPr>
          <a:lstStyle/>
          <a:p>
            <a:r>
              <a:rPr lang="en-US" dirty="0"/>
              <a:t>CLAFLIN’S SMART HOME</a:t>
            </a:r>
          </a:p>
        </p:txBody>
      </p:sp>
      <p:sp>
        <p:nvSpPr>
          <p:cNvPr id="3" name="Content Placeholder 2">
            <a:extLst>
              <a:ext uri="{FF2B5EF4-FFF2-40B4-BE49-F238E27FC236}">
                <a16:creationId xmlns:a16="http://schemas.microsoft.com/office/drawing/2014/main" id="{B878C8D8-82A9-0231-A268-19CE09B78358}"/>
              </a:ext>
            </a:extLst>
          </p:cNvPr>
          <p:cNvSpPr>
            <a:spLocks noGrp="1"/>
          </p:cNvSpPr>
          <p:nvPr>
            <p:ph idx="1"/>
          </p:nvPr>
        </p:nvSpPr>
        <p:spPr>
          <a:xfrm>
            <a:off x="4667416" y="2496709"/>
            <a:ext cx="6297433" cy="3757667"/>
          </a:xfrm>
        </p:spPr>
        <p:txBody>
          <a:bodyPr anchor="ctr">
            <a:normAutofit/>
          </a:bodyPr>
          <a:lstStyle/>
          <a:p>
            <a:pPr marL="0" indent="0">
              <a:buNone/>
            </a:pPr>
            <a:r>
              <a:rPr lang="en-US" dirty="0"/>
              <a:t>	Claflin university is building a smart home that consists of all and more of the devices listed above. This smart home is controlled by a google assistant.</a:t>
            </a:r>
          </a:p>
        </p:txBody>
      </p:sp>
    </p:spTree>
    <p:extLst>
      <p:ext uri="{BB962C8B-B14F-4D97-AF65-F5344CB8AC3E}">
        <p14:creationId xmlns:p14="http://schemas.microsoft.com/office/powerpoint/2010/main" val="3093332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8" name="Rectangle 27">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8944F8CF-05B9-3D50-00BF-055C7B9F84A5}"/>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PROJECT GOAL</a:t>
            </a:r>
          </a:p>
        </p:txBody>
      </p:sp>
      <p:sp>
        <p:nvSpPr>
          <p:cNvPr id="32"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93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A18654-EB36-9271-6C78-D5E2F7CED8FB}"/>
              </a:ext>
            </a:extLst>
          </p:cNvPr>
          <p:cNvSpPr>
            <a:spLocks noGrp="1"/>
          </p:cNvSpPr>
          <p:nvPr>
            <p:ph idx="1"/>
          </p:nvPr>
        </p:nvSpPr>
        <p:spPr>
          <a:xfrm>
            <a:off x="4667416" y="2496709"/>
            <a:ext cx="6297433" cy="3757667"/>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	For my thesis project, I am working on programming the Pepper robot at the Claflin University Smart home. Because this smart home is mainly for touring, my goal is to make Pepper a tour guide. To do this, I have installed a software called Choregraphe. On this platform I can program Pepper to greet, ask introduction questions, lead tourist through the house, answer questions and many more things. Pepper will describe all the devices in the home and give the tourists time to experience this devices.</a:t>
            </a:r>
          </a:p>
        </p:txBody>
      </p:sp>
    </p:spTree>
    <p:extLst>
      <p:ext uri="{BB962C8B-B14F-4D97-AF65-F5344CB8AC3E}">
        <p14:creationId xmlns:p14="http://schemas.microsoft.com/office/powerpoint/2010/main" val="307047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141D08-2083-A968-C578-555EDF2694C3}"/>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CONCLUSION</a:t>
            </a:r>
          </a:p>
        </p:txBody>
      </p:sp>
      <p:sp>
        <p:nvSpPr>
          <p:cNvPr id="15"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86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31C966F-8F34-393B-DE80-5DDA51F946D6}"/>
              </a:ext>
            </a:extLst>
          </p:cNvPr>
          <p:cNvSpPr>
            <a:spLocks noGrp="1"/>
          </p:cNvSpPr>
          <p:nvPr>
            <p:ph idx="1"/>
          </p:nvPr>
        </p:nvSpPr>
        <p:spPr>
          <a:xfrm>
            <a:off x="1050879" y="2296161"/>
            <a:ext cx="4788505" cy="3846012"/>
          </a:xfrm>
        </p:spPr>
        <p:txBody>
          <a:bodyPr>
            <a:normAutofit/>
          </a:bodyPr>
          <a:lstStyle/>
          <a:p>
            <a:pPr marL="0" indent="0">
              <a:buNone/>
            </a:pPr>
            <a:r>
              <a:rPr lang="en-US"/>
              <a:t>	</a:t>
            </a:r>
            <a:r>
              <a:rPr lang="en-US" b="0" i="0">
                <a:effectLst/>
                <a:latin typeface="Benton-Book"/>
              </a:rPr>
              <a:t>A truly smart home is one that elevates everyday living through a unified home automation system. From security and cooking to entertainment and grounds management, the flawless integration of smart technology can transform an already superb home into an exceptionally optimized property. This is our goal for the Claflin University Smart Home. </a:t>
            </a:r>
            <a:endParaRPr lang="en-US" dirty="0"/>
          </a:p>
        </p:txBody>
      </p:sp>
      <p:pic>
        <p:nvPicPr>
          <p:cNvPr id="5124" name="Picture 4" descr="Smart Homes of Tomorrow – This Is Why We Can't Have Nice Things | Radware  Blog">
            <a:extLst>
              <a:ext uri="{FF2B5EF4-FFF2-40B4-BE49-F238E27FC236}">
                <a16:creationId xmlns:a16="http://schemas.microsoft.com/office/drawing/2014/main" id="{09E7C6C0-843C-02B6-1D7B-8DE015E87E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560396"/>
            <a:ext cx="4788505" cy="2681562"/>
          </a:xfrm>
          <a:prstGeom prst="rect">
            <a:avLst/>
          </a:prstGeom>
          <a:noFill/>
          <a:extLst>
            <a:ext uri="{909E8E84-426E-40DD-AFC4-6F175D3DCCD1}">
              <a14:hiddenFill xmlns:a14="http://schemas.microsoft.com/office/drawing/2010/main">
                <a:solidFill>
                  <a:srgbClr val="FFFFFF"/>
                </a:solidFill>
              </a14:hiddenFill>
            </a:ext>
          </a:extLst>
        </p:spPr>
      </p:pic>
      <p:sp>
        <p:nvSpPr>
          <p:cNvPr id="5133" name="Freeform: Shape 513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90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D8FE-135B-3FB5-E78A-53D52EEE34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C62CCF8-8EF6-C486-DC88-5D39D7D2AA86}"/>
              </a:ext>
            </a:extLst>
          </p:cNvPr>
          <p:cNvSpPr>
            <a:spLocks noGrp="1"/>
          </p:cNvSpPr>
          <p:nvPr>
            <p:ph idx="1"/>
          </p:nvPr>
        </p:nvSpPr>
        <p:spPr/>
        <p:txBody>
          <a:bodyPr>
            <a:normAutofit lnSpcReduction="10000"/>
          </a:bodyPr>
          <a:lstStyle/>
          <a:p>
            <a:r>
              <a:rPr lang="en-US" dirty="0">
                <a:effectLst/>
                <a:latin typeface="Times New Roman" panose="02020603050405020304" pitchFamily="18" charset="0"/>
                <a:cs typeface="Times New Roman" panose="02020603050405020304" pitchFamily="18" charset="0"/>
              </a:rPr>
              <a:t>Andreas. “30 Key Pros &amp; Cons of Smart Homes.” </a:t>
            </a:r>
            <a:r>
              <a:rPr lang="en-US" i="1" dirty="0">
                <a:effectLst/>
                <a:latin typeface="Times New Roman" panose="02020603050405020304" pitchFamily="18" charset="0"/>
                <a:cs typeface="Times New Roman" panose="02020603050405020304" pitchFamily="18" charset="0"/>
              </a:rPr>
              <a:t>E&amp;C</a:t>
            </a:r>
            <a:r>
              <a:rPr lang="en-US" dirty="0">
                <a:effectLst/>
                <a:latin typeface="Times New Roman" panose="02020603050405020304" pitchFamily="18" charset="0"/>
                <a:cs typeface="Times New Roman" panose="02020603050405020304" pitchFamily="18" charset="0"/>
              </a:rPr>
              <a:t>, 1 Dec. 2021, https://environmental-conscience.com/smart-homes-pros-cons/. </a:t>
            </a:r>
          </a:p>
          <a:p>
            <a:r>
              <a:rPr lang="en-US" dirty="0">
                <a:effectLst/>
                <a:latin typeface="Times New Roman" panose="02020603050405020304" pitchFamily="18" charset="0"/>
                <a:cs typeface="Times New Roman" panose="02020603050405020304" pitchFamily="18" charset="0"/>
              </a:rPr>
              <a:t>Gwsadmin. “Pepper Robot Features - Why Pepper?” </a:t>
            </a:r>
            <a:r>
              <a:rPr lang="en-US" i="1" dirty="0">
                <a:effectLst/>
                <a:latin typeface="Times New Roman" panose="02020603050405020304" pitchFamily="18" charset="0"/>
                <a:cs typeface="Times New Roman" panose="02020603050405020304" pitchFamily="18" charset="0"/>
              </a:rPr>
              <a:t>GWS Robotics</a:t>
            </a:r>
            <a:r>
              <a:rPr lang="en-US" dirty="0">
                <a:effectLst/>
                <a:latin typeface="Times New Roman" panose="02020603050405020304" pitchFamily="18" charset="0"/>
                <a:cs typeface="Times New Roman" panose="02020603050405020304" pitchFamily="18" charset="0"/>
              </a:rPr>
              <a:t>, 14 Feb. 2017, https://www.gwsrobotics.com/why-pepper-robot. </a:t>
            </a:r>
          </a:p>
          <a:p>
            <a:r>
              <a:rPr lang="en-US" dirty="0">
                <a:effectLst/>
                <a:latin typeface="Times New Roman" panose="02020603050405020304" pitchFamily="18" charset="0"/>
                <a:cs typeface="Times New Roman" panose="02020603050405020304" pitchFamily="18" charset="0"/>
              </a:rPr>
              <a:t>Hayes, Adam. “Smart Home: Definition, How They Work, Pros and Cons.” </a:t>
            </a:r>
            <a:r>
              <a:rPr lang="en-US" i="1" dirty="0">
                <a:effectLst/>
                <a:latin typeface="Times New Roman" panose="02020603050405020304" pitchFamily="18" charset="0"/>
                <a:cs typeface="Times New Roman" panose="02020603050405020304" pitchFamily="18" charset="0"/>
              </a:rPr>
              <a:t>Investopedia</a:t>
            </a:r>
            <a:r>
              <a:rPr lang="en-US" dirty="0">
                <a:effectLst/>
                <a:latin typeface="Times New Roman" panose="02020603050405020304" pitchFamily="18" charset="0"/>
                <a:cs typeface="Times New Roman" panose="02020603050405020304" pitchFamily="18" charset="0"/>
              </a:rPr>
              <a:t>, Investopedia, 21 Sept. 2022, https://www.investopedia.com/terms/s/smart-home.asp. </a:t>
            </a:r>
          </a:p>
          <a:p>
            <a:r>
              <a:rPr lang="en-US" dirty="0">
                <a:effectLst/>
                <a:latin typeface="Times New Roman" panose="02020603050405020304" pitchFamily="18" charset="0"/>
                <a:cs typeface="Times New Roman" panose="02020603050405020304" pitchFamily="18" charset="0"/>
              </a:rPr>
              <a:t>Null, Christopher, and Freelance Contributor. “Smart Home for Beginners: How To Lay a Foundation You Can Build On.” </a:t>
            </a:r>
            <a:r>
              <a:rPr lang="en-US" i="1" dirty="0">
                <a:effectLst/>
                <a:latin typeface="Times New Roman" panose="02020603050405020304" pitchFamily="18" charset="0"/>
                <a:cs typeface="Times New Roman" panose="02020603050405020304" pitchFamily="18" charset="0"/>
              </a:rPr>
              <a:t>TechHive</a:t>
            </a:r>
            <a:r>
              <a:rPr lang="en-US" dirty="0">
                <a:effectLst/>
                <a:latin typeface="Times New Roman" panose="02020603050405020304" pitchFamily="18" charset="0"/>
                <a:cs typeface="Times New Roman" panose="02020603050405020304" pitchFamily="18" charset="0"/>
              </a:rPr>
              <a:t>, 3 Feb. 2022, https://www.techhive.com/article/583408/smart-home-guide-for-beginners-how-to-make-your-home-more-convenient-to-live-in.html. </a:t>
            </a:r>
          </a:p>
          <a:p>
            <a:r>
              <a:rPr lang="en-US" dirty="0">
                <a:effectLst/>
                <a:latin typeface="Times New Roman" panose="02020603050405020304" pitchFamily="18" charset="0"/>
                <a:cs typeface="Times New Roman" panose="02020603050405020304" pitchFamily="18" charset="0"/>
              </a:rPr>
              <a:t>“Smart Home System.” </a:t>
            </a:r>
            <a:r>
              <a:rPr lang="en-US" i="1" dirty="0">
                <a:effectLst/>
                <a:latin typeface="Times New Roman" panose="02020603050405020304" pitchFamily="18" charset="0"/>
                <a:cs typeface="Times New Roman" panose="02020603050405020304" pitchFamily="18" charset="0"/>
              </a:rPr>
              <a:t>Smart Home System - an Overview | ScienceDirect Topics</a:t>
            </a:r>
            <a:r>
              <a:rPr lang="en-US" dirty="0">
                <a:effectLst/>
                <a:latin typeface="Times New Roman" panose="02020603050405020304" pitchFamily="18" charset="0"/>
                <a:cs typeface="Times New Roman" panose="02020603050405020304" pitchFamily="18" charset="0"/>
              </a:rPr>
              <a:t>, https://www.sciencedirect.com/topics/computer-science/smart-home-system.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67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98E7AE7-754A-1AB6-24A6-C81E9F03C673}"/>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THANK YOU</a:t>
            </a:r>
          </a:p>
        </p:txBody>
      </p:sp>
      <p:sp>
        <p:nvSpPr>
          <p:cNvPr id="17"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96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6C4749-F9B3-ECC2-C148-DF6E308B37A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E19EC5F6-4F73-274A-9924-6D3E462A94C8}"/>
              </a:ext>
            </a:extLst>
          </p:cNvPr>
          <p:cNvSpPr>
            <a:spLocks noGrp="1"/>
          </p:cNvSpPr>
          <p:nvPr>
            <p:ph idx="1"/>
          </p:nvPr>
        </p:nvSpPr>
        <p:spPr/>
        <p:txBody>
          <a:bodyPr>
            <a:normAutofit lnSpcReduction="10000"/>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b="0" i="0" dirty="0">
                <a:solidFill>
                  <a:srgbClr val="2E2E2E"/>
                </a:solidFill>
                <a:effectLst/>
                <a:latin typeface="Times New Roman" panose="02020603050405020304" pitchFamily="18" charset="0"/>
                <a:cs typeface="Times New Roman" panose="02020603050405020304" pitchFamily="18" charset="0"/>
              </a:rPr>
              <a:t>The concept of smart home has gained significant popularity in the recent past. It enables the automatic control of household appliances scheduling, leading to the improved energy usage efficiency and reduced economical cost. Under the popular advanced metering infrastructure (AMI), the smart meter at a home system automatically receives the periodically updated utility pricing information sent from utility. Subsequently, the smart controller which implements the smart home scheduling algorithms will be activated to automatically schedule various home appliances with the target of reducing electricity bill, that is, shifting the heavy energy load off the peak pricing hours.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52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33" name="Ink 103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033" name="Ink 103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035" name="Rectangle 103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6309F77-FF29-29E4-3E85-53FBA205F15D}"/>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b="1"/>
              <a:t>WHAT IS A SMART HOME</a:t>
            </a:r>
          </a:p>
        </p:txBody>
      </p:sp>
      <p:pic>
        <p:nvPicPr>
          <p:cNvPr id="1026" name="Picture 2" descr="What is a smart home?">
            <a:extLst>
              <a:ext uri="{FF2B5EF4-FFF2-40B4-BE49-F238E27FC236}">
                <a16:creationId xmlns:a16="http://schemas.microsoft.com/office/drawing/2014/main" id="{C1023E77-DDF8-A333-40D2-D4DA0711D20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17029" y="1257630"/>
            <a:ext cx="5857124" cy="438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E0151F-D17C-33D9-8A67-5ABCB4493D36}"/>
              </a:ext>
            </a:extLst>
          </p:cNvPr>
          <p:cNvSpPr>
            <a:spLocks noGrp="1"/>
          </p:cNvSpPr>
          <p:nvPr>
            <p:ph idx="1"/>
          </p:nvPr>
        </p:nvSpPr>
        <p:spPr>
          <a:xfrm>
            <a:off x="849086" y="513184"/>
            <a:ext cx="10012397" cy="5741193"/>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A smart home refers to a convenient home setup where appliances and devices can be automatically controlled remotely from anywhere with an internet connection using a mobile or other </a:t>
            </a:r>
            <a:r>
              <a:rPr lang="en-US" b="0" i="0" dirty="0">
                <a:solidFill>
                  <a:schemeClr val="tx1"/>
                </a:solidFill>
                <a:effectLst/>
                <a:latin typeface="Times New Roman" panose="02020603050405020304" pitchFamily="18" charset="0"/>
                <a:cs typeface="Times New Roman" panose="02020603050405020304" pitchFamily="18" charset="0"/>
              </a:rPr>
              <a:t>networked</a:t>
            </a:r>
            <a:r>
              <a:rPr lang="en-US" b="0" i="0" dirty="0">
                <a:solidFill>
                  <a:srgbClr val="111111"/>
                </a:solidFill>
                <a:effectLst/>
                <a:latin typeface="Times New Roman" panose="02020603050405020304" pitchFamily="18" charset="0"/>
                <a:cs typeface="Times New Roman" panose="02020603050405020304" pitchFamily="18" charset="0"/>
              </a:rPr>
              <a:t> device. Devices in a smart home are interconnected through the internet, allowing the user to control functions such as security access to the home, temperature, lighting, and a home theater remotely.</a:t>
            </a:r>
          </a:p>
          <a:p>
            <a:pPr marL="0" indent="0">
              <a:lnSpc>
                <a:spcPct val="150000"/>
              </a:lnSpc>
              <a:buNone/>
            </a:pPr>
            <a:r>
              <a:rPr lang="en-US" dirty="0">
                <a:solidFill>
                  <a:srgbClr val="111111"/>
                </a:solidFill>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A smart home’s devices relate to each other and can be accessed through one central point—a </a:t>
            </a:r>
            <a:r>
              <a:rPr lang="en-US" b="0" i="0" dirty="0">
                <a:solidFill>
                  <a:schemeClr val="tx1"/>
                </a:solidFill>
                <a:effectLst/>
                <a:latin typeface="Times New Roman" panose="02020603050405020304" pitchFamily="18" charset="0"/>
                <a:cs typeface="Times New Roman" panose="02020603050405020304" pitchFamily="18" charset="0"/>
              </a:rPr>
              <a:t>smartphone</a:t>
            </a:r>
            <a:r>
              <a:rPr lang="en-US" b="0" i="0" dirty="0">
                <a:solidFill>
                  <a:srgbClr val="111111"/>
                </a:solidFill>
                <a:effectLst/>
                <a:latin typeface="Times New Roman" panose="02020603050405020304" pitchFamily="18" charset="0"/>
                <a:cs typeface="Times New Roman" panose="02020603050405020304" pitchFamily="18" charset="0"/>
              </a:rPr>
              <a:t>, tablet, laptop, or game console. Door locks, televisions, thermostats, home monitors, cameras, lights, and even appliances such as the refrigerator can be controlled through one home automation system. The system is installed on a mobile or other networked device, and the user can create time schedules for certain changes to take effect.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68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gures of houses in different position and sizes">
            <a:extLst>
              <a:ext uri="{FF2B5EF4-FFF2-40B4-BE49-F238E27FC236}">
                <a16:creationId xmlns:a16="http://schemas.microsoft.com/office/drawing/2014/main" id="{71EB628D-3DA2-9DF4-04B4-02B9A01593F7}"/>
              </a:ext>
            </a:extLst>
          </p:cNvPr>
          <p:cNvPicPr>
            <a:picLocks noChangeAspect="1"/>
          </p:cNvPicPr>
          <p:nvPr/>
        </p:nvPicPr>
        <p:blipFill rotWithShape="1">
          <a:blip r:embed="rId5"/>
          <a:srcRect/>
          <a:stretch/>
        </p:blipFill>
        <p:spPr>
          <a:xfrm>
            <a:off x="20" y="10"/>
            <a:ext cx="12191980" cy="6857989"/>
          </a:xfrm>
          <a:prstGeom prst="rect">
            <a:avLst/>
          </a:prstGeom>
        </p:spPr>
      </p:pic>
      <p:sp useBgFill="1">
        <p:nvSpPr>
          <p:cNvPr id="16" name="Freeform: Shape 15">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V="1">
            <a:off x="8566205" y="0"/>
            <a:ext cx="3625795"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290640 w 6884912"/>
              <a:gd name="connsiteY101" fmla="*/ 167441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290640 w 6884912"/>
              <a:gd name="connsiteY100" fmla="*/ 167441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290640 w 6884912"/>
              <a:gd name="connsiteY99" fmla="*/ 167441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134285 w 6884912"/>
              <a:gd name="connsiteY76" fmla="*/ 235592 h 1161397"/>
              <a:gd name="connsiteX77" fmla="*/ 4220717 w 6884912"/>
              <a:gd name="connsiteY77" fmla="*/ 192946 h 1161397"/>
              <a:gd name="connsiteX78" fmla="*/ 4228802 w 6884912"/>
              <a:gd name="connsiteY78" fmla="*/ 201468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785037 w 6884912"/>
              <a:gd name="connsiteY83" fmla="*/ 161964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290640 w 6884912"/>
              <a:gd name="connsiteY98" fmla="*/ 167441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4013061 w 6884912"/>
              <a:gd name="connsiteY74" fmla="*/ 224874 h 1161397"/>
              <a:gd name="connsiteX75" fmla="*/ 4134285 w 6884912"/>
              <a:gd name="connsiteY75" fmla="*/ 235592 h 1161397"/>
              <a:gd name="connsiteX76" fmla="*/ 4220717 w 6884912"/>
              <a:gd name="connsiteY76" fmla="*/ 192946 h 1161397"/>
              <a:gd name="connsiteX77" fmla="*/ 4228802 w 6884912"/>
              <a:gd name="connsiteY77" fmla="*/ 201468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785037 w 6884912"/>
              <a:gd name="connsiteY82" fmla="*/ 161964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290640 w 6884912"/>
              <a:gd name="connsiteY97" fmla="*/ 167441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4013061 w 6884912"/>
              <a:gd name="connsiteY73" fmla="*/ 224874 h 1161397"/>
              <a:gd name="connsiteX74" fmla="*/ 4134285 w 6884912"/>
              <a:gd name="connsiteY74" fmla="*/ 235592 h 1161397"/>
              <a:gd name="connsiteX75" fmla="*/ 4220717 w 6884912"/>
              <a:gd name="connsiteY75" fmla="*/ 192946 h 1161397"/>
              <a:gd name="connsiteX76" fmla="*/ 4228802 w 6884912"/>
              <a:gd name="connsiteY76" fmla="*/ 201468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785037 w 6884912"/>
              <a:gd name="connsiteY81" fmla="*/ 161964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290640 w 6884912"/>
              <a:gd name="connsiteY96" fmla="*/ 167441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4013061 w 6884912"/>
              <a:gd name="connsiteY72" fmla="*/ 224874 h 1161397"/>
              <a:gd name="connsiteX73" fmla="*/ 4134285 w 6884912"/>
              <a:gd name="connsiteY73" fmla="*/ 235592 h 1161397"/>
              <a:gd name="connsiteX74" fmla="*/ 4220717 w 6884912"/>
              <a:gd name="connsiteY74" fmla="*/ 192946 h 1161397"/>
              <a:gd name="connsiteX75" fmla="*/ 4228802 w 6884912"/>
              <a:gd name="connsiteY75" fmla="*/ 201468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785037 w 6884912"/>
              <a:gd name="connsiteY80" fmla="*/ 161964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290640 w 6884912"/>
              <a:gd name="connsiteY95" fmla="*/ 167441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907640 w 6884912"/>
              <a:gd name="connsiteY70" fmla="*/ 207568 h 1161397"/>
              <a:gd name="connsiteX71" fmla="*/ 4013061 w 6884912"/>
              <a:gd name="connsiteY71" fmla="*/ 224874 h 1161397"/>
              <a:gd name="connsiteX72" fmla="*/ 4134285 w 6884912"/>
              <a:gd name="connsiteY72" fmla="*/ 235592 h 1161397"/>
              <a:gd name="connsiteX73" fmla="*/ 4220717 w 6884912"/>
              <a:gd name="connsiteY73" fmla="*/ 192946 h 1161397"/>
              <a:gd name="connsiteX74" fmla="*/ 4228802 w 6884912"/>
              <a:gd name="connsiteY74" fmla="*/ 201468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785037 w 6884912"/>
              <a:gd name="connsiteY79" fmla="*/ 161964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290640 w 6884912"/>
              <a:gd name="connsiteY94" fmla="*/ 167441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730870 w 6884912"/>
              <a:gd name="connsiteY76" fmla="*/ 129432 h 1161397"/>
              <a:gd name="connsiteX77" fmla="*/ 4785037 w 6884912"/>
              <a:gd name="connsiteY77" fmla="*/ 161964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290640 w 6884912"/>
              <a:gd name="connsiteY92" fmla="*/ 167441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290640 w 6884912"/>
              <a:gd name="connsiteY91" fmla="*/ 167441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6029542 w 6884912"/>
              <a:gd name="connsiteY89" fmla="*/ 210339 h 1161397"/>
              <a:gd name="connsiteX90" fmla="*/ 6290640 w 6884912"/>
              <a:gd name="connsiteY90" fmla="*/ 167441 h 1161397"/>
              <a:gd name="connsiteX91" fmla="*/ 6380420 w 6884912"/>
              <a:gd name="connsiteY91" fmla="*/ 173195 h 1161397"/>
              <a:gd name="connsiteX92" fmla="*/ 6507891 w 6884912"/>
              <a:gd name="connsiteY92" fmla="*/ 118474 h 1161397"/>
              <a:gd name="connsiteX93" fmla="*/ 6571807 w 6884912"/>
              <a:gd name="connsiteY93" fmla="*/ 98636 h 1161397"/>
              <a:gd name="connsiteX94" fmla="*/ 6671880 w 6884912"/>
              <a:gd name="connsiteY94" fmla="*/ 82931 h 1161397"/>
              <a:gd name="connsiteX95" fmla="*/ 6702266 w 6884912"/>
              <a:gd name="connsiteY95" fmla="*/ 75470 h 1161397"/>
              <a:gd name="connsiteX96" fmla="*/ 6845802 w 6884912"/>
              <a:gd name="connsiteY96" fmla="*/ 24496 h 1161397"/>
              <a:gd name="connsiteX97" fmla="*/ 6884912 w 6884912"/>
              <a:gd name="connsiteY9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907640 w 6884912"/>
              <a:gd name="connsiteY67" fmla="*/ 207568 h 1161397"/>
              <a:gd name="connsiteX68" fmla="*/ 4013061 w 6884912"/>
              <a:gd name="connsiteY68" fmla="*/ 224874 h 1161397"/>
              <a:gd name="connsiteX69" fmla="*/ 4134285 w 6884912"/>
              <a:gd name="connsiteY69" fmla="*/ 235592 h 1161397"/>
              <a:gd name="connsiteX70" fmla="*/ 4220717 w 6884912"/>
              <a:gd name="connsiteY70" fmla="*/ 192946 h 1161397"/>
              <a:gd name="connsiteX71" fmla="*/ 4228802 w 6884912"/>
              <a:gd name="connsiteY71" fmla="*/ 201468 h 1161397"/>
              <a:gd name="connsiteX72" fmla="*/ 4424852 w 6884912"/>
              <a:gd name="connsiteY72" fmla="*/ 127591 h 1161397"/>
              <a:gd name="connsiteX73" fmla="*/ 4617330 w 6884912"/>
              <a:gd name="connsiteY73" fmla="*/ 111163 h 1161397"/>
              <a:gd name="connsiteX74" fmla="*/ 4730870 w 6884912"/>
              <a:gd name="connsiteY74" fmla="*/ 129432 h 1161397"/>
              <a:gd name="connsiteX75" fmla="*/ 4785037 w 6884912"/>
              <a:gd name="connsiteY75" fmla="*/ 161964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6029542 w 6884912"/>
              <a:gd name="connsiteY88" fmla="*/ 210339 h 1161397"/>
              <a:gd name="connsiteX89" fmla="*/ 6290640 w 6884912"/>
              <a:gd name="connsiteY89" fmla="*/ 167441 h 1161397"/>
              <a:gd name="connsiteX90" fmla="*/ 6380420 w 6884912"/>
              <a:gd name="connsiteY90" fmla="*/ 173195 h 1161397"/>
              <a:gd name="connsiteX91" fmla="*/ 6507891 w 6884912"/>
              <a:gd name="connsiteY91" fmla="*/ 118474 h 1161397"/>
              <a:gd name="connsiteX92" fmla="*/ 6571807 w 6884912"/>
              <a:gd name="connsiteY92" fmla="*/ 98636 h 1161397"/>
              <a:gd name="connsiteX93" fmla="*/ 6671880 w 6884912"/>
              <a:gd name="connsiteY93" fmla="*/ 82931 h 1161397"/>
              <a:gd name="connsiteX94" fmla="*/ 6702266 w 6884912"/>
              <a:gd name="connsiteY94" fmla="*/ 75470 h 1161397"/>
              <a:gd name="connsiteX95" fmla="*/ 6845802 w 6884912"/>
              <a:gd name="connsiteY95" fmla="*/ 24496 h 1161397"/>
              <a:gd name="connsiteX96" fmla="*/ 6884912 w 6884912"/>
              <a:gd name="connsiteY9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127968 w 6884912"/>
              <a:gd name="connsiteY55" fmla="*/ 287613 h 1161397"/>
              <a:gd name="connsiteX56" fmla="*/ 3222191 w 6884912"/>
              <a:gd name="connsiteY56" fmla="*/ 307887 h 1161397"/>
              <a:gd name="connsiteX57" fmla="*/ 3227953 w 6884912"/>
              <a:gd name="connsiteY57" fmla="*/ 297650 h 1161397"/>
              <a:gd name="connsiteX58" fmla="*/ 3287859 w 6884912"/>
              <a:gd name="connsiteY58" fmla="*/ 287558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907640 w 6884912"/>
              <a:gd name="connsiteY66" fmla="*/ 207568 h 1161397"/>
              <a:gd name="connsiteX67" fmla="*/ 4013061 w 6884912"/>
              <a:gd name="connsiteY67" fmla="*/ 224874 h 1161397"/>
              <a:gd name="connsiteX68" fmla="*/ 4134285 w 6884912"/>
              <a:gd name="connsiteY68" fmla="*/ 235592 h 1161397"/>
              <a:gd name="connsiteX69" fmla="*/ 4220717 w 6884912"/>
              <a:gd name="connsiteY69" fmla="*/ 192946 h 1161397"/>
              <a:gd name="connsiteX70" fmla="*/ 4228802 w 6884912"/>
              <a:gd name="connsiteY70" fmla="*/ 201468 h 1161397"/>
              <a:gd name="connsiteX71" fmla="*/ 4424852 w 6884912"/>
              <a:gd name="connsiteY71" fmla="*/ 127591 h 1161397"/>
              <a:gd name="connsiteX72" fmla="*/ 4617330 w 6884912"/>
              <a:gd name="connsiteY72" fmla="*/ 111163 h 1161397"/>
              <a:gd name="connsiteX73" fmla="*/ 4730870 w 6884912"/>
              <a:gd name="connsiteY73" fmla="*/ 129432 h 1161397"/>
              <a:gd name="connsiteX74" fmla="*/ 4785037 w 6884912"/>
              <a:gd name="connsiteY74" fmla="*/ 161964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6029542 w 6884912"/>
              <a:gd name="connsiteY87" fmla="*/ 210339 h 1161397"/>
              <a:gd name="connsiteX88" fmla="*/ 6290640 w 6884912"/>
              <a:gd name="connsiteY88" fmla="*/ 167441 h 1161397"/>
              <a:gd name="connsiteX89" fmla="*/ 6380420 w 6884912"/>
              <a:gd name="connsiteY89" fmla="*/ 173195 h 1161397"/>
              <a:gd name="connsiteX90" fmla="*/ 6507891 w 6884912"/>
              <a:gd name="connsiteY90" fmla="*/ 118474 h 1161397"/>
              <a:gd name="connsiteX91" fmla="*/ 6571807 w 6884912"/>
              <a:gd name="connsiteY91" fmla="*/ 98636 h 1161397"/>
              <a:gd name="connsiteX92" fmla="*/ 6671880 w 6884912"/>
              <a:gd name="connsiteY92" fmla="*/ 82931 h 1161397"/>
              <a:gd name="connsiteX93" fmla="*/ 6702266 w 6884912"/>
              <a:gd name="connsiteY93" fmla="*/ 75470 h 1161397"/>
              <a:gd name="connsiteX94" fmla="*/ 6845802 w 6884912"/>
              <a:gd name="connsiteY94" fmla="*/ 24496 h 1161397"/>
              <a:gd name="connsiteX95" fmla="*/ 6884912 w 6884912"/>
              <a:gd name="connsiteY9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92172 w 6884912"/>
              <a:gd name="connsiteY38" fmla="*/ 629819 h 1161397"/>
              <a:gd name="connsiteX39" fmla="*/ 1731986 w 6884912"/>
              <a:gd name="connsiteY39" fmla="*/ 589682 h 1161397"/>
              <a:gd name="connsiteX40" fmla="*/ 1940326 w 6884912"/>
              <a:gd name="connsiteY40" fmla="*/ 582611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127968 w 6884912"/>
              <a:gd name="connsiteY54" fmla="*/ 287613 h 1161397"/>
              <a:gd name="connsiteX55" fmla="*/ 3222191 w 6884912"/>
              <a:gd name="connsiteY55" fmla="*/ 307887 h 1161397"/>
              <a:gd name="connsiteX56" fmla="*/ 3227953 w 6884912"/>
              <a:gd name="connsiteY56" fmla="*/ 297650 h 1161397"/>
              <a:gd name="connsiteX57" fmla="*/ 3287859 w 6884912"/>
              <a:gd name="connsiteY57" fmla="*/ 287558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907640 w 6884912"/>
              <a:gd name="connsiteY65" fmla="*/ 207568 h 1161397"/>
              <a:gd name="connsiteX66" fmla="*/ 4013061 w 6884912"/>
              <a:gd name="connsiteY66" fmla="*/ 224874 h 1161397"/>
              <a:gd name="connsiteX67" fmla="*/ 4134285 w 6884912"/>
              <a:gd name="connsiteY67" fmla="*/ 235592 h 1161397"/>
              <a:gd name="connsiteX68" fmla="*/ 4220717 w 6884912"/>
              <a:gd name="connsiteY68" fmla="*/ 192946 h 1161397"/>
              <a:gd name="connsiteX69" fmla="*/ 4228802 w 6884912"/>
              <a:gd name="connsiteY69" fmla="*/ 201468 h 1161397"/>
              <a:gd name="connsiteX70" fmla="*/ 4424852 w 6884912"/>
              <a:gd name="connsiteY70" fmla="*/ 127591 h 1161397"/>
              <a:gd name="connsiteX71" fmla="*/ 4617330 w 6884912"/>
              <a:gd name="connsiteY71" fmla="*/ 111163 h 1161397"/>
              <a:gd name="connsiteX72" fmla="*/ 4730870 w 6884912"/>
              <a:gd name="connsiteY72" fmla="*/ 129432 h 1161397"/>
              <a:gd name="connsiteX73" fmla="*/ 4785037 w 6884912"/>
              <a:gd name="connsiteY73" fmla="*/ 161964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467502 w 6884912"/>
              <a:gd name="connsiteY80" fmla="*/ 250963 h 1161397"/>
              <a:gd name="connsiteX81" fmla="*/ 5592395 w 6884912"/>
              <a:gd name="connsiteY81" fmla="*/ 265434 h 1161397"/>
              <a:gd name="connsiteX82" fmla="*/ 5613532 w 6884912"/>
              <a:gd name="connsiteY82" fmla="*/ 273379 h 1161397"/>
              <a:gd name="connsiteX83" fmla="*/ 5642173 w 6884912"/>
              <a:gd name="connsiteY83" fmla="*/ 266904 h 1161397"/>
              <a:gd name="connsiteX84" fmla="*/ 5756910 w 6884912"/>
              <a:gd name="connsiteY84" fmla="*/ 239211 h 1161397"/>
              <a:gd name="connsiteX85" fmla="*/ 5846667 w 6884912"/>
              <a:gd name="connsiteY85" fmla="*/ 201786 h 1161397"/>
              <a:gd name="connsiteX86" fmla="*/ 6029542 w 6884912"/>
              <a:gd name="connsiteY86" fmla="*/ 210339 h 1161397"/>
              <a:gd name="connsiteX87" fmla="*/ 6290640 w 6884912"/>
              <a:gd name="connsiteY87" fmla="*/ 167441 h 1161397"/>
              <a:gd name="connsiteX88" fmla="*/ 6380420 w 6884912"/>
              <a:gd name="connsiteY88" fmla="*/ 173195 h 1161397"/>
              <a:gd name="connsiteX89" fmla="*/ 6507891 w 6884912"/>
              <a:gd name="connsiteY89" fmla="*/ 118474 h 1161397"/>
              <a:gd name="connsiteX90" fmla="*/ 6571807 w 6884912"/>
              <a:gd name="connsiteY90" fmla="*/ 98636 h 1161397"/>
              <a:gd name="connsiteX91" fmla="*/ 6671880 w 6884912"/>
              <a:gd name="connsiteY91" fmla="*/ 82931 h 1161397"/>
              <a:gd name="connsiteX92" fmla="*/ 6702266 w 6884912"/>
              <a:gd name="connsiteY92" fmla="*/ 75470 h 1161397"/>
              <a:gd name="connsiteX93" fmla="*/ 6845802 w 6884912"/>
              <a:gd name="connsiteY93" fmla="*/ 24496 h 1161397"/>
              <a:gd name="connsiteX94" fmla="*/ 6884912 w 6884912"/>
              <a:gd name="connsiteY9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92172 w 6884912"/>
              <a:gd name="connsiteY37" fmla="*/ 629819 h 1161397"/>
              <a:gd name="connsiteX38" fmla="*/ 1731986 w 6884912"/>
              <a:gd name="connsiteY38" fmla="*/ 589682 h 1161397"/>
              <a:gd name="connsiteX39" fmla="*/ 1940326 w 6884912"/>
              <a:gd name="connsiteY39" fmla="*/ 582611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127968 w 6884912"/>
              <a:gd name="connsiteY53" fmla="*/ 287613 h 1161397"/>
              <a:gd name="connsiteX54" fmla="*/ 3222191 w 6884912"/>
              <a:gd name="connsiteY54" fmla="*/ 307887 h 1161397"/>
              <a:gd name="connsiteX55" fmla="*/ 3227953 w 6884912"/>
              <a:gd name="connsiteY55" fmla="*/ 297650 h 1161397"/>
              <a:gd name="connsiteX56" fmla="*/ 3287859 w 6884912"/>
              <a:gd name="connsiteY56" fmla="*/ 287558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907640 w 6884912"/>
              <a:gd name="connsiteY64" fmla="*/ 207568 h 1161397"/>
              <a:gd name="connsiteX65" fmla="*/ 4013061 w 6884912"/>
              <a:gd name="connsiteY65" fmla="*/ 224874 h 1161397"/>
              <a:gd name="connsiteX66" fmla="*/ 4134285 w 6884912"/>
              <a:gd name="connsiteY66" fmla="*/ 235592 h 1161397"/>
              <a:gd name="connsiteX67" fmla="*/ 4220717 w 6884912"/>
              <a:gd name="connsiteY67" fmla="*/ 192946 h 1161397"/>
              <a:gd name="connsiteX68" fmla="*/ 4228802 w 6884912"/>
              <a:gd name="connsiteY68" fmla="*/ 201468 h 1161397"/>
              <a:gd name="connsiteX69" fmla="*/ 4424852 w 6884912"/>
              <a:gd name="connsiteY69" fmla="*/ 127591 h 1161397"/>
              <a:gd name="connsiteX70" fmla="*/ 4617330 w 6884912"/>
              <a:gd name="connsiteY70" fmla="*/ 111163 h 1161397"/>
              <a:gd name="connsiteX71" fmla="*/ 4730870 w 6884912"/>
              <a:gd name="connsiteY71" fmla="*/ 129432 h 1161397"/>
              <a:gd name="connsiteX72" fmla="*/ 4785037 w 6884912"/>
              <a:gd name="connsiteY72" fmla="*/ 161964 h 1161397"/>
              <a:gd name="connsiteX73" fmla="*/ 4844073 w 6884912"/>
              <a:gd name="connsiteY73" fmla="*/ 161768 h 1161397"/>
              <a:gd name="connsiteX74" fmla="*/ 4856454 w 6884912"/>
              <a:gd name="connsiteY74" fmla="*/ 130488 h 1161397"/>
              <a:gd name="connsiteX75" fmla="*/ 4920038 w 6884912"/>
              <a:gd name="connsiteY75" fmla="*/ 140418 h 1161397"/>
              <a:gd name="connsiteX76" fmla="*/ 5016639 w 6884912"/>
              <a:gd name="connsiteY76" fmla="*/ 158905 h 1161397"/>
              <a:gd name="connsiteX77" fmla="*/ 5072009 w 6884912"/>
              <a:gd name="connsiteY77" fmla="*/ 161502 h 1161397"/>
              <a:gd name="connsiteX78" fmla="*/ 5223626 w 6884912"/>
              <a:gd name="connsiteY78" fmla="*/ 177356 h 1161397"/>
              <a:gd name="connsiteX79" fmla="*/ 5467502 w 6884912"/>
              <a:gd name="connsiteY79" fmla="*/ 250963 h 1161397"/>
              <a:gd name="connsiteX80" fmla="*/ 5592395 w 6884912"/>
              <a:gd name="connsiteY80" fmla="*/ 265434 h 1161397"/>
              <a:gd name="connsiteX81" fmla="*/ 5613532 w 6884912"/>
              <a:gd name="connsiteY81" fmla="*/ 273379 h 1161397"/>
              <a:gd name="connsiteX82" fmla="*/ 5642173 w 6884912"/>
              <a:gd name="connsiteY82" fmla="*/ 266904 h 1161397"/>
              <a:gd name="connsiteX83" fmla="*/ 5756910 w 6884912"/>
              <a:gd name="connsiteY83" fmla="*/ 239211 h 1161397"/>
              <a:gd name="connsiteX84" fmla="*/ 5846667 w 6884912"/>
              <a:gd name="connsiteY84" fmla="*/ 201786 h 1161397"/>
              <a:gd name="connsiteX85" fmla="*/ 6029542 w 6884912"/>
              <a:gd name="connsiteY85" fmla="*/ 210339 h 1161397"/>
              <a:gd name="connsiteX86" fmla="*/ 6290640 w 6884912"/>
              <a:gd name="connsiteY86" fmla="*/ 167441 h 1161397"/>
              <a:gd name="connsiteX87" fmla="*/ 6380420 w 6884912"/>
              <a:gd name="connsiteY87" fmla="*/ 173195 h 1161397"/>
              <a:gd name="connsiteX88" fmla="*/ 6507891 w 6884912"/>
              <a:gd name="connsiteY88" fmla="*/ 118474 h 1161397"/>
              <a:gd name="connsiteX89" fmla="*/ 6571807 w 6884912"/>
              <a:gd name="connsiteY89" fmla="*/ 98636 h 1161397"/>
              <a:gd name="connsiteX90" fmla="*/ 6671880 w 6884912"/>
              <a:gd name="connsiteY90" fmla="*/ 82931 h 1161397"/>
              <a:gd name="connsiteX91" fmla="*/ 6702266 w 6884912"/>
              <a:gd name="connsiteY91" fmla="*/ 75470 h 1161397"/>
              <a:gd name="connsiteX92" fmla="*/ 6845802 w 6884912"/>
              <a:gd name="connsiteY92" fmla="*/ 24496 h 1161397"/>
              <a:gd name="connsiteX93" fmla="*/ 6884912 w 6884912"/>
              <a:gd name="connsiteY9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601644 w 6884912"/>
              <a:gd name="connsiteY8" fmla="*/ 1003997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92172 w 6884912"/>
              <a:gd name="connsiteY34" fmla="*/ 629819 h 1161397"/>
              <a:gd name="connsiteX35" fmla="*/ 1731986 w 6884912"/>
              <a:gd name="connsiteY35" fmla="*/ 589682 h 1161397"/>
              <a:gd name="connsiteX36" fmla="*/ 1940326 w 6884912"/>
              <a:gd name="connsiteY36" fmla="*/ 582611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127968 w 6884912"/>
              <a:gd name="connsiteY50" fmla="*/ 287613 h 1161397"/>
              <a:gd name="connsiteX51" fmla="*/ 3222191 w 6884912"/>
              <a:gd name="connsiteY51" fmla="*/ 307887 h 1161397"/>
              <a:gd name="connsiteX52" fmla="*/ 3227953 w 6884912"/>
              <a:gd name="connsiteY52" fmla="*/ 297650 h 1161397"/>
              <a:gd name="connsiteX53" fmla="*/ 3287859 w 6884912"/>
              <a:gd name="connsiteY53" fmla="*/ 287558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907640 w 6884912"/>
              <a:gd name="connsiteY61" fmla="*/ 207568 h 1161397"/>
              <a:gd name="connsiteX62" fmla="*/ 4013061 w 6884912"/>
              <a:gd name="connsiteY62" fmla="*/ 224874 h 1161397"/>
              <a:gd name="connsiteX63" fmla="*/ 4134285 w 6884912"/>
              <a:gd name="connsiteY63" fmla="*/ 235592 h 1161397"/>
              <a:gd name="connsiteX64" fmla="*/ 4220717 w 6884912"/>
              <a:gd name="connsiteY64" fmla="*/ 192946 h 1161397"/>
              <a:gd name="connsiteX65" fmla="*/ 4228802 w 6884912"/>
              <a:gd name="connsiteY65" fmla="*/ 201468 h 1161397"/>
              <a:gd name="connsiteX66" fmla="*/ 4424852 w 6884912"/>
              <a:gd name="connsiteY66" fmla="*/ 127591 h 1161397"/>
              <a:gd name="connsiteX67" fmla="*/ 4617330 w 6884912"/>
              <a:gd name="connsiteY67" fmla="*/ 111163 h 1161397"/>
              <a:gd name="connsiteX68" fmla="*/ 4730870 w 6884912"/>
              <a:gd name="connsiteY68" fmla="*/ 129432 h 1161397"/>
              <a:gd name="connsiteX69" fmla="*/ 4785037 w 6884912"/>
              <a:gd name="connsiteY69" fmla="*/ 161964 h 1161397"/>
              <a:gd name="connsiteX70" fmla="*/ 4844073 w 6884912"/>
              <a:gd name="connsiteY70" fmla="*/ 161768 h 1161397"/>
              <a:gd name="connsiteX71" fmla="*/ 4856454 w 6884912"/>
              <a:gd name="connsiteY71" fmla="*/ 130488 h 1161397"/>
              <a:gd name="connsiteX72" fmla="*/ 4920038 w 6884912"/>
              <a:gd name="connsiteY72" fmla="*/ 140418 h 1161397"/>
              <a:gd name="connsiteX73" fmla="*/ 5016639 w 6884912"/>
              <a:gd name="connsiteY73" fmla="*/ 158905 h 1161397"/>
              <a:gd name="connsiteX74" fmla="*/ 5072009 w 6884912"/>
              <a:gd name="connsiteY74" fmla="*/ 161502 h 1161397"/>
              <a:gd name="connsiteX75" fmla="*/ 5223626 w 6884912"/>
              <a:gd name="connsiteY75" fmla="*/ 177356 h 1161397"/>
              <a:gd name="connsiteX76" fmla="*/ 5467502 w 6884912"/>
              <a:gd name="connsiteY76" fmla="*/ 250963 h 1161397"/>
              <a:gd name="connsiteX77" fmla="*/ 5592395 w 6884912"/>
              <a:gd name="connsiteY77" fmla="*/ 265434 h 1161397"/>
              <a:gd name="connsiteX78" fmla="*/ 5613532 w 6884912"/>
              <a:gd name="connsiteY78" fmla="*/ 273379 h 1161397"/>
              <a:gd name="connsiteX79" fmla="*/ 5642173 w 6884912"/>
              <a:gd name="connsiteY79" fmla="*/ 266904 h 1161397"/>
              <a:gd name="connsiteX80" fmla="*/ 5756910 w 6884912"/>
              <a:gd name="connsiteY80" fmla="*/ 239211 h 1161397"/>
              <a:gd name="connsiteX81" fmla="*/ 5846667 w 6884912"/>
              <a:gd name="connsiteY81" fmla="*/ 201786 h 1161397"/>
              <a:gd name="connsiteX82" fmla="*/ 6029542 w 6884912"/>
              <a:gd name="connsiteY82" fmla="*/ 210339 h 1161397"/>
              <a:gd name="connsiteX83" fmla="*/ 6290640 w 6884912"/>
              <a:gd name="connsiteY83" fmla="*/ 167441 h 1161397"/>
              <a:gd name="connsiteX84" fmla="*/ 6380420 w 6884912"/>
              <a:gd name="connsiteY84" fmla="*/ 173195 h 1161397"/>
              <a:gd name="connsiteX85" fmla="*/ 6507891 w 6884912"/>
              <a:gd name="connsiteY85" fmla="*/ 118474 h 1161397"/>
              <a:gd name="connsiteX86" fmla="*/ 6571807 w 6884912"/>
              <a:gd name="connsiteY86" fmla="*/ 98636 h 1161397"/>
              <a:gd name="connsiteX87" fmla="*/ 6671880 w 6884912"/>
              <a:gd name="connsiteY87" fmla="*/ 82931 h 1161397"/>
              <a:gd name="connsiteX88" fmla="*/ 6702266 w 6884912"/>
              <a:gd name="connsiteY88" fmla="*/ 75470 h 1161397"/>
              <a:gd name="connsiteX89" fmla="*/ 6845802 w 6884912"/>
              <a:gd name="connsiteY89" fmla="*/ 24496 h 1161397"/>
              <a:gd name="connsiteX90" fmla="*/ 6884912 w 6884912"/>
              <a:gd name="connsiteY9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92172 w 6884912"/>
              <a:gd name="connsiteY33" fmla="*/ 629819 h 1161397"/>
              <a:gd name="connsiteX34" fmla="*/ 1731986 w 6884912"/>
              <a:gd name="connsiteY34" fmla="*/ 589682 h 1161397"/>
              <a:gd name="connsiteX35" fmla="*/ 1940326 w 6884912"/>
              <a:gd name="connsiteY35" fmla="*/ 582611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127968 w 6884912"/>
              <a:gd name="connsiteY49" fmla="*/ 287613 h 1161397"/>
              <a:gd name="connsiteX50" fmla="*/ 3222191 w 6884912"/>
              <a:gd name="connsiteY50" fmla="*/ 307887 h 1161397"/>
              <a:gd name="connsiteX51" fmla="*/ 3227953 w 6884912"/>
              <a:gd name="connsiteY51" fmla="*/ 297650 h 1161397"/>
              <a:gd name="connsiteX52" fmla="*/ 3287859 w 6884912"/>
              <a:gd name="connsiteY52" fmla="*/ 287558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907640 w 6884912"/>
              <a:gd name="connsiteY60" fmla="*/ 207568 h 1161397"/>
              <a:gd name="connsiteX61" fmla="*/ 4013061 w 6884912"/>
              <a:gd name="connsiteY61" fmla="*/ 224874 h 1161397"/>
              <a:gd name="connsiteX62" fmla="*/ 4134285 w 6884912"/>
              <a:gd name="connsiteY62" fmla="*/ 235592 h 1161397"/>
              <a:gd name="connsiteX63" fmla="*/ 4220717 w 6884912"/>
              <a:gd name="connsiteY63" fmla="*/ 192946 h 1161397"/>
              <a:gd name="connsiteX64" fmla="*/ 4228802 w 6884912"/>
              <a:gd name="connsiteY64" fmla="*/ 201468 h 1161397"/>
              <a:gd name="connsiteX65" fmla="*/ 4424852 w 6884912"/>
              <a:gd name="connsiteY65" fmla="*/ 127591 h 1161397"/>
              <a:gd name="connsiteX66" fmla="*/ 4617330 w 6884912"/>
              <a:gd name="connsiteY66" fmla="*/ 111163 h 1161397"/>
              <a:gd name="connsiteX67" fmla="*/ 4730870 w 6884912"/>
              <a:gd name="connsiteY67" fmla="*/ 129432 h 1161397"/>
              <a:gd name="connsiteX68" fmla="*/ 4785037 w 6884912"/>
              <a:gd name="connsiteY68" fmla="*/ 161964 h 1161397"/>
              <a:gd name="connsiteX69" fmla="*/ 4844073 w 6884912"/>
              <a:gd name="connsiteY69" fmla="*/ 161768 h 1161397"/>
              <a:gd name="connsiteX70" fmla="*/ 4856454 w 6884912"/>
              <a:gd name="connsiteY70" fmla="*/ 130488 h 1161397"/>
              <a:gd name="connsiteX71" fmla="*/ 4920038 w 6884912"/>
              <a:gd name="connsiteY71" fmla="*/ 140418 h 1161397"/>
              <a:gd name="connsiteX72" fmla="*/ 5016639 w 6884912"/>
              <a:gd name="connsiteY72" fmla="*/ 158905 h 1161397"/>
              <a:gd name="connsiteX73" fmla="*/ 5072009 w 6884912"/>
              <a:gd name="connsiteY73" fmla="*/ 161502 h 1161397"/>
              <a:gd name="connsiteX74" fmla="*/ 5223626 w 6884912"/>
              <a:gd name="connsiteY74" fmla="*/ 177356 h 1161397"/>
              <a:gd name="connsiteX75" fmla="*/ 5467502 w 6884912"/>
              <a:gd name="connsiteY75" fmla="*/ 250963 h 1161397"/>
              <a:gd name="connsiteX76" fmla="*/ 5592395 w 6884912"/>
              <a:gd name="connsiteY76" fmla="*/ 265434 h 1161397"/>
              <a:gd name="connsiteX77" fmla="*/ 5613532 w 6884912"/>
              <a:gd name="connsiteY77" fmla="*/ 273379 h 1161397"/>
              <a:gd name="connsiteX78" fmla="*/ 5642173 w 6884912"/>
              <a:gd name="connsiteY78" fmla="*/ 266904 h 1161397"/>
              <a:gd name="connsiteX79" fmla="*/ 5756910 w 6884912"/>
              <a:gd name="connsiteY79" fmla="*/ 239211 h 1161397"/>
              <a:gd name="connsiteX80" fmla="*/ 5846667 w 6884912"/>
              <a:gd name="connsiteY80" fmla="*/ 201786 h 1161397"/>
              <a:gd name="connsiteX81" fmla="*/ 6029542 w 6884912"/>
              <a:gd name="connsiteY81" fmla="*/ 210339 h 1161397"/>
              <a:gd name="connsiteX82" fmla="*/ 6290640 w 6884912"/>
              <a:gd name="connsiteY82" fmla="*/ 167441 h 1161397"/>
              <a:gd name="connsiteX83" fmla="*/ 6380420 w 6884912"/>
              <a:gd name="connsiteY83" fmla="*/ 173195 h 1161397"/>
              <a:gd name="connsiteX84" fmla="*/ 6507891 w 6884912"/>
              <a:gd name="connsiteY84" fmla="*/ 118474 h 1161397"/>
              <a:gd name="connsiteX85" fmla="*/ 6571807 w 6884912"/>
              <a:gd name="connsiteY85" fmla="*/ 98636 h 1161397"/>
              <a:gd name="connsiteX86" fmla="*/ 6671880 w 6884912"/>
              <a:gd name="connsiteY86" fmla="*/ 82931 h 1161397"/>
              <a:gd name="connsiteX87" fmla="*/ 6702266 w 6884912"/>
              <a:gd name="connsiteY87" fmla="*/ 75470 h 1161397"/>
              <a:gd name="connsiteX88" fmla="*/ 6845802 w 6884912"/>
              <a:gd name="connsiteY88" fmla="*/ 24496 h 1161397"/>
              <a:gd name="connsiteX89" fmla="*/ 6884912 w 6884912"/>
              <a:gd name="connsiteY8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92172 w 6884912"/>
              <a:gd name="connsiteY32" fmla="*/ 629819 h 1161397"/>
              <a:gd name="connsiteX33" fmla="*/ 1731986 w 6884912"/>
              <a:gd name="connsiteY33" fmla="*/ 589682 h 1161397"/>
              <a:gd name="connsiteX34" fmla="*/ 1940326 w 6884912"/>
              <a:gd name="connsiteY34" fmla="*/ 582611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127968 w 6884912"/>
              <a:gd name="connsiteY48" fmla="*/ 287613 h 1161397"/>
              <a:gd name="connsiteX49" fmla="*/ 3222191 w 6884912"/>
              <a:gd name="connsiteY49" fmla="*/ 307887 h 1161397"/>
              <a:gd name="connsiteX50" fmla="*/ 3227953 w 6884912"/>
              <a:gd name="connsiteY50" fmla="*/ 297650 h 1161397"/>
              <a:gd name="connsiteX51" fmla="*/ 3287859 w 6884912"/>
              <a:gd name="connsiteY51" fmla="*/ 287558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907640 w 6884912"/>
              <a:gd name="connsiteY59" fmla="*/ 207568 h 1161397"/>
              <a:gd name="connsiteX60" fmla="*/ 4013061 w 6884912"/>
              <a:gd name="connsiteY60" fmla="*/ 224874 h 1161397"/>
              <a:gd name="connsiteX61" fmla="*/ 4134285 w 6884912"/>
              <a:gd name="connsiteY61" fmla="*/ 235592 h 1161397"/>
              <a:gd name="connsiteX62" fmla="*/ 4220717 w 6884912"/>
              <a:gd name="connsiteY62" fmla="*/ 192946 h 1161397"/>
              <a:gd name="connsiteX63" fmla="*/ 4228802 w 6884912"/>
              <a:gd name="connsiteY63" fmla="*/ 201468 h 1161397"/>
              <a:gd name="connsiteX64" fmla="*/ 4424852 w 6884912"/>
              <a:gd name="connsiteY64" fmla="*/ 127591 h 1161397"/>
              <a:gd name="connsiteX65" fmla="*/ 4617330 w 6884912"/>
              <a:gd name="connsiteY65" fmla="*/ 111163 h 1161397"/>
              <a:gd name="connsiteX66" fmla="*/ 4730870 w 6884912"/>
              <a:gd name="connsiteY66" fmla="*/ 129432 h 1161397"/>
              <a:gd name="connsiteX67" fmla="*/ 4785037 w 6884912"/>
              <a:gd name="connsiteY67" fmla="*/ 161964 h 1161397"/>
              <a:gd name="connsiteX68" fmla="*/ 4844073 w 6884912"/>
              <a:gd name="connsiteY68" fmla="*/ 161768 h 1161397"/>
              <a:gd name="connsiteX69" fmla="*/ 4856454 w 6884912"/>
              <a:gd name="connsiteY69" fmla="*/ 130488 h 1161397"/>
              <a:gd name="connsiteX70" fmla="*/ 4920038 w 6884912"/>
              <a:gd name="connsiteY70" fmla="*/ 140418 h 1161397"/>
              <a:gd name="connsiteX71" fmla="*/ 5016639 w 6884912"/>
              <a:gd name="connsiteY71" fmla="*/ 158905 h 1161397"/>
              <a:gd name="connsiteX72" fmla="*/ 5072009 w 6884912"/>
              <a:gd name="connsiteY72" fmla="*/ 161502 h 1161397"/>
              <a:gd name="connsiteX73" fmla="*/ 5223626 w 6884912"/>
              <a:gd name="connsiteY73" fmla="*/ 177356 h 1161397"/>
              <a:gd name="connsiteX74" fmla="*/ 5467502 w 6884912"/>
              <a:gd name="connsiteY74" fmla="*/ 250963 h 1161397"/>
              <a:gd name="connsiteX75" fmla="*/ 5592395 w 6884912"/>
              <a:gd name="connsiteY75" fmla="*/ 265434 h 1161397"/>
              <a:gd name="connsiteX76" fmla="*/ 5613532 w 6884912"/>
              <a:gd name="connsiteY76" fmla="*/ 273379 h 1161397"/>
              <a:gd name="connsiteX77" fmla="*/ 5642173 w 6884912"/>
              <a:gd name="connsiteY77" fmla="*/ 266904 h 1161397"/>
              <a:gd name="connsiteX78" fmla="*/ 5756910 w 6884912"/>
              <a:gd name="connsiteY78" fmla="*/ 239211 h 1161397"/>
              <a:gd name="connsiteX79" fmla="*/ 5846667 w 6884912"/>
              <a:gd name="connsiteY79" fmla="*/ 201786 h 1161397"/>
              <a:gd name="connsiteX80" fmla="*/ 6029542 w 6884912"/>
              <a:gd name="connsiteY80" fmla="*/ 210339 h 1161397"/>
              <a:gd name="connsiteX81" fmla="*/ 6290640 w 6884912"/>
              <a:gd name="connsiteY81" fmla="*/ 167441 h 1161397"/>
              <a:gd name="connsiteX82" fmla="*/ 6380420 w 6884912"/>
              <a:gd name="connsiteY82" fmla="*/ 173195 h 1161397"/>
              <a:gd name="connsiteX83" fmla="*/ 6507891 w 6884912"/>
              <a:gd name="connsiteY83" fmla="*/ 118474 h 1161397"/>
              <a:gd name="connsiteX84" fmla="*/ 6571807 w 6884912"/>
              <a:gd name="connsiteY84" fmla="*/ 98636 h 1161397"/>
              <a:gd name="connsiteX85" fmla="*/ 6671880 w 6884912"/>
              <a:gd name="connsiteY85" fmla="*/ 82931 h 1161397"/>
              <a:gd name="connsiteX86" fmla="*/ 6702266 w 6884912"/>
              <a:gd name="connsiteY86" fmla="*/ 75470 h 1161397"/>
              <a:gd name="connsiteX87" fmla="*/ 6845802 w 6884912"/>
              <a:gd name="connsiteY87" fmla="*/ 24496 h 1161397"/>
              <a:gd name="connsiteX88" fmla="*/ 6884912 w 6884912"/>
              <a:gd name="connsiteY8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92172 w 6884912"/>
              <a:gd name="connsiteY31" fmla="*/ 629819 h 1161397"/>
              <a:gd name="connsiteX32" fmla="*/ 1731986 w 6884912"/>
              <a:gd name="connsiteY32" fmla="*/ 589682 h 1161397"/>
              <a:gd name="connsiteX33" fmla="*/ 1940326 w 6884912"/>
              <a:gd name="connsiteY33" fmla="*/ 582611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754324 w 6884912"/>
              <a:gd name="connsiteY42" fmla="*/ 424766 h 1161397"/>
              <a:gd name="connsiteX43" fmla="*/ 2848470 w 6884912"/>
              <a:gd name="connsiteY43" fmla="*/ 405966 h 1161397"/>
              <a:gd name="connsiteX44" fmla="*/ 2881772 w 6884912"/>
              <a:gd name="connsiteY44" fmla="*/ 387260 h 1161397"/>
              <a:gd name="connsiteX45" fmla="*/ 2929932 w 6884912"/>
              <a:gd name="connsiteY45" fmla="*/ 368912 h 1161397"/>
              <a:gd name="connsiteX46" fmla="*/ 3013020 w 6884912"/>
              <a:gd name="connsiteY46" fmla="*/ 327578 h 1161397"/>
              <a:gd name="connsiteX47" fmla="*/ 3127968 w 6884912"/>
              <a:gd name="connsiteY47" fmla="*/ 287613 h 1161397"/>
              <a:gd name="connsiteX48" fmla="*/ 3222191 w 6884912"/>
              <a:gd name="connsiteY48" fmla="*/ 307887 h 1161397"/>
              <a:gd name="connsiteX49" fmla="*/ 3227953 w 6884912"/>
              <a:gd name="connsiteY49" fmla="*/ 297650 h 1161397"/>
              <a:gd name="connsiteX50" fmla="*/ 3287859 w 6884912"/>
              <a:gd name="connsiteY50" fmla="*/ 287558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907640 w 6884912"/>
              <a:gd name="connsiteY58" fmla="*/ 207568 h 1161397"/>
              <a:gd name="connsiteX59" fmla="*/ 4013061 w 6884912"/>
              <a:gd name="connsiteY59" fmla="*/ 224874 h 1161397"/>
              <a:gd name="connsiteX60" fmla="*/ 4134285 w 6884912"/>
              <a:gd name="connsiteY60" fmla="*/ 235592 h 1161397"/>
              <a:gd name="connsiteX61" fmla="*/ 4220717 w 6884912"/>
              <a:gd name="connsiteY61" fmla="*/ 192946 h 1161397"/>
              <a:gd name="connsiteX62" fmla="*/ 4228802 w 6884912"/>
              <a:gd name="connsiteY62" fmla="*/ 201468 h 1161397"/>
              <a:gd name="connsiteX63" fmla="*/ 4424852 w 6884912"/>
              <a:gd name="connsiteY63" fmla="*/ 127591 h 1161397"/>
              <a:gd name="connsiteX64" fmla="*/ 4617330 w 6884912"/>
              <a:gd name="connsiteY64" fmla="*/ 111163 h 1161397"/>
              <a:gd name="connsiteX65" fmla="*/ 4730870 w 6884912"/>
              <a:gd name="connsiteY65" fmla="*/ 129432 h 1161397"/>
              <a:gd name="connsiteX66" fmla="*/ 4785037 w 6884912"/>
              <a:gd name="connsiteY66" fmla="*/ 161964 h 1161397"/>
              <a:gd name="connsiteX67" fmla="*/ 4844073 w 6884912"/>
              <a:gd name="connsiteY67" fmla="*/ 161768 h 1161397"/>
              <a:gd name="connsiteX68" fmla="*/ 4856454 w 6884912"/>
              <a:gd name="connsiteY68" fmla="*/ 130488 h 1161397"/>
              <a:gd name="connsiteX69" fmla="*/ 4920038 w 6884912"/>
              <a:gd name="connsiteY69" fmla="*/ 140418 h 1161397"/>
              <a:gd name="connsiteX70" fmla="*/ 5016639 w 6884912"/>
              <a:gd name="connsiteY70" fmla="*/ 158905 h 1161397"/>
              <a:gd name="connsiteX71" fmla="*/ 5072009 w 6884912"/>
              <a:gd name="connsiteY71" fmla="*/ 161502 h 1161397"/>
              <a:gd name="connsiteX72" fmla="*/ 5223626 w 6884912"/>
              <a:gd name="connsiteY72" fmla="*/ 177356 h 1161397"/>
              <a:gd name="connsiteX73" fmla="*/ 5467502 w 6884912"/>
              <a:gd name="connsiteY73" fmla="*/ 250963 h 1161397"/>
              <a:gd name="connsiteX74" fmla="*/ 5592395 w 6884912"/>
              <a:gd name="connsiteY74" fmla="*/ 265434 h 1161397"/>
              <a:gd name="connsiteX75" fmla="*/ 5613532 w 6884912"/>
              <a:gd name="connsiteY75" fmla="*/ 273379 h 1161397"/>
              <a:gd name="connsiteX76" fmla="*/ 5642173 w 6884912"/>
              <a:gd name="connsiteY76" fmla="*/ 266904 h 1161397"/>
              <a:gd name="connsiteX77" fmla="*/ 5756910 w 6884912"/>
              <a:gd name="connsiteY77" fmla="*/ 239211 h 1161397"/>
              <a:gd name="connsiteX78" fmla="*/ 5846667 w 6884912"/>
              <a:gd name="connsiteY78" fmla="*/ 201786 h 1161397"/>
              <a:gd name="connsiteX79" fmla="*/ 6029542 w 6884912"/>
              <a:gd name="connsiteY79" fmla="*/ 210339 h 1161397"/>
              <a:gd name="connsiteX80" fmla="*/ 6290640 w 6884912"/>
              <a:gd name="connsiteY80" fmla="*/ 167441 h 1161397"/>
              <a:gd name="connsiteX81" fmla="*/ 6380420 w 6884912"/>
              <a:gd name="connsiteY81" fmla="*/ 173195 h 1161397"/>
              <a:gd name="connsiteX82" fmla="*/ 6507891 w 6884912"/>
              <a:gd name="connsiteY82" fmla="*/ 118474 h 1161397"/>
              <a:gd name="connsiteX83" fmla="*/ 6571807 w 6884912"/>
              <a:gd name="connsiteY83" fmla="*/ 98636 h 1161397"/>
              <a:gd name="connsiteX84" fmla="*/ 6671880 w 6884912"/>
              <a:gd name="connsiteY84" fmla="*/ 82931 h 1161397"/>
              <a:gd name="connsiteX85" fmla="*/ 6702266 w 6884912"/>
              <a:gd name="connsiteY85" fmla="*/ 75470 h 1161397"/>
              <a:gd name="connsiteX86" fmla="*/ 6845802 w 6884912"/>
              <a:gd name="connsiteY86" fmla="*/ 24496 h 1161397"/>
              <a:gd name="connsiteX87" fmla="*/ 6884912 w 6884912"/>
              <a:gd name="connsiteY8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907640 w 6884912"/>
              <a:gd name="connsiteY56" fmla="*/ 207568 h 1161397"/>
              <a:gd name="connsiteX57" fmla="*/ 4013061 w 6884912"/>
              <a:gd name="connsiteY57" fmla="*/ 224874 h 1161397"/>
              <a:gd name="connsiteX58" fmla="*/ 4134285 w 6884912"/>
              <a:gd name="connsiteY58" fmla="*/ 235592 h 1161397"/>
              <a:gd name="connsiteX59" fmla="*/ 4220717 w 6884912"/>
              <a:gd name="connsiteY59" fmla="*/ 192946 h 1161397"/>
              <a:gd name="connsiteX60" fmla="*/ 4228802 w 6884912"/>
              <a:gd name="connsiteY60" fmla="*/ 201468 h 1161397"/>
              <a:gd name="connsiteX61" fmla="*/ 4424852 w 6884912"/>
              <a:gd name="connsiteY61" fmla="*/ 127591 h 1161397"/>
              <a:gd name="connsiteX62" fmla="*/ 4617330 w 6884912"/>
              <a:gd name="connsiteY62" fmla="*/ 111163 h 1161397"/>
              <a:gd name="connsiteX63" fmla="*/ 4730870 w 6884912"/>
              <a:gd name="connsiteY63" fmla="*/ 129432 h 1161397"/>
              <a:gd name="connsiteX64" fmla="*/ 4785037 w 6884912"/>
              <a:gd name="connsiteY64" fmla="*/ 161964 h 1161397"/>
              <a:gd name="connsiteX65" fmla="*/ 4844073 w 6884912"/>
              <a:gd name="connsiteY65" fmla="*/ 161768 h 1161397"/>
              <a:gd name="connsiteX66" fmla="*/ 4856454 w 6884912"/>
              <a:gd name="connsiteY66" fmla="*/ 130488 h 1161397"/>
              <a:gd name="connsiteX67" fmla="*/ 4920038 w 6884912"/>
              <a:gd name="connsiteY67" fmla="*/ 140418 h 1161397"/>
              <a:gd name="connsiteX68" fmla="*/ 5016639 w 6884912"/>
              <a:gd name="connsiteY68" fmla="*/ 158905 h 1161397"/>
              <a:gd name="connsiteX69" fmla="*/ 5072009 w 6884912"/>
              <a:gd name="connsiteY69" fmla="*/ 161502 h 1161397"/>
              <a:gd name="connsiteX70" fmla="*/ 5223626 w 6884912"/>
              <a:gd name="connsiteY70" fmla="*/ 177356 h 1161397"/>
              <a:gd name="connsiteX71" fmla="*/ 5467502 w 6884912"/>
              <a:gd name="connsiteY71" fmla="*/ 250963 h 1161397"/>
              <a:gd name="connsiteX72" fmla="*/ 5592395 w 6884912"/>
              <a:gd name="connsiteY72" fmla="*/ 265434 h 1161397"/>
              <a:gd name="connsiteX73" fmla="*/ 5613532 w 6884912"/>
              <a:gd name="connsiteY73" fmla="*/ 273379 h 1161397"/>
              <a:gd name="connsiteX74" fmla="*/ 5642173 w 6884912"/>
              <a:gd name="connsiteY74" fmla="*/ 266904 h 1161397"/>
              <a:gd name="connsiteX75" fmla="*/ 5756910 w 6884912"/>
              <a:gd name="connsiteY75" fmla="*/ 239211 h 1161397"/>
              <a:gd name="connsiteX76" fmla="*/ 5846667 w 6884912"/>
              <a:gd name="connsiteY76" fmla="*/ 201786 h 1161397"/>
              <a:gd name="connsiteX77" fmla="*/ 6029542 w 6884912"/>
              <a:gd name="connsiteY77" fmla="*/ 210339 h 1161397"/>
              <a:gd name="connsiteX78" fmla="*/ 6290640 w 6884912"/>
              <a:gd name="connsiteY78" fmla="*/ 167441 h 1161397"/>
              <a:gd name="connsiteX79" fmla="*/ 6380420 w 6884912"/>
              <a:gd name="connsiteY79" fmla="*/ 173195 h 1161397"/>
              <a:gd name="connsiteX80" fmla="*/ 6507891 w 6884912"/>
              <a:gd name="connsiteY80" fmla="*/ 118474 h 1161397"/>
              <a:gd name="connsiteX81" fmla="*/ 6571807 w 6884912"/>
              <a:gd name="connsiteY81" fmla="*/ 98636 h 1161397"/>
              <a:gd name="connsiteX82" fmla="*/ 6671880 w 6884912"/>
              <a:gd name="connsiteY82" fmla="*/ 82931 h 1161397"/>
              <a:gd name="connsiteX83" fmla="*/ 6702266 w 6884912"/>
              <a:gd name="connsiteY83" fmla="*/ 75470 h 1161397"/>
              <a:gd name="connsiteX84" fmla="*/ 6845802 w 6884912"/>
              <a:gd name="connsiteY84" fmla="*/ 24496 h 1161397"/>
              <a:gd name="connsiteX85" fmla="*/ 6884912 w 6884912"/>
              <a:gd name="connsiteY8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907640 w 6884912"/>
              <a:gd name="connsiteY55" fmla="*/ 207568 h 1161397"/>
              <a:gd name="connsiteX56" fmla="*/ 4013061 w 6884912"/>
              <a:gd name="connsiteY56" fmla="*/ 224874 h 1161397"/>
              <a:gd name="connsiteX57" fmla="*/ 4134285 w 6884912"/>
              <a:gd name="connsiteY57" fmla="*/ 235592 h 1161397"/>
              <a:gd name="connsiteX58" fmla="*/ 4220717 w 6884912"/>
              <a:gd name="connsiteY58" fmla="*/ 192946 h 1161397"/>
              <a:gd name="connsiteX59" fmla="*/ 4228802 w 6884912"/>
              <a:gd name="connsiteY59" fmla="*/ 201468 h 1161397"/>
              <a:gd name="connsiteX60" fmla="*/ 4424852 w 6884912"/>
              <a:gd name="connsiteY60" fmla="*/ 127591 h 1161397"/>
              <a:gd name="connsiteX61" fmla="*/ 4617330 w 6884912"/>
              <a:gd name="connsiteY61" fmla="*/ 111163 h 1161397"/>
              <a:gd name="connsiteX62" fmla="*/ 4730870 w 6884912"/>
              <a:gd name="connsiteY62" fmla="*/ 129432 h 1161397"/>
              <a:gd name="connsiteX63" fmla="*/ 4785037 w 6884912"/>
              <a:gd name="connsiteY63" fmla="*/ 161964 h 1161397"/>
              <a:gd name="connsiteX64" fmla="*/ 4844073 w 6884912"/>
              <a:gd name="connsiteY64" fmla="*/ 161768 h 1161397"/>
              <a:gd name="connsiteX65" fmla="*/ 4856454 w 6884912"/>
              <a:gd name="connsiteY65" fmla="*/ 130488 h 1161397"/>
              <a:gd name="connsiteX66" fmla="*/ 4920038 w 6884912"/>
              <a:gd name="connsiteY66" fmla="*/ 140418 h 1161397"/>
              <a:gd name="connsiteX67" fmla="*/ 5016639 w 6884912"/>
              <a:gd name="connsiteY67" fmla="*/ 158905 h 1161397"/>
              <a:gd name="connsiteX68" fmla="*/ 5072009 w 6884912"/>
              <a:gd name="connsiteY68" fmla="*/ 161502 h 1161397"/>
              <a:gd name="connsiteX69" fmla="*/ 5223626 w 6884912"/>
              <a:gd name="connsiteY69" fmla="*/ 177356 h 1161397"/>
              <a:gd name="connsiteX70" fmla="*/ 5467502 w 6884912"/>
              <a:gd name="connsiteY70" fmla="*/ 250963 h 1161397"/>
              <a:gd name="connsiteX71" fmla="*/ 5592395 w 6884912"/>
              <a:gd name="connsiteY71" fmla="*/ 265434 h 1161397"/>
              <a:gd name="connsiteX72" fmla="*/ 5613532 w 6884912"/>
              <a:gd name="connsiteY72" fmla="*/ 273379 h 1161397"/>
              <a:gd name="connsiteX73" fmla="*/ 5642173 w 6884912"/>
              <a:gd name="connsiteY73" fmla="*/ 266904 h 1161397"/>
              <a:gd name="connsiteX74" fmla="*/ 5756910 w 6884912"/>
              <a:gd name="connsiteY74" fmla="*/ 239211 h 1161397"/>
              <a:gd name="connsiteX75" fmla="*/ 5846667 w 6884912"/>
              <a:gd name="connsiteY75" fmla="*/ 201786 h 1161397"/>
              <a:gd name="connsiteX76" fmla="*/ 6029542 w 6884912"/>
              <a:gd name="connsiteY76" fmla="*/ 210339 h 1161397"/>
              <a:gd name="connsiteX77" fmla="*/ 6290640 w 6884912"/>
              <a:gd name="connsiteY77" fmla="*/ 167441 h 1161397"/>
              <a:gd name="connsiteX78" fmla="*/ 6380420 w 6884912"/>
              <a:gd name="connsiteY78" fmla="*/ 173195 h 1161397"/>
              <a:gd name="connsiteX79" fmla="*/ 6507891 w 6884912"/>
              <a:gd name="connsiteY79" fmla="*/ 118474 h 1161397"/>
              <a:gd name="connsiteX80" fmla="*/ 6571807 w 6884912"/>
              <a:gd name="connsiteY80" fmla="*/ 98636 h 1161397"/>
              <a:gd name="connsiteX81" fmla="*/ 6671880 w 6884912"/>
              <a:gd name="connsiteY81" fmla="*/ 82931 h 1161397"/>
              <a:gd name="connsiteX82" fmla="*/ 6702266 w 6884912"/>
              <a:gd name="connsiteY82" fmla="*/ 75470 h 1161397"/>
              <a:gd name="connsiteX83" fmla="*/ 6845802 w 6884912"/>
              <a:gd name="connsiteY83" fmla="*/ 24496 h 1161397"/>
              <a:gd name="connsiteX84" fmla="*/ 6884912 w 6884912"/>
              <a:gd name="connsiteY8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24852 w 6884912"/>
              <a:gd name="connsiteY59" fmla="*/ 127591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5016639 w 6884912"/>
              <a:gd name="connsiteY65" fmla="*/ 158905 h 1161397"/>
              <a:gd name="connsiteX66" fmla="*/ 5072009 w 6884912"/>
              <a:gd name="connsiteY66" fmla="*/ 161502 h 1161397"/>
              <a:gd name="connsiteX67" fmla="*/ 5223626 w 6884912"/>
              <a:gd name="connsiteY67" fmla="*/ 177356 h 1161397"/>
              <a:gd name="connsiteX68" fmla="*/ 5467502 w 6884912"/>
              <a:gd name="connsiteY68" fmla="*/ 250963 h 1161397"/>
              <a:gd name="connsiteX69" fmla="*/ 5592395 w 6884912"/>
              <a:gd name="connsiteY69" fmla="*/ 265434 h 1161397"/>
              <a:gd name="connsiteX70" fmla="*/ 5613532 w 6884912"/>
              <a:gd name="connsiteY70" fmla="*/ 273379 h 1161397"/>
              <a:gd name="connsiteX71" fmla="*/ 5642173 w 6884912"/>
              <a:gd name="connsiteY71" fmla="*/ 266904 h 1161397"/>
              <a:gd name="connsiteX72" fmla="*/ 5756910 w 6884912"/>
              <a:gd name="connsiteY72" fmla="*/ 239211 h 1161397"/>
              <a:gd name="connsiteX73" fmla="*/ 5846667 w 6884912"/>
              <a:gd name="connsiteY73" fmla="*/ 201786 h 1161397"/>
              <a:gd name="connsiteX74" fmla="*/ 6029542 w 6884912"/>
              <a:gd name="connsiteY74" fmla="*/ 210339 h 1161397"/>
              <a:gd name="connsiteX75" fmla="*/ 6290640 w 6884912"/>
              <a:gd name="connsiteY75" fmla="*/ 167441 h 1161397"/>
              <a:gd name="connsiteX76" fmla="*/ 6380420 w 6884912"/>
              <a:gd name="connsiteY76" fmla="*/ 173195 h 1161397"/>
              <a:gd name="connsiteX77" fmla="*/ 6507891 w 6884912"/>
              <a:gd name="connsiteY77" fmla="*/ 118474 h 1161397"/>
              <a:gd name="connsiteX78" fmla="*/ 6571807 w 6884912"/>
              <a:gd name="connsiteY78" fmla="*/ 98636 h 1161397"/>
              <a:gd name="connsiteX79" fmla="*/ 6671880 w 6884912"/>
              <a:gd name="connsiteY79" fmla="*/ 82931 h 1161397"/>
              <a:gd name="connsiteX80" fmla="*/ 6702266 w 6884912"/>
              <a:gd name="connsiteY80" fmla="*/ 75470 h 1161397"/>
              <a:gd name="connsiteX81" fmla="*/ 6845802 w 6884912"/>
              <a:gd name="connsiteY81" fmla="*/ 24496 h 1161397"/>
              <a:gd name="connsiteX82" fmla="*/ 6884912 w 6884912"/>
              <a:gd name="connsiteY8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5016639 w 6884912"/>
              <a:gd name="connsiteY64" fmla="*/ 158905 h 1161397"/>
              <a:gd name="connsiteX65" fmla="*/ 5072009 w 6884912"/>
              <a:gd name="connsiteY65" fmla="*/ 161502 h 1161397"/>
              <a:gd name="connsiteX66" fmla="*/ 5223626 w 6884912"/>
              <a:gd name="connsiteY66" fmla="*/ 177356 h 1161397"/>
              <a:gd name="connsiteX67" fmla="*/ 5467502 w 6884912"/>
              <a:gd name="connsiteY67" fmla="*/ 250963 h 1161397"/>
              <a:gd name="connsiteX68" fmla="*/ 5592395 w 6884912"/>
              <a:gd name="connsiteY68" fmla="*/ 265434 h 1161397"/>
              <a:gd name="connsiteX69" fmla="*/ 5613532 w 6884912"/>
              <a:gd name="connsiteY69" fmla="*/ 273379 h 1161397"/>
              <a:gd name="connsiteX70" fmla="*/ 5642173 w 6884912"/>
              <a:gd name="connsiteY70" fmla="*/ 266904 h 1161397"/>
              <a:gd name="connsiteX71" fmla="*/ 5756910 w 6884912"/>
              <a:gd name="connsiteY71" fmla="*/ 239211 h 1161397"/>
              <a:gd name="connsiteX72" fmla="*/ 5846667 w 6884912"/>
              <a:gd name="connsiteY72" fmla="*/ 201786 h 1161397"/>
              <a:gd name="connsiteX73" fmla="*/ 6029542 w 6884912"/>
              <a:gd name="connsiteY73" fmla="*/ 210339 h 1161397"/>
              <a:gd name="connsiteX74" fmla="*/ 6290640 w 6884912"/>
              <a:gd name="connsiteY74" fmla="*/ 167441 h 1161397"/>
              <a:gd name="connsiteX75" fmla="*/ 6380420 w 6884912"/>
              <a:gd name="connsiteY75" fmla="*/ 173195 h 1161397"/>
              <a:gd name="connsiteX76" fmla="*/ 6507891 w 6884912"/>
              <a:gd name="connsiteY76" fmla="*/ 118474 h 1161397"/>
              <a:gd name="connsiteX77" fmla="*/ 6571807 w 6884912"/>
              <a:gd name="connsiteY77" fmla="*/ 98636 h 1161397"/>
              <a:gd name="connsiteX78" fmla="*/ 6671880 w 6884912"/>
              <a:gd name="connsiteY78" fmla="*/ 82931 h 1161397"/>
              <a:gd name="connsiteX79" fmla="*/ 6702266 w 6884912"/>
              <a:gd name="connsiteY79" fmla="*/ 75470 h 1161397"/>
              <a:gd name="connsiteX80" fmla="*/ 6845802 w 6884912"/>
              <a:gd name="connsiteY80" fmla="*/ 24496 h 1161397"/>
              <a:gd name="connsiteX81" fmla="*/ 6884912 w 6884912"/>
              <a:gd name="connsiteY81"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31799" y="1126149"/>
                  <a:pt x="298798" y="1044531"/>
                  <a:pt x="355512" y="1036593"/>
                </a:cubicBezTo>
                <a:cubicBezTo>
                  <a:pt x="427149" y="1015055"/>
                  <a:pt x="466407" y="1043128"/>
                  <a:pt x="519354" y="1038706"/>
                </a:cubicBezTo>
                <a:cubicBezTo>
                  <a:pt x="536908" y="1031720"/>
                  <a:pt x="669410" y="970661"/>
                  <a:pt x="689654" y="966675"/>
                </a:cubicBezTo>
                <a:cubicBezTo>
                  <a:pt x="736045" y="948784"/>
                  <a:pt x="769339" y="947890"/>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cubicBezTo>
                  <a:pt x="1200307" y="688370"/>
                  <a:pt x="1275301" y="651309"/>
                  <a:pt x="1299977" y="639196"/>
                </a:cubicBezTo>
                <a:cubicBezTo>
                  <a:pt x="1323072" y="639367"/>
                  <a:pt x="1341279" y="658105"/>
                  <a:pt x="1326190" y="625955"/>
                </a:cubicBezTo>
                <a:cubicBezTo>
                  <a:pt x="1333572" y="625050"/>
                  <a:pt x="1337406" y="621362"/>
                  <a:pt x="1339600" y="616295"/>
                </a:cubicBezTo>
                <a:cubicBezTo>
                  <a:pt x="1350503" y="614507"/>
                  <a:pt x="1381945" y="616030"/>
                  <a:pt x="1391606" y="615229"/>
                </a:cubicBez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85857" y="623401"/>
                  <a:pt x="1592172" y="629819"/>
                </a:cubicBezTo>
                <a:cubicBezTo>
                  <a:pt x="1651945" y="578091"/>
                  <a:pt x="1659006" y="610309"/>
                  <a:pt x="1731986" y="589682"/>
                </a:cubicBezTo>
                <a:cubicBezTo>
                  <a:pt x="1817442" y="583260"/>
                  <a:pt x="1884494" y="589156"/>
                  <a:pt x="1940326" y="582611"/>
                </a:cubicBezTo>
                <a:cubicBezTo>
                  <a:pt x="1967287" y="583845"/>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754324" y="424766"/>
                </a:ln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72664" y="234091"/>
                  <a:pt x="3860868" y="210929"/>
                  <a:pt x="3907640" y="207568"/>
                </a:cubicBezTo>
                <a:lnTo>
                  <a:pt x="4013061" y="224874"/>
                </a:lnTo>
                <a:cubicBezTo>
                  <a:pt x="4034530" y="199451"/>
                  <a:pt x="4074202" y="238734"/>
                  <a:pt x="4134285" y="235592"/>
                </a:cubicBezTo>
                <a:cubicBezTo>
                  <a:pt x="4157674" y="206403"/>
                  <a:pt x="4174806" y="233822"/>
                  <a:pt x="4220717" y="192946"/>
                </a:cubicBezTo>
                <a:cubicBezTo>
                  <a:pt x="4222964" y="196132"/>
                  <a:pt x="4196151" y="208022"/>
                  <a:pt x="4228802" y="201468"/>
                </a:cubicBezTo>
                <a:cubicBezTo>
                  <a:pt x="4261453" y="194914"/>
                  <a:pt x="4351868" y="168674"/>
                  <a:pt x="4416623" y="153623"/>
                </a:cubicBezTo>
                <a:cubicBezTo>
                  <a:pt x="4490845" y="140294"/>
                  <a:pt x="4527062" y="166416"/>
                  <a:pt x="4617330" y="111163"/>
                </a:cubicBezTo>
                <a:cubicBezTo>
                  <a:pt x="4668333" y="111470"/>
                  <a:pt x="4702919" y="120965"/>
                  <a:pt x="4730870" y="129432"/>
                </a:cubicBezTo>
                <a:cubicBezTo>
                  <a:pt x="4725822" y="156271"/>
                  <a:pt x="4800214" y="133127"/>
                  <a:pt x="4785037" y="161964"/>
                </a:cubicBezTo>
                <a:cubicBezTo>
                  <a:pt x="4810025" y="183633"/>
                  <a:pt x="4819434" y="143205"/>
                  <a:pt x="4844073" y="161768"/>
                </a:cubicBezTo>
                <a:lnTo>
                  <a:pt x="5016639" y="158905"/>
                </a:lnTo>
                <a:cubicBezTo>
                  <a:pt x="5037063" y="141828"/>
                  <a:pt x="5054534" y="147986"/>
                  <a:pt x="5072009" y="161502"/>
                </a:cubicBezTo>
                <a:cubicBezTo>
                  <a:pt x="5121260" y="153653"/>
                  <a:pt x="5167555" y="172635"/>
                  <a:pt x="5223626" y="177356"/>
                </a:cubicBezTo>
                <a:cubicBezTo>
                  <a:pt x="5289541" y="192266"/>
                  <a:pt x="5406040" y="236283"/>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106" y="196974"/>
                  <a:pt x="5955547" y="216063"/>
                  <a:pt x="6029542" y="210339"/>
                </a:cubicBezTo>
                <a:cubicBezTo>
                  <a:pt x="6084527" y="201461"/>
                  <a:pt x="6232160" y="173632"/>
                  <a:pt x="6290640" y="167441"/>
                </a:cubicBezTo>
                <a:cubicBezTo>
                  <a:pt x="6330523" y="169653"/>
                  <a:pt x="6344211" y="181356"/>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0FBE8EC-1812-4EE8-AE95-F57CA25A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V="1">
            <a:off x="8566205" y="0"/>
            <a:ext cx="3625795"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290640 w 6884912"/>
              <a:gd name="connsiteY101" fmla="*/ 167441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290640 w 6884912"/>
              <a:gd name="connsiteY100" fmla="*/ 167441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290640 w 6884912"/>
              <a:gd name="connsiteY99" fmla="*/ 167441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134285 w 6884912"/>
              <a:gd name="connsiteY76" fmla="*/ 235592 h 1161397"/>
              <a:gd name="connsiteX77" fmla="*/ 4220717 w 6884912"/>
              <a:gd name="connsiteY77" fmla="*/ 192946 h 1161397"/>
              <a:gd name="connsiteX78" fmla="*/ 4228802 w 6884912"/>
              <a:gd name="connsiteY78" fmla="*/ 201468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785037 w 6884912"/>
              <a:gd name="connsiteY83" fmla="*/ 161964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290640 w 6884912"/>
              <a:gd name="connsiteY98" fmla="*/ 167441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4013061 w 6884912"/>
              <a:gd name="connsiteY74" fmla="*/ 224874 h 1161397"/>
              <a:gd name="connsiteX75" fmla="*/ 4134285 w 6884912"/>
              <a:gd name="connsiteY75" fmla="*/ 235592 h 1161397"/>
              <a:gd name="connsiteX76" fmla="*/ 4220717 w 6884912"/>
              <a:gd name="connsiteY76" fmla="*/ 192946 h 1161397"/>
              <a:gd name="connsiteX77" fmla="*/ 4228802 w 6884912"/>
              <a:gd name="connsiteY77" fmla="*/ 201468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785037 w 6884912"/>
              <a:gd name="connsiteY82" fmla="*/ 161964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290640 w 6884912"/>
              <a:gd name="connsiteY97" fmla="*/ 167441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4013061 w 6884912"/>
              <a:gd name="connsiteY73" fmla="*/ 224874 h 1161397"/>
              <a:gd name="connsiteX74" fmla="*/ 4134285 w 6884912"/>
              <a:gd name="connsiteY74" fmla="*/ 235592 h 1161397"/>
              <a:gd name="connsiteX75" fmla="*/ 4220717 w 6884912"/>
              <a:gd name="connsiteY75" fmla="*/ 192946 h 1161397"/>
              <a:gd name="connsiteX76" fmla="*/ 4228802 w 6884912"/>
              <a:gd name="connsiteY76" fmla="*/ 201468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785037 w 6884912"/>
              <a:gd name="connsiteY81" fmla="*/ 161964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290640 w 6884912"/>
              <a:gd name="connsiteY96" fmla="*/ 167441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4013061 w 6884912"/>
              <a:gd name="connsiteY72" fmla="*/ 224874 h 1161397"/>
              <a:gd name="connsiteX73" fmla="*/ 4134285 w 6884912"/>
              <a:gd name="connsiteY73" fmla="*/ 235592 h 1161397"/>
              <a:gd name="connsiteX74" fmla="*/ 4220717 w 6884912"/>
              <a:gd name="connsiteY74" fmla="*/ 192946 h 1161397"/>
              <a:gd name="connsiteX75" fmla="*/ 4228802 w 6884912"/>
              <a:gd name="connsiteY75" fmla="*/ 201468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785037 w 6884912"/>
              <a:gd name="connsiteY80" fmla="*/ 161964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290640 w 6884912"/>
              <a:gd name="connsiteY95" fmla="*/ 167441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907640 w 6884912"/>
              <a:gd name="connsiteY70" fmla="*/ 207568 h 1161397"/>
              <a:gd name="connsiteX71" fmla="*/ 4013061 w 6884912"/>
              <a:gd name="connsiteY71" fmla="*/ 224874 h 1161397"/>
              <a:gd name="connsiteX72" fmla="*/ 4134285 w 6884912"/>
              <a:gd name="connsiteY72" fmla="*/ 235592 h 1161397"/>
              <a:gd name="connsiteX73" fmla="*/ 4220717 w 6884912"/>
              <a:gd name="connsiteY73" fmla="*/ 192946 h 1161397"/>
              <a:gd name="connsiteX74" fmla="*/ 4228802 w 6884912"/>
              <a:gd name="connsiteY74" fmla="*/ 201468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785037 w 6884912"/>
              <a:gd name="connsiteY79" fmla="*/ 161964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290640 w 6884912"/>
              <a:gd name="connsiteY94" fmla="*/ 167441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730870 w 6884912"/>
              <a:gd name="connsiteY76" fmla="*/ 129432 h 1161397"/>
              <a:gd name="connsiteX77" fmla="*/ 4785037 w 6884912"/>
              <a:gd name="connsiteY77" fmla="*/ 161964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290640 w 6884912"/>
              <a:gd name="connsiteY92" fmla="*/ 167441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290640 w 6884912"/>
              <a:gd name="connsiteY91" fmla="*/ 167441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6029542 w 6884912"/>
              <a:gd name="connsiteY89" fmla="*/ 210339 h 1161397"/>
              <a:gd name="connsiteX90" fmla="*/ 6290640 w 6884912"/>
              <a:gd name="connsiteY90" fmla="*/ 167441 h 1161397"/>
              <a:gd name="connsiteX91" fmla="*/ 6380420 w 6884912"/>
              <a:gd name="connsiteY91" fmla="*/ 173195 h 1161397"/>
              <a:gd name="connsiteX92" fmla="*/ 6507891 w 6884912"/>
              <a:gd name="connsiteY92" fmla="*/ 118474 h 1161397"/>
              <a:gd name="connsiteX93" fmla="*/ 6571807 w 6884912"/>
              <a:gd name="connsiteY93" fmla="*/ 98636 h 1161397"/>
              <a:gd name="connsiteX94" fmla="*/ 6671880 w 6884912"/>
              <a:gd name="connsiteY94" fmla="*/ 82931 h 1161397"/>
              <a:gd name="connsiteX95" fmla="*/ 6702266 w 6884912"/>
              <a:gd name="connsiteY95" fmla="*/ 75470 h 1161397"/>
              <a:gd name="connsiteX96" fmla="*/ 6845802 w 6884912"/>
              <a:gd name="connsiteY96" fmla="*/ 24496 h 1161397"/>
              <a:gd name="connsiteX97" fmla="*/ 6884912 w 6884912"/>
              <a:gd name="connsiteY9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907640 w 6884912"/>
              <a:gd name="connsiteY67" fmla="*/ 207568 h 1161397"/>
              <a:gd name="connsiteX68" fmla="*/ 4013061 w 6884912"/>
              <a:gd name="connsiteY68" fmla="*/ 224874 h 1161397"/>
              <a:gd name="connsiteX69" fmla="*/ 4134285 w 6884912"/>
              <a:gd name="connsiteY69" fmla="*/ 235592 h 1161397"/>
              <a:gd name="connsiteX70" fmla="*/ 4220717 w 6884912"/>
              <a:gd name="connsiteY70" fmla="*/ 192946 h 1161397"/>
              <a:gd name="connsiteX71" fmla="*/ 4228802 w 6884912"/>
              <a:gd name="connsiteY71" fmla="*/ 201468 h 1161397"/>
              <a:gd name="connsiteX72" fmla="*/ 4424852 w 6884912"/>
              <a:gd name="connsiteY72" fmla="*/ 127591 h 1161397"/>
              <a:gd name="connsiteX73" fmla="*/ 4617330 w 6884912"/>
              <a:gd name="connsiteY73" fmla="*/ 111163 h 1161397"/>
              <a:gd name="connsiteX74" fmla="*/ 4730870 w 6884912"/>
              <a:gd name="connsiteY74" fmla="*/ 129432 h 1161397"/>
              <a:gd name="connsiteX75" fmla="*/ 4785037 w 6884912"/>
              <a:gd name="connsiteY75" fmla="*/ 161964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6029542 w 6884912"/>
              <a:gd name="connsiteY88" fmla="*/ 210339 h 1161397"/>
              <a:gd name="connsiteX89" fmla="*/ 6290640 w 6884912"/>
              <a:gd name="connsiteY89" fmla="*/ 167441 h 1161397"/>
              <a:gd name="connsiteX90" fmla="*/ 6380420 w 6884912"/>
              <a:gd name="connsiteY90" fmla="*/ 173195 h 1161397"/>
              <a:gd name="connsiteX91" fmla="*/ 6507891 w 6884912"/>
              <a:gd name="connsiteY91" fmla="*/ 118474 h 1161397"/>
              <a:gd name="connsiteX92" fmla="*/ 6571807 w 6884912"/>
              <a:gd name="connsiteY92" fmla="*/ 98636 h 1161397"/>
              <a:gd name="connsiteX93" fmla="*/ 6671880 w 6884912"/>
              <a:gd name="connsiteY93" fmla="*/ 82931 h 1161397"/>
              <a:gd name="connsiteX94" fmla="*/ 6702266 w 6884912"/>
              <a:gd name="connsiteY94" fmla="*/ 75470 h 1161397"/>
              <a:gd name="connsiteX95" fmla="*/ 6845802 w 6884912"/>
              <a:gd name="connsiteY95" fmla="*/ 24496 h 1161397"/>
              <a:gd name="connsiteX96" fmla="*/ 6884912 w 6884912"/>
              <a:gd name="connsiteY9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127968 w 6884912"/>
              <a:gd name="connsiteY55" fmla="*/ 287613 h 1161397"/>
              <a:gd name="connsiteX56" fmla="*/ 3222191 w 6884912"/>
              <a:gd name="connsiteY56" fmla="*/ 307887 h 1161397"/>
              <a:gd name="connsiteX57" fmla="*/ 3227953 w 6884912"/>
              <a:gd name="connsiteY57" fmla="*/ 297650 h 1161397"/>
              <a:gd name="connsiteX58" fmla="*/ 3287859 w 6884912"/>
              <a:gd name="connsiteY58" fmla="*/ 287558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907640 w 6884912"/>
              <a:gd name="connsiteY66" fmla="*/ 207568 h 1161397"/>
              <a:gd name="connsiteX67" fmla="*/ 4013061 w 6884912"/>
              <a:gd name="connsiteY67" fmla="*/ 224874 h 1161397"/>
              <a:gd name="connsiteX68" fmla="*/ 4134285 w 6884912"/>
              <a:gd name="connsiteY68" fmla="*/ 235592 h 1161397"/>
              <a:gd name="connsiteX69" fmla="*/ 4220717 w 6884912"/>
              <a:gd name="connsiteY69" fmla="*/ 192946 h 1161397"/>
              <a:gd name="connsiteX70" fmla="*/ 4228802 w 6884912"/>
              <a:gd name="connsiteY70" fmla="*/ 201468 h 1161397"/>
              <a:gd name="connsiteX71" fmla="*/ 4424852 w 6884912"/>
              <a:gd name="connsiteY71" fmla="*/ 127591 h 1161397"/>
              <a:gd name="connsiteX72" fmla="*/ 4617330 w 6884912"/>
              <a:gd name="connsiteY72" fmla="*/ 111163 h 1161397"/>
              <a:gd name="connsiteX73" fmla="*/ 4730870 w 6884912"/>
              <a:gd name="connsiteY73" fmla="*/ 129432 h 1161397"/>
              <a:gd name="connsiteX74" fmla="*/ 4785037 w 6884912"/>
              <a:gd name="connsiteY74" fmla="*/ 161964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6029542 w 6884912"/>
              <a:gd name="connsiteY87" fmla="*/ 210339 h 1161397"/>
              <a:gd name="connsiteX88" fmla="*/ 6290640 w 6884912"/>
              <a:gd name="connsiteY88" fmla="*/ 167441 h 1161397"/>
              <a:gd name="connsiteX89" fmla="*/ 6380420 w 6884912"/>
              <a:gd name="connsiteY89" fmla="*/ 173195 h 1161397"/>
              <a:gd name="connsiteX90" fmla="*/ 6507891 w 6884912"/>
              <a:gd name="connsiteY90" fmla="*/ 118474 h 1161397"/>
              <a:gd name="connsiteX91" fmla="*/ 6571807 w 6884912"/>
              <a:gd name="connsiteY91" fmla="*/ 98636 h 1161397"/>
              <a:gd name="connsiteX92" fmla="*/ 6671880 w 6884912"/>
              <a:gd name="connsiteY92" fmla="*/ 82931 h 1161397"/>
              <a:gd name="connsiteX93" fmla="*/ 6702266 w 6884912"/>
              <a:gd name="connsiteY93" fmla="*/ 75470 h 1161397"/>
              <a:gd name="connsiteX94" fmla="*/ 6845802 w 6884912"/>
              <a:gd name="connsiteY94" fmla="*/ 24496 h 1161397"/>
              <a:gd name="connsiteX95" fmla="*/ 6884912 w 6884912"/>
              <a:gd name="connsiteY9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92172 w 6884912"/>
              <a:gd name="connsiteY38" fmla="*/ 629819 h 1161397"/>
              <a:gd name="connsiteX39" fmla="*/ 1731986 w 6884912"/>
              <a:gd name="connsiteY39" fmla="*/ 589682 h 1161397"/>
              <a:gd name="connsiteX40" fmla="*/ 1940326 w 6884912"/>
              <a:gd name="connsiteY40" fmla="*/ 582611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127968 w 6884912"/>
              <a:gd name="connsiteY54" fmla="*/ 287613 h 1161397"/>
              <a:gd name="connsiteX55" fmla="*/ 3222191 w 6884912"/>
              <a:gd name="connsiteY55" fmla="*/ 307887 h 1161397"/>
              <a:gd name="connsiteX56" fmla="*/ 3227953 w 6884912"/>
              <a:gd name="connsiteY56" fmla="*/ 297650 h 1161397"/>
              <a:gd name="connsiteX57" fmla="*/ 3287859 w 6884912"/>
              <a:gd name="connsiteY57" fmla="*/ 287558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907640 w 6884912"/>
              <a:gd name="connsiteY65" fmla="*/ 207568 h 1161397"/>
              <a:gd name="connsiteX66" fmla="*/ 4013061 w 6884912"/>
              <a:gd name="connsiteY66" fmla="*/ 224874 h 1161397"/>
              <a:gd name="connsiteX67" fmla="*/ 4134285 w 6884912"/>
              <a:gd name="connsiteY67" fmla="*/ 235592 h 1161397"/>
              <a:gd name="connsiteX68" fmla="*/ 4220717 w 6884912"/>
              <a:gd name="connsiteY68" fmla="*/ 192946 h 1161397"/>
              <a:gd name="connsiteX69" fmla="*/ 4228802 w 6884912"/>
              <a:gd name="connsiteY69" fmla="*/ 201468 h 1161397"/>
              <a:gd name="connsiteX70" fmla="*/ 4424852 w 6884912"/>
              <a:gd name="connsiteY70" fmla="*/ 127591 h 1161397"/>
              <a:gd name="connsiteX71" fmla="*/ 4617330 w 6884912"/>
              <a:gd name="connsiteY71" fmla="*/ 111163 h 1161397"/>
              <a:gd name="connsiteX72" fmla="*/ 4730870 w 6884912"/>
              <a:gd name="connsiteY72" fmla="*/ 129432 h 1161397"/>
              <a:gd name="connsiteX73" fmla="*/ 4785037 w 6884912"/>
              <a:gd name="connsiteY73" fmla="*/ 161964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467502 w 6884912"/>
              <a:gd name="connsiteY80" fmla="*/ 250963 h 1161397"/>
              <a:gd name="connsiteX81" fmla="*/ 5592395 w 6884912"/>
              <a:gd name="connsiteY81" fmla="*/ 265434 h 1161397"/>
              <a:gd name="connsiteX82" fmla="*/ 5613532 w 6884912"/>
              <a:gd name="connsiteY82" fmla="*/ 273379 h 1161397"/>
              <a:gd name="connsiteX83" fmla="*/ 5642173 w 6884912"/>
              <a:gd name="connsiteY83" fmla="*/ 266904 h 1161397"/>
              <a:gd name="connsiteX84" fmla="*/ 5756910 w 6884912"/>
              <a:gd name="connsiteY84" fmla="*/ 239211 h 1161397"/>
              <a:gd name="connsiteX85" fmla="*/ 5846667 w 6884912"/>
              <a:gd name="connsiteY85" fmla="*/ 201786 h 1161397"/>
              <a:gd name="connsiteX86" fmla="*/ 6029542 w 6884912"/>
              <a:gd name="connsiteY86" fmla="*/ 210339 h 1161397"/>
              <a:gd name="connsiteX87" fmla="*/ 6290640 w 6884912"/>
              <a:gd name="connsiteY87" fmla="*/ 167441 h 1161397"/>
              <a:gd name="connsiteX88" fmla="*/ 6380420 w 6884912"/>
              <a:gd name="connsiteY88" fmla="*/ 173195 h 1161397"/>
              <a:gd name="connsiteX89" fmla="*/ 6507891 w 6884912"/>
              <a:gd name="connsiteY89" fmla="*/ 118474 h 1161397"/>
              <a:gd name="connsiteX90" fmla="*/ 6571807 w 6884912"/>
              <a:gd name="connsiteY90" fmla="*/ 98636 h 1161397"/>
              <a:gd name="connsiteX91" fmla="*/ 6671880 w 6884912"/>
              <a:gd name="connsiteY91" fmla="*/ 82931 h 1161397"/>
              <a:gd name="connsiteX92" fmla="*/ 6702266 w 6884912"/>
              <a:gd name="connsiteY92" fmla="*/ 75470 h 1161397"/>
              <a:gd name="connsiteX93" fmla="*/ 6845802 w 6884912"/>
              <a:gd name="connsiteY93" fmla="*/ 24496 h 1161397"/>
              <a:gd name="connsiteX94" fmla="*/ 6884912 w 6884912"/>
              <a:gd name="connsiteY9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92172 w 6884912"/>
              <a:gd name="connsiteY37" fmla="*/ 629819 h 1161397"/>
              <a:gd name="connsiteX38" fmla="*/ 1731986 w 6884912"/>
              <a:gd name="connsiteY38" fmla="*/ 589682 h 1161397"/>
              <a:gd name="connsiteX39" fmla="*/ 1940326 w 6884912"/>
              <a:gd name="connsiteY39" fmla="*/ 582611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127968 w 6884912"/>
              <a:gd name="connsiteY53" fmla="*/ 287613 h 1161397"/>
              <a:gd name="connsiteX54" fmla="*/ 3222191 w 6884912"/>
              <a:gd name="connsiteY54" fmla="*/ 307887 h 1161397"/>
              <a:gd name="connsiteX55" fmla="*/ 3227953 w 6884912"/>
              <a:gd name="connsiteY55" fmla="*/ 297650 h 1161397"/>
              <a:gd name="connsiteX56" fmla="*/ 3287859 w 6884912"/>
              <a:gd name="connsiteY56" fmla="*/ 287558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907640 w 6884912"/>
              <a:gd name="connsiteY64" fmla="*/ 207568 h 1161397"/>
              <a:gd name="connsiteX65" fmla="*/ 4013061 w 6884912"/>
              <a:gd name="connsiteY65" fmla="*/ 224874 h 1161397"/>
              <a:gd name="connsiteX66" fmla="*/ 4134285 w 6884912"/>
              <a:gd name="connsiteY66" fmla="*/ 235592 h 1161397"/>
              <a:gd name="connsiteX67" fmla="*/ 4220717 w 6884912"/>
              <a:gd name="connsiteY67" fmla="*/ 192946 h 1161397"/>
              <a:gd name="connsiteX68" fmla="*/ 4228802 w 6884912"/>
              <a:gd name="connsiteY68" fmla="*/ 201468 h 1161397"/>
              <a:gd name="connsiteX69" fmla="*/ 4424852 w 6884912"/>
              <a:gd name="connsiteY69" fmla="*/ 127591 h 1161397"/>
              <a:gd name="connsiteX70" fmla="*/ 4617330 w 6884912"/>
              <a:gd name="connsiteY70" fmla="*/ 111163 h 1161397"/>
              <a:gd name="connsiteX71" fmla="*/ 4730870 w 6884912"/>
              <a:gd name="connsiteY71" fmla="*/ 129432 h 1161397"/>
              <a:gd name="connsiteX72" fmla="*/ 4785037 w 6884912"/>
              <a:gd name="connsiteY72" fmla="*/ 161964 h 1161397"/>
              <a:gd name="connsiteX73" fmla="*/ 4844073 w 6884912"/>
              <a:gd name="connsiteY73" fmla="*/ 161768 h 1161397"/>
              <a:gd name="connsiteX74" fmla="*/ 4856454 w 6884912"/>
              <a:gd name="connsiteY74" fmla="*/ 130488 h 1161397"/>
              <a:gd name="connsiteX75" fmla="*/ 4920038 w 6884912"/>
              <a:gd name="connsiteY75" fmla="*/ 140418 h 1161397"/>
              <a:gd name="connsiteX76" fmla="*/ 5016639 w 6884912"/>
              <a:gd name="connsiteY76" fmla="*/ 158905 h 1161397"/>
              <a:gd name="connsiteX77" fmla="*/ 5072009 w 6884912"/>
              <a:gd name="connsiteY77" fmla="*/ 161502 h 1161397"/>
              <a:gd name="connsiteX78" fmla="*/ 5223626 w 6884912"/>
              <a:gd name="connsiteY78" fmla="*/ 177356 h 1161397"/>
              <a:gd name="connsiteX79" fmla="*/ 5467502 w 6884912"/>
              <a:gd name="connsiteY79" fmla="*/ 250963 h 1161397"/>
              <a:gd name="connsiteX80" fmla="*/ 5592395 w 6884912"/>
              <a:gd name="connsiteY80" fmla="*/ 265434 h 1161397"/>
              <a:gd name="connsiteX81" fmla="*/ 5613532 w 6884912"/>
              <a:gd name="connsiteY81" fmla="*/ 273379 h 1161397"/>
              <a:gd name="connsiteX82" fmla="*/ 5642173 w 6884912"/>
              <a:gd name="connsiteY82" fmla="*/ 266904 h 1161397"/>
              <a:gd name="connsiteX83" fmla="*/ 5756910 w 6884912"/>
              <a:gd name="connsiteY83" fmla="*/ 239211 h 1161397"/>
              <a:gd name="connsiteX84" fmla="*/ 5846667 w 6884912"/>
              <a:gd name="connsiteY84" fmla="*/ 201786 h 1161397"/>
              <a:gd name="connsiteX85" fmla="*/ 6029542 w 6884912"/>
              <a:gd name="connsiteY85" fmla="*/ 210339 h 1161397"/>
              <a:gd name="connsiteX86" fmla="*/ 6290640 w 6884912"/>
              <a:gd name="connsiteY86" fmla="*/ 167441 h 1161397"/>
              <a:gd name="connsiteX87" fmla="*/ 6380420 w 6884912"/>
              <a:gd name="connsiteY87" fmla="*/ 173195 h 1161397"/>
              <a:gd name="connsiteX88" fmla="*/ 6507891 w 6884912"/>
              <a:gd name="connsiteY88" fmla="*/ 118474 h 1161397"/>
              <a:gd name="connsiteX89" fmla="*/ 6571807 w 6884912"/>
              <a:gd name="connsiteY89" fmla="*/ 98636 h 1161397"/>
              <a:gd name="connsiteX90" fmla="*/ 6671880 w 6884912"/>
              <a:gd name="connsiteY90" fmla="*/ 82931 h 1161397"/>
              <a:gd name="connsiteX91" fmla="*/ 6702266 w 6884912"/>
              <a:gd name="connsiteY91" fmla="*/ 75470 h 1161397"/>
              <a:gd name="connsiteX92" fmla="*/ 6845802 w 6884912"/>
              <a:gd name="connsiteY92" fmla="*/ 24496 h 1161397"/>
              <a:gd name="connsiteX93" fmla="*/ 6884912 w 6884912"/>
              <a:gd name="connsiteY9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601644 w 6884912"/>
              <a:gd name="connsiteY8" fmla="*/ 1003997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92172 w 6884912"/>
              <a:gd name="connsiteY34" fmla="*/ 629819 h 1161397"/>
              <a:gd name="connsiteX35" fmla="*/ 1731986 w 6884912"/>
              <a:gd name="connsiteY35" fmla="*/ 589682 h 1161397"/>
              <a:gd name="connsiteX36" fmla="*/ 1940326 w 6884912"/>
              <a:gd name="connsiteY36" fmla="*/ 582611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127968 w 6884912"/>
              <a:gd name="connsiteY50" fmla="*/ 287613 h 1161397"/>
              <a:gd name="connsiteX51" fmla="*/ 3222191 w 6884912"/>
              <a:gd name="connsiteY51" fmla="*/ 307887 h 1161397"/>
              <a:gd name="connsiteX52" fmla="*/ 3227953 w 6884912"/>
              <a:gd name="connsiteY52" fmla="*/ 297650 h 1161397"/>
              <a:gd name="connsiteX53" fmla="*/ 3287859 w 6884912"/>
              <a:gd name="connsiteY53" fmla="*/ 287558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907640 w 6884912"/>
              <a:gd name="connsiteY61" fmla="*/ 207568 h 1161397"/>
              <a:gd name="connsiteX62" fmla="*/ 4013061 w 6884912"/>
              <a:gd name="connsiteY62" fmla="*/ 224874 h 1161397"/>
              <a:gd name="connsiteX63" fmla="*/ 4134285 w 6884912"/>
              <a:gd name="connsiteY63" fmla="*/ 235592 h 1161397"/>
              <a:gd name="connsiteX64" fmla="*/ 4220717 w 6884912"/>
              <a:gd name="connsiteY64" fmla="*/ 192946 h 1161397"/>
              <a:gd name="connsiteX65" fmla="*/ 4228802 w 6884912"/>
              <a:gd name="connsiteY65" fmla="*/ 201468 h 1161397"/>
              <a:gd name="connsiteX66" fmla="*/ 4424852 w 6884912"/>
              <a:gd name="connsiteY66" fmla="*/ 127591 h 1161397"/>
              <a:gd name="connsiteX67" fmla="*/ 4617330 w 6884912"/>
              <a:gd name="connsiteY67" fmla="*/ 111163 h 1161397"/>
              <a:gd name="connsiteX68" fmla="*/ 4730870 w 6884912"/>
              <a:gd name="connsiteY68" fmla="*/ 129432 h 1161397"/>
              <a:gd name="connsiteX69" fmla="*/ 4785037 w 6884912"/>
              <a:gd name="connsiteY69" fmla="*/ 161964 h 1161397"/>
              <a:gd name="connsiteX70" fmla="*/ 4844073 w 6884912"/>
              <a:gd name="connsiteY70" fmla="*/ 161768 h 1161397"/>
              <a:gd name="connsiteX71" fmla="*/ 4856454 w 6884912"/>
              <a:gd name="connsiteY71" fmla="*/ 130488 h 1161397"/>
              <a:gd name="connsiteX72" fmla="*/ 4920038 w 6884912"/>
              <a:gd name="connsiteY72" fmla="*/ 140418 h 1161397"/>
              <a:gd name="connsiteX73" fmla="*/ 5016639 w 6884912"/>
              <a:gd name="connsiteY73" fmla="*/ 158905 h 1161397"/>
              <a:gd name="connsiteX74" fmla="*/ 5072009 w 6884912"/>
              <a:gd name="connsiteY74" fmla="*/ 161502 h 1161397"/>
              <a:gd name="connsiteX75" fmla="*/ 5223626 w 6884912"/>
              <a:gd name="connsiteY75" fmla="*/ 177356 h 1161397"/>
              <a:gd name="connsiteX76" fmla="*/ 5467502 w 6884912"/>
              <a:gd name="connsiteY76" fmla="*/ 250963 h 1161397"/>
              <a:gd name="connsiteX77" fmla="*/ 5592395 w 6884912"/>
              <a:gd name="connsiteY77" fmla="*/ 265434 h 1161397"/>
              <a:gd name="connsiteX78" fmla="*/ 5613532 w 6884912"/>
              <a:gd name="connsiteY78" fmla="*/ 273379 h 1161397"/>
              <a:gd name="connsiteX79" fmla="*/ 5642173 w 6884912"/>
              <a:gd name="connsiteY79" fmla="*/ 266904 h 1161397"/>
              <a:gd name="connsiteX80" fmla="*/ 5756910 w 6884912"/>
              <a:gd name="connsiteY80" fmla="*/ 239211 h 1161397"/>
              <a:gd name="connsiteX81" fmla="*/ 5846667 w 6884912"/>
              <a:gd name="connsiteY81" fmla="*/ 201786 h 1161397"/>
              <a:gd name="connsiteX82" fmla="*/ 6029542 w 6884912"/>
              <a:gd name="connsiteY82" fmla="*/ 210339 h 1161397"/>
              <a:gd name="connsiteX83" fmla="*/ 6290640 w 6884912"/>
              <a:gd name="connsiteY83" fmla="*/ 167441 h 1161397"/>
              <a:gd name="connsiteX84" fmla="*/ 6380420 w 6884912"/>
              <a:gd name="connsiteY84" fmla="*/ 173195 h 1161397"/>
              <a:gd name="connsiteX85" fmla="*/ 6507891 w 6884912"/>
              <a:gd name="connsiteY85" fmla="*/ 118474 h 1161397"/>
              <a:gd name="connsiteX86" fmla="*/ 6571807 w 6884912"/>
              <a:gd name="connsiteY86" fmla="*/ 98636 h 1161397"/>
              <a:gd name="connsiteX87" fmla="*/ 6671880 w 6884912"/>
              <a:gd name="connsiteY87" fmla="*/ 82931 h 1161397"/>
              <a:gd name="connsiteX88" fmla="*/ 6702266 w 6884912"/>
              <a:gd name="connsiteY88" fmla="*/ 75470 h 1161397"/>
              <a:gd name="connsiteX89" fmla="*/ 6845802 w 6884912"/>
              <a:gd name="connsiteY89" fmla="*/ 24496 h 1161397"/>
              <a:gd name="connsiteX90" fmla="*/ 6884912 w 6884912"/>
              <a:gd name="connsiteY9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92172 w 6884912"/>
              <a:gd name="connsiteY33" fmla="*/ 629819 h 1161397"/>
              <a:gd name="connsiteX34" fmla="*/ 1731986 w 6884912"/>
              <a:gd name="connsiteY34" fmla="*/ 589682 h 1161397"/>
              <a:gd name="connsiteX35" fmla="*/ 1940326 w 6884912"/>
              <a:gd name="connsiteY35" fmla="*/ 582611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127968 w 6884912"/>
              <a:gd name="connsiteY49" fmla="*/ 287613 h 1161397"/>
              <a:gd name="connsiteX50" fmla="*/ 3222191 w 6884912"/>
              <a:gd name="connsiteY50" fmla="*/ 307887 h 1161397"/>
              <a:gd name="connsiteX51" fmla="*/ 3227953 w 6884912"/>
              <a:gd name="connsiteY51" fmla="*/ 297650 h 1161397"/>
              <a:gd name="connsiteX52" fmla="*/ 3287859 w 6884912"/>
              <a:gd name="connsiteY52" fmla="*/ 287558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907640 w 6884912"/>
              <a:gd name="connsiteY60" fmla="*/ 207568 h 1161397"/>
              <a:gd name="connsiteX61" fmla="*/ 4013061 w 6884912"/>
              <a:gd name="connsiteY61" fmla="*/ 224874 h 1161397"/>
              <a:gd name="connsiteX62" fmla="*/ 4134285 w 6884912"/>
              <a:gd name="connsiteY62" fmla="*/ 235592 h 1161397"/>
              <a:gd name="connsiteX63" fmla="*/ 4220717 w 6884912"/>
              <a:gd name="connsiteY63" fmla="*/ 192946 h 1161397"/>
              <a:gd name="connsiteX64" fmla="*/ 4228802 w 6884912"/>
              <a:gd name="connsiteY64" fmla="*/ 201468 h 1161397"/>
              <a:gd name="connsiteX65" fmla="*/ 4424852 w 6884912"/>
              <a:gd name="connsiteY65" fmla="*/ 127591 h 1161397"/>
              <a:gd name="connsiteX66" fmla="*/ 4617330 w 6884912"/>
              <a:gd name="connsiteY66" fmla="*/ 111163 h 1161397"/>
              <a:gd name="connsiteX67" fmla="*/ 4730870 w 6884912"/>
              <a:gd name="connsiteY67" fmla="*/ 129432 h 1161397"/>
              <a:gd name="connsiteX68" fmla="*/ 4785037 w 6884912"/>
              <a:gd name="connsiteY68" fmla="*/ 161964 h 1161397"/>
              <a:gd name="connsiteX69" fmla="*/ 4844073 w 6884912"/>
              <a:gd name="connsiteY69" fmla="*/ 161768 h 1161397"/>
              <a:gd name="connsiteX70" fmla="*/ 4856454 w 6884912"/>
              <a:gd name="connsiteY70" fmla="*/ 130488 h 1161397"/>
              <a:gd name="connsiteX71" fmla="*/ 4920038 w 6884912"/>
              <a:gd name="connsiteY71" fmla="*/ 140418 h 1161397"/>
              <a:gd name="connsiteX72" fmla="*/ 5016639 w 6884912"/>
              <a:gd name="connsiteY72" fmla="*/ 158905 h 1161397"/>
              <a:gd name="connsiteX73" fmla="*/ 5072009 w 6884912"/>
              <a:gd name="connsiteY73" fmla="*/ 161502 h 1161397"/>
              <a:gd name="connsiteX74" fmla="*/ 5223626 w 6884912"/>
              <a:gd name="connsiteY74" fmla="*/ 177356 h 1161397"/>
              <a:gd name="connsiteX75" fmla="*/ 5467502 w 6884912"/>
              <a:gd name="connsiteY75" fmla="*/ 250963 h 1161397"/>
              <a:gd name="connsiteX76" fmla="*/ 5592395 w 6884912"/>
              <a:gd name="connsiteY76" fmla="*/ 265434 h 1161397"/>
              <a:gd name="connsiteX77" fmla="*/ 5613532 w 6884912"/>
              <a:gd name="connsiteY77" fmla="*/ 273379 h 1161397"/>
              <a:gd name="connsiteX78" fmla="*/ 5642173 w 6884912"/>
              <a:gd name="connsiteY78" fmla="*/ 266904 h 1161397"/>
              <a:gd name="connsiteX79" fmla="*/ 5756910 w 6884912"/>
              <a:gd name="connsiteY79" fmla="*/ 239211 h 1161397"/>
              <a:gd name="connsiteX80" fmla="*/ 5846667 w 6884912"/>
              <a:gd name="connsiteY80" fmla="*/ 201786 h 1161397"/>
              <a:gd name="connsiteX81" fmla="*/ 6029542 w 6884912"/>
              <a:gd name="connsiteY81" fmla="*/ 210339 h 1161397"/>
              <a:gd name="connsiteX82" fmla="*/ 6290640 w 6884912"/>
              <a:gd name="connsiteY82" fmla="*/ 167441 h 1161397"/>
              <a:gd name="connsiteX83" fmla="*/ 6380420 w 6884912"/>
              <a:gd name="connsiteY83" fmla="*/ 173195 h 1161397"/>
              <a:gd name="connsiteX84" fmla="*/ 6507891 w 6884912"/>
              <a:gd name="connsiteY84" fmla="*/ 118474 h 1161397"/>
              <a:gd name="connsiteX85" fmla="*/ 6571807 w 6884912"/>
              <a:gd name="connsiteY85" fmla="*/ 98636 h 1161397"/>
              <a:gd name="connsiteX86" fmla="*/ 6671880 w 6884912"/>
              <a:gd name="connsiteY86" fmla="*/ 82931 h 1161397"/>
              <a:gd name="connsiteX87" fmla="*/ 6702266 w 6884912"/>
              <a:gd name="connsiteY87" fmla="*/ 75470 h 1161397"/>
              <a:gd name="connsiteX88" fmla="*/ 6845802 w 6884912"/>
              <a:gd name="connsiteY88" fmla="*/ 24496 h 1161397"/>
              <a:gd name="connsiteX89" fmla="*/ 6884912 w 6884912"/>
              <a:gd name="connsiteY8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92172 w 6884912"/>
              <a:gd name="connsiteY32" fmla="*/ 629819 h 1161397"/>
              <a:gd name="connsiteX33" fmla="*/ 1731986 w 6884912"/>
              <a:gd name="connsiteY33" fmla="*/ 589682 h 1161397"/>
              <a:gd name="connsiteX34" fmla="*/ 1940326 w 6884912"/>
              <a:gd name="connsiteY34" fmla="*/ 582611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127968 w 6884912"/>
              <a:gd name="connsiteY48" fmla="*/ 287613 h 1161397"/>
              <a:gd name="connsiteX49" fmla="*/ 3222191 w 6884912"/>
              <a:gd name="connsiteY49" fmla="*/ 307887 h 1161397"/>
              <a:gd name="connsiteX50" fmla="*/ 3227953 w 6884912"/>
              <a:gd name="connsiteY50" fmla="*/ 297650 h 1161397"/>
              <a:gd name="connsiteX51" fmla="*/ 3287859 w 6884912"/>
              <a:gd name="connsiteY51" fmla="*/ 287558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907640 w 6884912"/>
              <a:gd name="connsiteY59" fmla="*/ 207568 h 1161397"/>
              <a:gd name="connsiteX60" fmla="*/ 4013061 w 6884912"/>
              <a:gd name="connsiteY60" fmla="*/ 224874 h 1161397"/>
              <a:gd name="connsiteX61" fmla="*/ 4134285 w 6884912"/>
              <a:gd name="connsiteY61" fmla="*/ 235592 h 1161397"/>
              <a:gd name="connsiteX62" fmla="*/ 4220717 w 6884912"/>
              <a:gd name="connsiteY62" fmla="*/ 192946 h 1161397"/>
              <a:gd name="connsiteX63" fmla="*/ 4228802 w 6884912"/>
              <a:gd name="connsiteY63" fmla="*/ 201468 h 1161397"/>
              <a:gd name="connsiteX64" fmla="*/ 4424852 w 6884912"/>
              <a:gd name="connsiteY64" fmla="*/ 127591 h 1161397"/>
              <a:gd name="connsiteX65" fmla="*/ 4617330 w 6884912"/>
              <a:gd name="connsiteY65" fmla="*/ 111163 h 1161397"/>
              <a:gd name="connsiteX66" fmla="*/ 4730870 w 6884912"/>
              <a:gd name="connsiteY66" fmla="*/ 129432 h 1161397"/>
              <a:gd name="connsiteX67" fmla="*/ 4785037 w 6884912"/>
              <a:gd name="connsiteY67" fmla="*/ 161964 h 1161397"/>
              <a:gd name="connsiteX68" fmla="*/ 4844073 w 6884912"/>
              <a:gd name="connsiteY68" fmla="*/ 161768 h 1161397"/>
              <a:gd name="connsiteX69" fmla="*/ 4856454 w 6884912"/>
              <a:gd name="connsiteY69" fmla="*/ 130488 h 1161397"/>
              <a:gd name="connsiteX70" fmla="*/ 4920038 w 6884912"/>
              <a:gd name="connsiteY70" fmla="*/ 140418 h 1161397"/>
              <a:gd name="connsiteX71" fmla="*/ 5016639 w 6884912"/>
              <a:gd name="connsiteY71" fmla="*/ 158905 h 1161397"/>
              <a:gd name="connsiteX72" fmla="*/ 5072009 w 6884912"/>
              <a:gd name="connsiteY72" fmla="*/ 161502 h 1161397"/>
              <a:gd name="connsiteX73" fmla="*/ 5223626 w 6884912"/>
              <a:gd name="connsiteY73" fmla="*/ 177356 h 1161397"/>
              <a:gd name="connsiteX74" fmla="*/ 5467502 w 6884912"/>
              <a:gd name="connsiteY74" fmla="*/ 250963 h 1161397"/>
              <a:gd name="connsiteX75" fmla="*/ 5592395 w 6884912"/>
              <a:gd name="connsiteY75" fmla="*/ 265434 h 1161397"/>
              <a:gd name="connsiteX76" fmla="*/ 5613532 w 6884912"/>
              <a:gd name="connsiteY76" fmla="*/ 273379 h 1161397"/>
              <a:gd name="connsiteX77" fmla="*/ 5642173 w 6884912"/>
              <a:gd name="connsiteY77" fmla="*/ 266904 h 1161397"/>
              <a:gd name="connsiteX78" fmla="*/ 5756910 w 6884912"/>
              <a:gd name="connsiteY78" fmla="*/ 239211 h 1161397"/>
              <a:gd name="connsiteX79" fmla="*/ 5846667 w 6884912"/>
              <a:gd name="connsiteY79" fmla="*/ 201786 h 1161397"/>
              <a:gd name="connsiteX80" fmla="*/ 6029542 w 6884912"/>
              <a:gd name="connsiteY80" fmla="*/ 210339 h 1161397"/>
              <a:gd name="connsiteX81" fmla="*/ 6290640 w 6884912"/>
              <a:gd name="connsiteY81" fmla="*/ 167441 h 1161397"/>
              <a:gd name="connsiteX82" fmla="*/ 6380420 w 6884912"/>
              <a:gd name="connsiteY82" fmla="*/ 173195 h 1161397"/>
              <a:gd name="connsiteX83" fmla="*/ 6507891 w 6884912"/>
              <a:gd name="connsiteY83" fmla="*/ 118474 h 1161397"/>
              <a:gd name="connsiteX84" fmla="*/ 6571807 w 6884912"/>
              <a:gd name="connsiteY84" fmla="*/ 98636 h 1161397"/>
              <a:gd name="connsiteX85" fmla="*/ 6671880 w 6884912"/>
              <a:gd name="connsiteY85" fmla="*/ 82931 h 1161397"/>
              <a:gd name="connsiteX86" fmla="*/ 6702266 w 6884912"/>
              <a:gd name="connsiteY86" fmla="*/ 75470 h 1161397"/>
              <a:gd name="connsiteX87" fmla="*/ 6845802 w 6884912"/>
              <a:gd name="connsiteY87" fmla="*/ 24496 h 1161397"/>
              <a:gd name="connsiteX88" fmla="*/ 6884912 w 6884912"/>
              <a:gd name="connsiteY8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92172 w 6884912"/>
              <a:gd name="connsiteY31" fmla="*/ 629819 h 1161397"/>
              <a:gd name="connsiteX32" fmla="*/ 1731986 w 6884912"/>
              <a:gd name="connsiteY32" fmla="*/ 589682 h 1161397"/>
              <a:gd name="connsiteX33" fmla="*/ 1940326 w 6884912"/>
              <a:gd name="connsiteY33" fmla="*/ 582611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754324 w 6884912"/>
              <a:gd name="connsiteY42" fmla="*/ 424766 h 1161397"/>
              <a:gd name="connsiteX43" fmla="*/ 2848470 w 6884912"/>
              <a:gd name="connsiteY43" fmla="*/ 405966 h 1161397"/>
              <a:gd name="connsiteX44" fmla="*/ 2881772 w 6884912"/>
              <a:gd name="connsiteY44" fmla="*/ 387260 h 1161397"/>
              <a:gd name="connsiteX45" fmla="*/ 2929932 w 6884912"/>
              <a:gd name="connsiteY45" fmla="*/ 368912 h 1161397"/>
              <a:gd name="connsiteX46" fmla="*/ 3013020 w 6884912"/>
              <a:gd name="connsiteY46" fmla="*/ 327578 h 1161397"/>
              <a:gd name="connsiteX47" fmla="*/ 3127968 w 6884912"/>
              <a:gd name="connsiteY47" fmla="*/ 287613 h 1161397"/>
              <a:gd name="connsiteX48" fmla="*/ 3222191 w 6884912"/>
              <a:gd name="connsiteY48" fmla="*/ 307887 h 1161397"/>
              <a:gd name="connsiteX49" fmla="*/ 3227953 w 6884912"/>
              <a:gd name="connsiteY49" fmla="*/ 297650 h 1161397"/>
              <a:gd name="connsiteX50" fmla="*/ 3287859 w 6884912"/>
              <a:gd name="connsiteY50" fmla="*/ 287558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907640 w 6884912"/>
              <a:gd name="connsiteY58" fmla="*/ 207568 h 1161397"/>
              <a:gd name="connsiteX59" fmla="*/ 4013061 w 6884912"/>
              <a:gd name="connsiteY59" fmla="*/ 224874 h 1161397"/>
              <a:gd name="connsiteX60" fmla="*/ 4134285 w 6884912"/>
              <a:gd name="connsiteY60" fmla="*/ 235592 h 1161397"/>
              <a:gd name="connsiteX61" fmla="*/ 4220717 w 6884912"/>
              <a:gd name="connsiteY61" fmla="*/ 192946 h 1161397"/>
              <a:gd name="connsiteX62" fmla="*/ 4228802 w 6884912"/>
              <a:gd name="connsiteY62" fmla="*/ 201468 h 1161397"/>
              <a:gd name="connsiteX63" fmla="*/ 4424852 w 6884912"/>
              <a:gd name="connsiteY63" fmla="*/ 127591 h 1161397"/>
              <a:gd name="connsiteX64" fmla="*/ 4617330 w 6884912"/>
              <a:gd name="connsiteY64" fmla="*/ 111163 h 1161397"/>
              <a:gd name="connsiteX65" fmla="*/ 4730870 w 6884912"/>
              <a:gd name="connsiteY65" fmla="*/ 129432 h 1161397"/>
              <a:gd name="connsiteX66" fmla="*/ 4785037 w 6884912"/>
              <a:gd name="connsiteY66" fmla="*/ 161964 h 1161397"/>
              <a:gd name="connsiteX67" fmla="*/ 4844073 w 6884912"/>
              <a:gd name="connsiteY67" fmla="*/ 161768 h 1161397"/>
              <a:gd name="connsiteX68" fmla="*/ 4856454 w 6884912"/>
              <a:gd name="connsiteY68" fmla="*/ 130488 h 1161397"/>
              <a:gd name="connsiteX69" fmla="*/ 4920038 w 6884912"/>
              <a:gd name="connsiteY69" fmla="*/ 140418 h 1161397"/>
              <a:gd name="connsiteX70" fmla="*/ 5016639 w 6884912"/>
              <a:gd name="connsiteY70" fmla="*/ 158905 h 1161397"/>
              <a:gd name="connsiteX71" fmla="*/ 5072009 w 6884912"/>
              <a:gd name="connsiteY71" fmla="*/ 161502 h 1161397"/>
              <a:gd name="connsiteX72" fmla="*/ 5223626 w 6884912"/>
              <a:gd name="connsiteY72" fmla="*/ 177356 h 1161397"/>
              <a:gd name="connsiteX73" fmla="*/ 5467502 w 6884912"/>
              <a:gd name="connsiteY73" fmla="*/ 250963 h 1161397"/>
              <a:gd name="connsiteX74" fmla="*/ 5592395 w 6884912"/>
              <a:gd name="connsiteY74" fmla="*/ 265434 h 1161397"/>
              <a:gd name="connsiteX75" fmla="*/ 5613532 w 6884912"/>
              <a:gd name="connsiteY75" fmla="*/ 273379 h 1161397"/>
              <a:gd name="connsiteX76" fmla="*/ 5642173 w 6884912"/>
              <a:gd name="connsiteY76" fmla="*/ 266904 h 1161397"/>
              <a:gd name="connsiteX77" fmla="*/ 5756910 w 6884912"/>
              <a:gd name="connsiteY77" fmla="*/ 239211 h 1161397"/>
              <a:gd name="connsiteX78" fmla="*/ 5846667 w 6884912"/>
              <a:gd name="connsiteY78" fmla="*/ 201786 h 1161397"/>
              <a:gd name="connsiteX79" fmla="*/ 6029542 w 6884912"/>
              <a:gd name="connsiteY79" fmla="*/ 210339 h 1161397"/>
              <a:gd name="connsiteX80" fmla="*/ 6290640 w 6884912"/>
              <a:gd name="connsiteY80" fmla="*/ 167441 h 1161397"/>
              <a:gd name="connsiteX81" fmla="*/ 6380420 w 6884912"/>
              <a:gd name="connsiteY81" fmla="*/ 173195 h 1161397"/>
              <a:gd name="connsiteX82" fmla="*/ 6507891 w 6884912"/>
              <a:gd name="connsiteY82" fmla="*/ 118474 h 1161397"/>
              <a:gd name="connsiteX83" fmla="*/ 6571807 w 6884912"/>
              <a:gd name="connsiteY83" fmla="*/ 98636 h 1161397"/>
              <a:gd name="connsiteX84" fmla="*/ 6671880 w 6884912"/>
              <a:gd name="connsiteY84" fmla="*/ 82931 h 1161397"/>
              <a:gd name="connsiteX85" fmla="*/ 6702266 w 6884912"/>
              <a:gd name="connsiteY85" fmla="*/ 75470 h 1161397"/>
              <a:gd name="connsiteX86" fmla="*/ 6845802 w 6884912"/>
              <a:gd name="connsiteY86" fmla="*/ 24496 h 1161397"/>
              <a:gd name="connsiteX87" fmla="*/ 6884912 w 6884912"/>
              <a:gd name="connsiteY8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907640 w 6884912"/>
              <a:gd name="connsiteY56" fmla="*/ 207568 h 1161397"/>
              <a:gd name="connsiteX57" fmla="*/ 4013061 w 6884912"/>
              <a:gd name="connsiteY57" fmla="*/ 224874 h 1161397"/>
              <a:gd name="connsiteX58" fmla="*/ 4134285 w 6884912"/>
              <a:gd name="connsiteY58" fmla="*/ 235592 h 1161397"/>
              <a:gd name="connsiteX59" fmla="*/ 4220717 w 6884912"/>
              <a:gd name="connsiteY59" fmla="*/ 192946 h 1161397"/>
              <a:gd name="connsiteX60" fmla="*/ 4228802 w 6884912"/>
              <a:gd name="connsiteY60" fmla="*/ 201468 h 1161397"/>
              <a:gd name="connsiteX61" fmla="*/ 4424852 w 6884912"/>
              <a:gd name="connsiteY61" fmla="*/ 127591 h 1161397"/>
              <a:gd name="connsiteX62" fmla="*/ 4617330 w 6884912"/>
              <a:gd name="connsiteY62" fmla="*/ 111163 h 1161397"/>
              <a:gd name="connsiteX63" fmla="*/ 4730870 w 6884912"/>
              <a:gd name="connsiteY63" fmla="*/ 129432 h 1161397"/>
              <a:gd name="connsiteX64" fmla="*/ 4785037 w 6884912"/>
              <a:gd name="connsiteY64" fmla="*/ 161964 h 1161397"/>
              <a:gd name="connsiteX65" fmla="*/ 4844073 w 6884912"/>
              <a:gd name="connsiteY65" fmla="*/ 161768 h 1161397"/>
              <a:gd name="connsiteX66" fmla="*/ 4856454 w 6884912"/>
              <a:gd name="connsiteY66" fmla="*/ 130488 h 1161397"/>
              <a:gd name="connsiteX67" fmla="*/ 4920038 w 6884912"/>
              <a:gd name="connsiteY67" fmla="*/ 140418 h 1161397"/>
              <a:gd name="connsiteX68" fmla="*/ 5016639 w 6884912"/>
              <a:gd name="connsiteY68" fmla="*/ 158905 h 1161397"/>
              <a:gd name="connsiteX69" fmla="*/ 5072009 w 6884912"/>
              <a:gd name="connsiteY69" fmla="*/ 161502 h 1161397"/>
              <a:gd name="connsiteX70" fmla="*/ 5223626 w 6884912"/>
              <a:gd name="connsiteY70" fmla="*/ 177356 h 1161397"/>
              <a:gd name="connsiteX71" fmla="*/ 5467502 w 6884912"/>
              <a:gd name="connsiteY71" fmla="*/ 250963 h 1161397"/>
              <a:gd name="connsiteX72" fmla="*/ 5592395 w 6884912"/>
              <a:gd name="connsiteY72" fmla="*/ 265434 h 1161397"/>
              <a:gd name="connsiteX73" fmla="*/ 5613532 w 6884912"/>
              <a:gd name="connsiteY73" fmla="*/ 273379 h 1161397"/>
              <a:gd name="connsiteX74" fmla="*/ 5642173 w 6884912"/>
              <a:gd name="connsiteY74" fmla="*/ 266904 h 1161397"/>
              <a:gd name="connsiteX75" fmla="*/ 5756910 w 6884912"/>
              <a:gd name="connsiteY75" fmla="*/ 239211 h 1161397"/>
              <a:gd name="connsiteX76" fmla="*/ 5846667 w 6884912"/>
              <a:gd name="connsiteY76" fmla="*/ 201786 h 1161397"/>
              <a:gd name="connsiteX77" fmla="*/ 6029542 w 6884912"/>
              <a:gd name="connsiteY77" fmla="*/ 210339 h 1161397"/>
              <a:gd name="connsiteX78" fmla="*/ 6290640 w 6884912"/>
              <a:gd name="connsiteY78" fmla="*/ 167441 h 1161397"/>
              <a:gd name="connsiteX79" fmla="*/ 6380420 w 6884912"/>
              <a:gd name="connsiteY79" fmla="*/ 173195 h 1161397"/>
              <a:gd name="connsiteX80" fmla="*/ 6507891 w 6884912"/>
              <a:gd name="connsiteY80" fmla="*/ 118474 h 1161397"/>
              <a:gd name="connsiteX81" fmla="*/ 6571807 w 6884912"/>
              <a:gd name="connsiteY81" fmla="*/ 98636 h 1161397"/>
              <a:gd name="connsiteX82" fmla="*/ 6671880 w 6884912"/>
              <a:gd name="connsiteY82" fmla="*/ 82931 h 1161397"/>
              <a:gd name="connsiteX83" fmla="*/ 6702266 w 6884912"/>
              <a:gd name="connsiteY83" fmla="*/ 75470 h 1161397"/>
              <a:gd name="connsiteX84" fmla="*/ 6845802 w 6884912"/>
              <a:gd name="connsiteY84" fmla="*/ 24496 h 1161397"/>
              <a:gd name="connsiteX85" fmla="*/ 6884912 w 6884912"/>
              <a:gd name="connsiteY8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907640 w 6884912"/>
              <a:gd name="connsiteY55" fmla="*/ 207568 h 1161397"/>
              <a:gd name="connsiteX56" fmla="*/ 4013061 w 6884912"/>
              <a:gd name="connsiteY56" fmla="*/ 224874 h 1161397"/>
              <a:gd name="connsiteX57" fmla="*/ 4134285 w 6884912"/>
              <a:gd name="connsiteY57" fmla="*/ 235592 h 1161397"/>
              <a:gd name="connsiteX58" fmla="*/ 4220717 w 6884912"/>
              <a:gd name="connsiteY58" fmla="*/ 192946 h 1161397"/>
              <a:gd name="connsiteX59" fmla="*/ 4228802 w 6884912"/>
              <a:gd name="connsiteY59" fmla="*/ 201468 h 1161397"/>
              <a:gd name="connsiteX60" fmla="*/ 4424852 w 6884912"/>
              <a:gd name="connsiteY60" fmla="*/ 127591 h 1161397"/>
              <a:gd name="connsiteX61" fmla="*/ 4617330 w 6884912"/>
              <a:gd name="connsiteY61" fmla="*/ 111163 h 1161397"/>
              <a:gd name="connsiteX62" fmla="*/ 4730870 w 6884912"/>
              <a:gd name="connsiteY62" fmla="*/ 129432 h 1161397"/>
              <a:gd name="connsiteX63" fmla="*/ 4785037 w 6884912"/>
              <a:gd name="connsiteY63" fmla="*/ 161964 h 1161397"/>
              <a:gd name="connsiteX64" fmla="*/ 4844073 w 6884912"/>
              <a:gd name="connsiteY64" fmla="*/ 161768 h 1161397"/>
              <a:gd name="connsiteX65" fmla="*/ 4856454 w 6884912"/>
              <a:gd name="connsiteY65" fmla="*/ 130488 h 1161397"/>
              <a:gd name="connsiteX66" fmla="*/ 4920038 w 6884912"/>
              <a:gd name="connsiteY66" fmla="*/ 140418 h 1161397"/>
              <a:gd name="connsiteX67" fmla="*/ 5016639 w 6884912"/>
              <a:gd name="connsiteY67" fmla="*/ 158905 h 1161397"/>
              <a:gd name="connsiteX68" fmla="*/ 5072009 w 6884912"/>
              <a:gd name="connsiteY68" fmla="*/ 161502 h 1161397"/>
              <a:gd name="connsiteX69" fmla="*/ 5223626 w 6884912"/>
              <a:gd name="connsiteY69" fmla="*/ 177356 h 1161397"/>
              <a:gd name="connsiteX70" fmla="*/ 5467502 w 6884912"/>
              <a:gd name="connsiteY70" fmla="*/ 250963 h 1161397"/>
              <a:gd name="connsiteX71" fmla="*/ 5592395 w 6884912"/>
              <a:gd name="connsiteY71" fmla="*/ 265434 h 1161397"/>
              <a:gd name="connsiteX72" fmla="*/ 5613532 w 6884912"/>
              <a:gd name="connsiteY72" fmla="*/ 273379 h 1161397"/>
              <a:gd name="connsiteX73" fmla="*/ 5642173 w 6884912"/>
              <a:gd name="connsiteY73" fmla="*/ 266904 h 1161397"/>
              <a:gd name="connsiteX74" fmla="*/ 5756910 w 6884912"/>
              <a:gd name="connsiteY74" fmla="*/ 239211 h 1161397"/>
              <a:gd name="connsiteX75" fmla="*/ 5846667 w 6884912"/>
              <a:gd name="connsiteY75" fmla="*/ 201786 h 1161397"/>
              <a:gd name="connsiteX76" fmla="*/ 6029542 w 6884912"/>
              <a:gd name="connsiteY76" fmla="*/ 210339 h 1161397"/>
              <a:gd name="connsiteX77" fmla="*/ 6290640 w 6884912"/>
              <a:gd name="connsiteY77" fmla="*/ 167441 h 1161397"/>
              <a:gd name="connsiteX78" fmla="*/ 6380420 w 6884912"/>
              <a:gd name="connsiteY78" fmla="*/ 173195 h 1161397"/>
              <a:gd name="connsiteX79" fmla="*/ 6507891 w 6884912"/>
              <a:gd name="connsiteY79" fmla="*/ 118474 h 1161397"/>
              <a:gd name="connsiteX80" fmla="*/ 6571807 w 6884912"/>
              <a:gd name="connsiteY80" fmla="*/ 98636 h 1161397"/>
              <a:gd name="connsiteX81" fmla="*/ 6671880 w 6884912"/>
              <a:gd name="connsiteY81" fmla="*/ 82931 h 1161397"/>
              <a:gd name="connsiteX82" fmla="*/ 6702266 w 6884912"/>
              <a:gd name="connsiteY82" fmla="*/ 75470 h 1161397"/>
              <a:gd name="connsiteX83" fmla="*/ 6845802 w 6884912"/>
              <a:gd name="connsiteY83" fmla="*/ 24496 h 1161397"/>
              <a:gd name="connsiteX84" fmla="*/ 6884912 w 6884912"/>
              <a:gd name="connsiteY8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24852 w 6884912"/>
              <a:gd name="connsiteY59" fmla="*/ 127591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5016639 w 6884912"/>
              <a:gd name="connsiteY65" fmla="*/ 158905 h 1161397"/>
              <a:gd name="connsiteX66" fmla="*/ 5072009 w 6884912"/>
              <a:gd name="connsiteY66" fmla="*/ 161502 h 1161397"/>
              <a:gd name="connsiteX67" fmla="*/ 5223626 w 6884912"/>
              <a:gd name="connsiteY67" fmla="*/ 177356 h 1161397"/>
              <a:gd name="connsiteX68" fmla="*/ 5467502 w 6884912"/>
              <a:gd name="connsiteY68" fmla="*/ 250963 h 1161397"/>
              <a:gd name="connsiteX69" fmla="*/ 5592395 w 6884912"/>
              <a:gd name="connsiteY69" fmla="*/ 265434 h 1161397"/>
              <a:gd name="connsiteX70" fmla="*/ 5613532 w 6884912"/>
              <a:gd name="connsiteY70" fmla="*/ 273379 h 1161397"/>
              <a:gd name="connsiteX71" fmla="*/ 5642173 w 6884912"/>
              <a:gd name="connsiteY71" fmla="*/ 266904 h 1161397"/>
              <a:gd name="connsiteX72" fmla="*/ 5756910 w 6884912"/>
              <a:gd name="connsiteY72" fmla="*/ 239211 h 1161397"/>
              <a:gd name="connsiteX73" fmla="*/ 5846667 w 6884912"/>
              <a:gd name="connsiteY73" fmla="*/ 201786 h 1161397"/>
              <a:gd name="connsiteX74" fmla="*/ 6029542 w 6884912"/>
              <a:gd name="connsiteY74" fmla="*/ 210339 h 1161397"/>
              <a:gd name="connsiteX75" fmla="*/ 6290640 w 6884912"/>
              <a:gd name="connsiteY75" fmla="*/ 167441 h 1161397"/>
              <a:gd name="connsiteX76" fmla="*/ 6380420 w 6884912"/>
              <a:gd name="connsiteY76" fmla="*/ 173195 h 1161397"/>
              <a:gd name="connsiteX77" fmla="*/ 6507891 w 6884912"/>
              <a:gd name="connsiteY77" fmla="*/ 118474 h 1161397"/>
              <a:gd name="connsiteX78" fmla="*/ 6571807 w 6884912"/>
              <a:gd name="connsiteY78" fmla="*/ 98636 h 1161397"/>
              <a:gd name="connsiteX79" fmla="*/ 6671880 w 6884912"/>
              <a:gd name="connsiteY79" fmla="*/ 82931 h 1161397"/>
              <a:gd name="connsiteX80" fmla="*/ 6702266 w 6884912"/>
              <a:gd name="connsiteY80" fmla="*/ 75470 h 1161397"/>
              <a:gd name="connsiteX81" fmla="*/ 6845802 w 6884912"/>
              <a:gd name="connsiteY81" fmla="*/ 24496 h 1161397"/>
              <a:gd name="connsiteX82" fmla="*/ 6884912 w 6884912"/>
              <a:gd name="connsiteY8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5016639 w 6884912"/>
              <a:gd name="connsiteY64" fmla="*/ 158905 h 1161397"/>
              <a:gd name="connsiteX65" fmla="*/ 5072009 w 6884912"/>
              <a:gd name="connsiteY65" fmla="*/ 161502 h 1161397"/>
              <a:gd name="connsiteX66" fmla="*/ 5223626 w 6884912"/>
              <a:gd name="connsiteY66" fmla="*/ 177356 h 1161397"/>
              <a:gd name="connsiteX67" fmla="*/ 5467502 w 6884912"/>
              <a:gd name="connsiteY67" fmla="*/ 250963 h 1161397"/>
              <a:gd name="connsiteX68" fmla="*/ 5592395 w 6884912"/>
              <a:gd name="connsiteY68" fmla="*/ 265434 h 1161397"/>
              <a:gd name="connsiteX69" fmla="*/ 5613532 w 6884912"/>
              <a:gd name="connsiteY69" fmla="*/ 273379 h 1161397"/>
              <a:gd name="connsiteX70" fmla="*/ 5642173 w 6884912"/>
              <a:gd name="connsiteY70" fmla="*/ 266904 h 1161397"/>
              <a:gd name="connsiteX71" fmla="*/ 5756910 w 6884912"/>
              <a:gd name="connsiteY71" fmla="*/ 239211 h 1161397"/>
              <a:gd name="connsiteX72" fmla="*/ 5846667 w 6884912"/>
              <a:gd name="connsiteY72" fmla="*/ 201786 h 1161397"/>
              <a:gd name="connsiteX73" fmla="*/ 6029542 w 6884912"/>
              <a:gd name="connsiteY73" fmla="*/ 210339 h 1161397"/>
              <a:gd name="connsiteX74" fmla="*/ 6290640 w 6884912"/>
              <a:gd name="connsiteY74" fmla="*/ 167441 h 1161397"/>
              <a:gd name="connsiteX75" fmla="*/ 6380420 w 6884912"/>
              <a:gd name="connsiteY75" fmla="*/ 173195 h 1161397"/>
              <a:gd name="connsiteX76" fmla="*/ 6507891 w 6884912"/>
              <a:gd name="connsiteY76" fmla="*/ 118474 h 1161397"/>
              <a:gd name="connsiteX77" fmla="*/ 6571807 w 6884912"/>
              <a:gd name="connsiteY77" fmla="*/ 98636 h 1161397"/>
              <a:gd name="connsiteX78" fmla="*/ 6671880 w 6884912"/>
              <a:gd name="connsiteY78" fmla="*/ 82931 h 1161397"/>
              <a:gd name="connsiteX79" fmla="*/ 6702266 w 6884912"/>
              <a:gd name="connsiteY79" fmla="*/ 75470 h 1161397"/>
              <a:gd name="connsiteX80" fmla="*/ 6845802 w 6884912"/>
              <a:gd name="connsiteY80" fmla="*/ 24496 h 1161397"/>
              <a:gd name="connsiteX81" fmla="*/ 6884912 w 6884912"/>
              <a:gd name="connsiteY81"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31799" y="1126149"/>
                  <a:pt x="298798" y="1044531"/>
                  <a:pt x="355512" y="1036593"/>
                </a:cubicBezTo>
                <a:cubicBezTo>
                  <a:pt x="427149" y="1015055"/>
                  <a:pt x="466407" y="1043128"/>
                  <a:pt x="519354" y="1038706"/>
                </a:cubicBezTo>
                <a:cubicBezTo>
                  <a:pt x="536908" y="1031720"/>
                  <a:pt x="669410" y="970661"/>
                  <a:pt x="689654" y="966675"/>
                </a:cubicBezTo>
                <a:cubicBezTo>
                  <a:pt x="736045" y="948784"/>
                  <a:pt x="769339" y="947890"/>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cubicBezTo>
                  <a:pt x="1200307" y="688370"/>
                  <a:pt x="1275301" y="651309"/>
                  <a:pt x="1299977" y="639196"/>
                </a:cubicBezTo>
                <a:cubicBezTo>
                  <a:pt x="1323072" y="639367"/>
                  <a:pt x="1341279" y="658105"/>
                  <a:pt x="1326190" y="625955"/>
                </a:cubicBezTo>
                <a:cubicBezTo>
                  <a:pt x="1333572" y="625050"/>
                  <a:pt x="1337406" y="621362"/>
                  <a:pt x="1339600" y="616295"/>
                </a:cubicBezTo>
                <a:cubicBezTo>
                  <a:pt x="1350503" y="614507"/>
                  <a:pt x="1381945" y="616030"/>
                  <a:pt x="1391606" y="615229"/>
                </a:cubicBez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85857" y="623401"/>
                  <a:pt x="1592172" y="629819"/>
                </a:cubicBezTo>
                <a:cubicBezTo>
                  <a:pt x="1651945" y="578091"/>
                  <a:pt x="1659006" y="610309"/>
                  <a:pt x="1731986" y="589682"/>
                </a:cubicBezTo>
                <a:cubicBezTo>
                  <a:pt x="1817442" y="583260"/>
                  <a:pt x="1884494" y="589156"/>
                  <a:pt x="1940326" y="582611"/>
                </a:cubicBezTo>
                <a:cubicBezTo>
                  <a:pt x="1967287" y="583845"/>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754324" y="424766"/>
                </a:ln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72664" y="234091"/>
                  <a:pt x="3860868" y="210929"/>
                  <a:pt x="3907640" y="207568"/>
                </a:cubicBezTo>
                <a:lnTo>
                  <a:pt x="4013061" y="224874"/>
                </a:lnTo>
                <a:cubicBezTo>
                  <a:pt x="4034530" y="199451"/>
                  <a:pt x="4074202" y="238734"/>
                  <a:pt x="4134285" y="235592"/>
                </a:cubicBezTo>
                <a:cubicBezTo>
                  <a:pt x="4157674" y="206403"/>
                  <a:pt x="4174806" y="233822"/>
                  <a:pt x="4220717" y="192946"/>
                </a:cubicBezTo>
                <a:cubicBezTo>
                  <a:pt x="4222964" y="196132"/>
                  <a:pt x="4196151" y="208022"/>
                  <a:pt x="4228802" y="201468"/>
                </a:cubicBezTo>
                <a:cubicBezTo>
                  <a:pt x="4261453" y="194914"/>
                  <a:pt x="4351868" y="168674"/>
                  <a:pt x="4416623" y="153623"/>
                </a:cubicBezTo>
                <a:cubicBezTo>
                  <a:pt x="4490845" y="140294"/>
                  <a:pt x="4527062" y="166416"/>
                  <a:pt x="4617330" y="111163"/>
                </a:cubicBezTo>
                <a:cubicBezTo>
                  <a:pt x="4668333" y="111470"/>
                  <a:pt x="4702919" y="120965"/>
                  <a:pt x="4730870" y="129432"/>
                </a:cubicBezTo>
                <a:cubicBezTo>
                  <a:pt x="4725822" y="156271"/>
                  <a:pt x="4800214" y="133127"/>
                  <a:pt x="4785037" y="161964"/>
                </a:cubicBezTo>
                <a:cubicBezTo>
                  <a:pt x="4810025" y="183633"/>
                  <a:pt x="4819434" y="143205"/>
                  <a:pt x="4844073" y="161768"/>
                </a:cubicBezTo>
                <a:lnTo>
                  <a:pt x="5016639" y="158905"/>
                </a:lnTo>
                <a:cubicBezTo>
                  <a:pt x="5037063" y="141828"/>
                  <a:pt x="5054534" y="147986"/>
                  <a:pt x="5072009" y="161502"/>
                </a:cubicBezTo>
                <a:cubicBezTo>
                  <a:pt x="5121260" y="153653"/>
                  <a:pt x="5167555" y="172635"/>
                  <a:pt x="5223626" y="177356"/>
                </a:cubicBezTo>
                <a:cubicBezTo>
                  <a:pt x="5289541" y="192266"/>
                  <a:pt x="5406040" y="236283"/>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106" y="196974"/>
                  <a:pt x="5955547" y="216063"/>
                  <a:pt x="6029542" y="210339"/>
                </a:cubicBezTo>
                <a:cubicBezTo>
                  <a:pt x="6084527" y="201461"/>
                  <a:pt x="6232160" y="173632"/>
                  <a:pt x="6290640" y="167441"/>
                </a:cubicBezTo>
                <a:cubicBezTo>
                  <a:pt x="6330523" y="169653"/>
                  <a:pt x="6344211" y="181356"/>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159CA1A0-665C-4FC9-BE25-8C45BB69D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6384"/>
            <a:ext cx="10232859" cy="1841617"/>
          </a:xfrm>
          <a:custGeom>
            <a:avLst/>
            <a:gdLst>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679743 w 10232859"/>
              <a:gd name="connsiteY180" fmla="*/ 558264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4270 w 10232859"/>
              <a:gd name="connsiteY235" fmla="*/ 1213138 h 1705557"/>
              <a:gd name="connsiteX236" fmla="*/ 8853872 w 10232859"/>
              <a:gd name="connsiteY236" fmla="*/ 1221228 h 1705557"/>
              <a:gd name="connsiteX237" fmla="*/ 8861901 w 10232859"/>
              <a:gd name="connsiteY237" fmla="*/ 1217889 h 1705557"/>
              <a:gd name="connsiteX238" fmla="*/ 8874168 w 10232859"/>
              <a:gd name="connsiteY238" fmla="*/ 1220481 h 1705557"/>
              <a:gd name="connsiteX239" fmla="*/ 8871123 w 10232859"/>
              <a:gd name="connsiteY239" fmla="*/ 1227674 h 1705557"/>
              <a:gd name="connsiteX240" fmla="*/ 8903537 w 10232859"/>
              <a:gd name="connsiteY240" fmla="*/ 1237102 h 1705557"/>
              <a:gd name="connsiteX241" fmla="*/ 8933767 w 10232859"/>
              <a:gd name="connsiteY241" fmla="*/ 1269882 h 1705557"/>
              <a:gd name="connsiteX242" fmla="*/ 8985765 w 10232859"/>
              <a:gd name="connsiteY242" fmla="*/ 1294178 h 1705557"/>
              <a:gd name="connsiteX243" fmla="*/ 9071444 w 10232859"/>
              <a:gd name="connsiteY243" fmla="*/ 1323819 h 1705557"/>
              <a:gd name="connsiteX244" fmla="*/ 9096711 w 10232859"/>
              <a:gd name="connsiteY244" fmla="*/ 1334291 h 1705557"/>
              <a:gd name="connsiteX245" fmla="*/ 9338853 w 10232859"/>
              <a:gd name="connsiteY245" fmla="*/ 1454560 h 1705557"/>
              <a:gd name="connsiteX246" fmla="*/ 9520814 w 10232859"/>
              <a:gd name="connsiteY246" fmla="*/ 1456341 h 1705557"/>
              <a:gd name="connsiteX247" fmla="*/ 9702271 w 10232859"/>
              <a:gd name="connsiteY247" fmla="*/ 1495067 h 1705557"/>
              <a:gd name="connsiteX248" fmla="*/ 9744273 w 10232859"/>
              <a:gd name="connsiteY248" fmla="*/ 1530026 h 1705557"/>
              <a:gd name="connsiteX249" fmla="*/ 9771903 w 10232859"/>
              <a:gd name="connsiteY249" fmla="*/ 1536548 h 1705557"/>
              <a:gd name="connsiteX250" fmla="*/ 9818565 w 10232859"/>
              <a:gd name="connsiteY250" fmla="*/ 1545059 h 1705557"/>
              <a:gd name="connsiteX251" fmla="*/ 9882202 w 10232859"/>
              <a:gd name="connsiteY251" fmla="*/ 1572402 h 1705557"/>
              <a:gd name="connsiteX252" fmla="*/ 10022025 w 10232859"/>
              <a:gd name="connsiteY252" fmla="*/ 1606210 h 1705557"/>
              <a:gd name="connsiteX253" fmla="*/ 10220406 w 10232859"/>
              <a:gd name="connsiteY253" fmla="*/ 1683519 h 1705557"/>
              <a:gd name="connsiteX254" fmla="*/ 10232859 w 10232859"/>
              <a:gd name="connsiteY254" fmla="*/ 1705557 h 1705557"/>
              <a:gd name="connsiteX255" fmla="*/ 0 w 10232859"/>
              <a:gd name="connsiteY255" fmla="*/ 1705557 h 1705557"/>
              <a:gd name="connsiteX256" fmla="*/ 0 w 10232859"/>
              <a:gd name="connsiteY256" fmla="*/ 28342 h 1705557"/>
              <a:gd name="connsiteX257" fmla="*/ 8097 w 10232859"/>
              <a:gd name="connsiteY257" fmla="*/ 30869 h 1705557"/>
              <a:gd name="connsiteX258" fmla="*/ 77128 w 10232859"/>
              <a:gd name="connsiteY258" fmla="*/ 13381 h 1705557"/>
              <a:gd name="connsiteX259" fmla="*/ 188338 w 10232859"/>
              <a:gd name="connsiteY259" fmla="*/ 11593 h 1705557"/>
              <a:gd name="connsiteX260" fmla="*/ 298809 w 10232859"/>
              <a:gd name="connsiteY260" fmla="*/ 12712 h 1705557"/>
              <a:gd name="connsiteX261" fmla="*/ 338985 w 10232859"/>
              <a:gd name="connsiteY261" fmla="*/ 14520 h 1705557"/>
              <a:gd name="connsiteX262" fmla="*/ 409815 w 10232859"/>
              <a:gd name="connsiteY262" fmla="*/ 11559 h 1705557"/>
              <a:gd name="connsiteX263" fmla="*/ 424169 w 10232859"/>
              <a:gd name="connsiteY26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633779 w 10232859"/>
              <a:gd name="connsiteY227" fmla="*/ 1145740 h 1705557"/>
              <a:gd name="connsiteX228" fmla="*/ 8676965 w 10232859"/>
              <a:gd name="connsiteY228" fmla="*/ 1163463 h 1705557"/>
              <a:gd name="connsiteX229" fmla="*/ 8698944 w 10232859"/>
              <a:gd name="connsiteY229" fmla="*/ 1163453 h 1705557"/>
              <a:gd name="connsiteX230" fmla="*/ 8711456 w 10232859"/>
              <a:gd name="connsiteY230" fmla="*/ 1175731 h 1705557"/>
              <a:gd name="connsiteX231" fmla="*/ 8732793 w 10232859"/>
              <a:gd name="connsiteY231" fmla="*/ 1179486 h 1705557"/>
              <a:gd name="connsiteX232" fmla="*/ 8751897 w 10232859"/>
              <a:gd name="connsiteY232" fmla="*/ 1197400 h 1705557"/>
              <a:gd name="connsiteX233" fmla="*/ 8793564 w 10232859"/>
              <a:gd name="connsiteY233" fmla="*/ 1179086 h 1705557"/>
              <a:gd name="connsiteX234" fmla="*/ 8834270 w 10232859"/>
              <a:gd name="connsiteY234" fmla="*/ 1213138 h 1705557"/>
              <a:gd name="connsiteX235" fmla="*/ 8853872 w 10232859"/>
              <a:gd name="connsiteY235" fmla="*/ 1221228 h 1705557"/>
              <a:gd name="connsiteX236" fmla="*/ 8861901 w 10232859"/>
              <a:gd name="connsiteY236" fmla="*/ 1217889 h 1705557"/>
              <a:gd name="connsiteX237" fmla="*/ 8874168 w 10232859"/>
              <a:gd name="connsiteY237" fmla="*/ 1220481 h 1705557"/>
              <a:gd name="connsiteX238" fmla="*/ 8871123 w 10232859"/>
              <a:gd name="connsiteY238" fmla="*/ 1227674 h 1705557"/>
              <a:gd name="connsiteX239" fmla="*/ 8903537 w 10232859"/>
              <a:gd name="connsiteY239" fmla="*/ 1237102 h 1705557"/>
              <a:gd name="connsiteX240" fmla="*/ 8933767 w 10232859"/>
              <a:gd name="connsiteY240" fmla="*/ 1269882 h 1705557"/>
              <a:gd name="connsiteX241" fmla="*/ 8985765 w 10232859"/>
              <a:gd name="connsiteY241" fmla="*/ 1294178 h 1705557"/>
              <a:gd name="connsiteX242" fmla="*/ 9071444 w 10232859"/>
              <a:gd name="connsiteY242" fmla="*/ 1323819 h 1705557"/>
              <a:gd name="connsiteX243" fmla="*/ 9096711 w 10232859"/>
              <a:gd name="connsiteY243" fmla="*/ 1334291 h 1705557"/>
              <a:gd name="connsiteX244" fmla="*/ 9338853 w 10232859"/>
              <a:gd name="connsiteY244" fmla="*/ 1454560 h 1705557"/>
              <a:gd name="connsiteX245" fmla="*/ 9520814 w 10232859"/>
              <a:gd name="connsiteY245" fmla="*/ 1456341 h 1705557"/>
              <a:gd name="connsiteX246" fmla="*/ 9702271 w 10232859"/>
              <a:gd name="connsiteY246" fmla="*/ 1495067 h 1705557"/>
              <a:gd name="connsiteX247" fmla="*/ 9744273 w 10232859"/>
              <a:gd name="connsiteY247" fmla="*/ 1530026 h 1705557"/>
              <a:gd name="connsiteX248" fmla="*/ 9771903 w 10232859"/>
              <a:gd name="connsiteY248" fmla="*/ 1536548 h 1705557"/>
              <a:gd name="connsiteX249" fmla="*/ 9818565 w 10232859"/>
              <a:gd name="connsiteY249" fmla="*/ 1545059 h 1705557"/>
              <a:gd name="connsiteX250" fmla="*/ 9882202 w 10232859"/>
              <a:gd name="connsiteY250" fmla="*/ 1572402 h 1705557"/>
              <a:gd name="connsiteX251" fmla="*/ 10022025 w 10232859"/>
              <a:gd name="connsiteY251" fmla="*/ 1606210 h 1705557"/>
              <a:gd name="connsiteX252" fmla="*/ 10220406 w 10232859"/>
              <a:gd name="connsiteY252" fmla="*/ 1683519 h 1705557"/>
              <a:gd name="connsiteX253" fmla="*/ 10232859 w 10232859"/>
              <a:gd name="connsiteY253" fmla="*/ 1705557 h 1705557"/>
              <a:gd name="connsiteX254" fmla="*/ 0 w 10232859"/>
              <a:gd name="connsiteY254" fmla="*/ 1705557 h 1705557"/>
              <a:gd name="connsiteX255" fmla="*/ 0 w 10232859"/>
              <a:gd name="connsiteY255" fmla="*/ 28342 h 1705557"/>
              <a:gd name="connsiteX256" fmla="*/ 8097 w 10232859"/>
              <a:gd name="connsiteY256" fmla="*/ 30869 h 1705557"/>
              <a:gd name="connsiteX257" fmla="*/ 77128 w 10232859"/>
              <a:gd name="connsiteY257" fmla="*/ 13381 h 1705557"/>
              <a:gd name="connsiteX258" fmla="*/ 188338 w 10232859"/>
              <a:gd name="connsiteY258" fmla="*/ 11593 h 1705557"/>
              <a:gd name="connsiteX259" fmla="*/ 298809 w 10232859"/>
              <a:gd name="connsiteY259" fmla="*/ 12712 h 1705557"/>
              <a:gd name="connsiteX260" fmla="*/ 338985 w 10232859"/>
              <a:gd name="connsiteY260" fmla="*/ 14520 h 1705557"/>
              <a:gd name="connsiteX261" fmla="*/ 409815 w 10232859"/>
              <a:gd name="connsiteY261" fmla="*/ 11559 h 1705557"/>
              <a:gd name="connsiteX262" fmla="*/ 424169 w 10232859"/>
              <a:gd name="connsiteY26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633779 w 10232859"/>
              <a:gd name="connsiteY226" fmla="*/ 1145740 h 1705557"/>
              <a:gd name="connsiteX227" fmla="*/ 8676965 w 10232859"/>
              <a:gd name="connsiteY227" fmla="*/ 1163463 h 1705557"/>
              <a:gd name="connsiteX228" fmla="*/ 8698944 w 10232859"/>
              <a:gd name="connsiteY228" fmla="*/ 1163453 h 1705557"/>
              <a:gd name="connsiteX229" fmla="*/ 8711456 w 10232859"/>
              <a:gd name="connsiteY229" fmla="*/ 1175731 h 1705557"/>
              <a:gd name="connsiteX230" fmla="*/ 8732793 w 10232859"/>
              <a:gd name="connsiteY230" fmla="*/ 1179486 h 1705557"/>
              <a:gd name="connsiteX231" fmla="*/ 8751897 w 10232859"/>
              <a:gd name="connsiteY231" fmla="*/ 1197400 h 1705557"/>
              <a:gd name="connsiteX232" fmla="*/ 8793564 w 10232859"/>
              <a:gd name="connsiteY232" fmla="*/ 1179086 h 1705557"/>
              <a:gd name="connsiteX233" fmla="*/ 8834270 w 10232859"/>
              <a:gd name="connsiteY233" fmla="*/ 1213138 h 1705557"/>
              <a:gd name="connsiteX234" fmla="*/ 8853872 w 10232859"/>
              <a:gd name="connsiteY234" fmla="*/ 1221228 h 1705557"/>
              <a:gd name="connsiteX235" fmla="*/ 8861901 w 10232859"/>
              <a:gd name="connsiteY235" fmla="*/ 1217889 h 1705557"/>
              <a:gd name="connsiteX236" fmla="*/ 8874168 w 10232859"/>
              <a:gd name="connsiteY236" fmla="*/ 1220481 h 1705557"/>
              <a:gd name="connsiteX237" fmla="*/ 8871123 w 10232859"/>
              <a:gd name="connsiteY237" fmla="*/ 1227674 h 1705557"/>
              <a:gd name="connsiteX238" fmla="*/ 8903537 w 10232859"/>
              <a:gd name="connsiteY238" fmla="*/ 1237102 h 1705557"/>
              <a:gd name="connsiteX239" fmla="*/ 8933767 w 10232859"/>
              <a:gd name="connsiteY239" fmla="*/ 1269882 h 1705557"/>
              <a:gd name="connsiteX240" fmla="*/ 8985765 w 10232859"/>
              <a:gd name="connsiteY240" fmla="*/ 1294178 h 1705557"/>
              <a:gd name="connsiteX241" fmla="*/ 9071444 w 10232859"/>
              <a:gd name="connsiteY241" fmla="*/ 1323819 h 1705557"/>
              <a:gd name="connsiteX242" fmla="*/ 9096711 w 10232859"/>
              <a:gd name="connsiteY242" fmla="*/ 1334291 h 1705557"/>
              <a:gd name="connsiteX243" fmla="*/ 9338853 w 10232859"/>
              <a:gd name="connsiteY243" fmla="*/ 1454560 h 1705557"/>
              <a:gd name="connsiteX244" fmla="*/ 9520814 w 10232859"/>
              <a:gd name="connsiteY244" fmla="*/ 1456341 h 1705557"/>
              <a:gd name="connsiteX245" fmla="*/ 9702271 w 10232859"/>
              <a:gd name="connsiteY245" fmla="*/ 1495067 h 1705557"/>
              <a:gd name="connsiteX246" fmla="*/ 9744273 w 10232859"/>
              <a:gd name="connsiteY246" fmla="*/ 1530026 h 1705557"/>
              <a:gd name="connsiteX247" fmla="*/ 9771903 w 10232859"/>
              <a:gd name="connsiteY247" fmla="*/ 1536548 h 1705557"/>
              <a:gd name="connsiteX248" fmla="*/ 9818565 w 10232859"/>
              <a:gd name="connsiteY248" fmla="*/ 1545059 h 1705557"/>
              <a:gd name="connsiteX249" fmla="*/ 9882202 w 10232859"/>
              <a:gd name="connsiteY249" fmla="*/ 1572402 h 1705557"/>
              <a:gd name="connsiteX250" fmla="*/ 10022025 w 10232859"/>
              <a:gd name="connsiteY250" fmla="*/ 1606210 h 1705557"/>
              <a:gd name="connsiteX251" fmla="*/ 10220406 w 10232859"/>
              <a:gd name="connsiteY251" fmla="*/ 1683519 h 1705557"/>
              <a:gd name="connsiteX252" fmla="*/ 10232859 w 10232859"/>
              <a:gd name="connsiteY252" fmla="*/ 1705557 h 1705557"/>
              <a:gd name="connsiteX253" fmla="*/ 0 w 10232859"/>
              <a:gd name="connsiteY253" fmla="*/ 1705557 h 1705557"/>
              <a:gd name="connsiteX254" fmla="*/ 0 w 10232859"/>
              <a:gd name="connsiteY254" fmla="*/ 28342 h 1705557"/>
              <a:gd name="connsiteX255" fmla="*/ 8097 w 10232859"/>
              <a:gd name="connsiteY255" fmla="*/ 30869 h 1705557"/>
              <a:gd name="connsiteX256" fmla="*/ 77128 w 10232859"/>
              <a:gd name="connsiteY256" fmla="*/ 13381 h 1705557"/>
              <a:gd name="connsiteX257" fmla="*/ 188338 w 10232859"/>
              <a:gd name="connsiteY257" fmla="*/ 11593 h 1705557"/>
              <a:gd name="connsiteX258" fmla="*/ 298809 w 10232859"/>
              <a:gd name="connsiteY258" fmla="*/ 12712 h 1705557"/>
              <a:gd name="connsiteX259" fmla="*/ 338985 w 10232859"/>
              <a:gd name="connsiteY259" fmla="*/ 14520 h 1705557"/>
              <a:gd name="connsiteX260" fmla="*/ 409815 w 10232859"/>
              <a:gd name="connsiteY260" fmla="*/ 11559 h 1705557"/>
              <a:gd name="connsiteX261" fmla="*/ 424169 w 10232859"/>
              <a:gd name="connsiteY261"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708983 w 10232859"/>
              <a:gd name="connsiteY150" fmla="*/ 313188 h 1705557"/>
              <a:gd name="connsiteX151" fmla="*/ 5773909 w 10232859"/>
              <a:gd name="connsiteY151" fmla="*/ 318575 h 1705557"/>
              <a:gd name="connsiteX152" fmla="*/ 5809500 w 10232859"/>
              <a:gd name="connsiteY152" fmla="*/ 324964 h 1705557"/>
              <a:gd name="connsiteX153" fmla="*/ 5908729 w 10232859"/>
              <a:gd name="connsiteY153" fmla="*/ 338849 h 1705557"/>
              <a:gd name="connsiteX154" fmla="*/ 6009654 w 10232859"/>
              <a:gd name="connsiteY154" fmla="*/ 350040 h 1705557"/>
              <a:gd name="connsiteX155" fmla="*/ 6067487 w 10232859"/>
              <a:gd name="connsiteY155" fmla="*/ 340226 h 1705557"/>
              <a:gd name="connsiteX156" fmla="*/ 6073281 w 10232859"/>
              <a:gd name="connsiteY156" fmla="*/ 340830 h 1705557"/>
              <a:gd name="connsiteX157" fmla="*/ 6086225 w 10232859"/>
              <a:gd name="connsiteY157" fmla="*/ 346135 h 1705557"/>
              <a:gd name="connsiteX158" fmla="*/ 6090616 w 10232859"/>
              <a:gd name="connsiteY158" fmla="*/ 348731 h 1705557"/>
              <a:gd name="connsiteX159" fmla="*/ 6098056 w 10232859"/>
              <a:gd name="connsiteY159" fmla="*/ 351249 h 1705557"/>
              <a:gd name="connsiteX160" fmla="*/ 6098391 w 10232859"/>
              <a:gd name="connsiteY160" fmla="*/ 351119 h 1705557"/>
              <a:gd name="connsiteX161" fmla="*/ 6105063 w 10232859"/>
              <a:gd name="connsiteY161" fmla="*/ 353854 h 1705557"/>
              <a:gd name="connsiteX162" fmla="*/ 6135796 w 10232859"/>
              <a:gd name="connsiteY162" fmla="*/ 369657 h 1705557"/>
              <a:gd name="connsiteX163" fmla="*/ 6195166 w 10232859"/>
              <a:gd name="connsiteY163" fmla="*/ 366704 h 1705557"/>
              <a:gd name="connsiteX164" fmla="*/ 6216259 w 10232859"/>
              <a:gd name="connsiteY164" fmla="*/ 369879 h 1705557"/>
              <a:gd name="connsiteX165" fmla="*/ 6228331 w 10232859"/>
              <a:gd name="connsiteY165" fmla="*/ 370548 h 1705557"/>
              <a:gd name="connsiteX166" fmla="*/ 6229602 w 10232859"/>
              <a:gd name="connsiteY166" fmla="*/ 369928 h 1705557"/>
              <a:gd name="connsiteX167" fmla="*/ 6258988 w 10232859"/>
              <a:gd name="connsiteY167" fmla="*/ 385174 h 1705557"/>
              <a:gd name="connsiteX168" fmla="*/ 6264106 w 10232859"/>
              <a:gd name="connsiteY168" fmla="*/ 385655 h 1705557"/>
              <a:gd name="connsiteX169" fmla="*/ 6281703 w 10232859"/>
              <a:gd name="connsiteY169" fmla="*/ 397568 h 1705557"/>
              <a:gd name="connsiteX170" fmla="*/ 6291622 w 10232859"/>
              <a:gd name="connsiteY170" fmla="*/ 402669 h 1705557"/>
              <a:gd name="connsiteX171" fmla="*/ 6292712 w 10232859"/>
              <a:gd name="connsiteY171" fmla="*/ 406285 h 1705557"/>
              <a:gd name="connsiteX172" fmla="*/ 6308227 w 10232859"/>
              <a:gd name="connsiteY172" fmla="*/ 412710 h 1705557"/>
              <a:gd name="connsiteX173" fmla="*/ 6310656 w 10232859"/>
              <a:gd name="connsiteY173" fmla="*/ 412628 h 1705557"/>
              <a:gd name="connsiteX174" fmla="*/ 6321049 w 10232859"/>
              <a:gd name="connsiteY174" fmla="*/ 420978 h 1705557"/>
              <a:gd name="connsiteX175" fmla="*/ 6326853 w 10232859"/>
              <a:gd name="connsiteY175" fmla="*/ 431664 h 1705557"/>
              <a:gd name="connsiteX176" fmla="*/ 6467879 w 10232859"/>
              <a:gd name="connsiteY176" fmla="*/ 474762 h 1705557"/>
              <a:gd name="connsiteX177" fmla="*/ 6564351 w 10232859"/>
              <a:gd name="connsiteY177" fmla="*/ 544032 h 1705557"/>
              <a:gd name="connsiteX178" fmla="*/ 6641544 w 10232859"/>
              <a:gd name="connsiteY178" fmla="*/ 566599 h 1705557"/>
              <a:gd name="connsiteX179" fmla="*/ 6731052 w 10232859"/>
              <a:gd name="connsiteY179" fmla="*/ 578550 h 1705557"/>
              <a:gd name="connsiteX180" fmla="*/ 6858983 w 10232859"/>
              <a:gd name="connsiteY180" fmla="*/ 630237 h 1705557"/>
              <a:gd name="connsiteX181" fmla="*/ 6910661 w 10232859"/>
              <a:gd name="connsiteY181" fmla="*/ 641134 h 1705557"/>
              <a:gd name="connsiteX182" fmla="*/ 6944111 w 10232859"/>
              <a:gd name="connsiteY182" fmla="*/ 666016 h 1705557"/>
              <a:gd name="connsiteX183" fmla="*/ 6965771 w 10232859"/>
              <a:gd name="connsiteY183" fmla="*/ 666445 h 1705557"/>
              <a:gd name="connsiteX184" fmla="*/ 6969639 w 10232859"/>
              <a:gd name="connsiteY184" fmla="*/ 666351 h 1705557"/>
              <a:gd name="connsiteX185" fmla="*/ 6982242 w 10232859"/>
              <a:gd name="connsiteY185" fmla="*/ 669626 h 1705557"/>
              <a:gd name="connsiteX186" fmla="*/ 6989387 w 10232859"/>
              <a:gd name="connsiteY186" fmla="*/ 665988 h 1705557"/>
              <a:gd name="connsiteX187" fmla="*/ 7010930 w 10232859"/>
              <a:gd name="connsiteY187" fmla="*/ 667648 h 1705557"/>
              <a:gd name="connsiteX188" fmla="*/ 7033125 w 10232859"/>
              <a:gd name="connsiteY188" fmla="*/ 674950 h 1705557"/>
              <a:gd name="connsiteX189" fmla="*/ 7134461 w 10232859"/>
              <a:gd name="connsiteY189" fmla="*/ 714706 h 1705557"/>
              <a:gd name="connsiteX190" fmla="*/ 7197450 w 10232859"/>
              <a:gd name="connsiteY190" fmla="*/ 735608 h 1705557"/>
              <a:gd name="connsiteX191" fmla="*/ 7225084 w 10232859"/>
              <a:gd name="connsiteY191" fmla="*/ 739019 h 1705557"/>
              <a:gd name="connsiteX192" fmla="*/ 7261183 w 10232859"/>
              <a:gd name="connsiteY192" fmla="*/ 746827 h 1705557"/>
              <a:gd name="connsiteX193" fmla="*/ 7327760 w 10232859"/>
              <a:gd name="connsiteY193" fmla="*/ 757100 h 1705557"/>
              <a:gd name="connsiteX194" fmla="*/ 7412222 w 10232859"/>
              <a:gd name="connsiteY194" fmla="*/ 777001 h 1705557"/>
              <a:gd name="connsiteX195" fmla="*/ 7457904 w 10232859"/>
              <a:gd name="connsiteY195" fmla="*/ 810835 h 1705557"/>
              <a:gd name="connsiteX196" fmla="*/ 7465795 w 10232859"/>
              <a:gd name="connsiteY196" fmla="*/ 809112 h 1705557"/>
              <a:gd name="connsiteX197" fmla="*/ 7505046 w 10232859"/>
              <a:gd name="connsiteY197" fmla="*/ 823031 h 1705557"/>
              <a:gd name="connsiteX198" fmla="*/ 7623220 w 10232859"/>
              <a:gd name="connsiteY198" fmla="*/ 895034 h 1705557"/>
              <a:gd name="connsiteX199" fmla="*/ 7700458 w 10232859"/>
              <a:gd name="connsiteY199" fmla="*/ 921593 h 1705557"/>
              <a:gd name="connsiteX200" fmla="*/ 7730988 w 10232859"/>
              <a:gd name="connsiteY200" fmla="*/ 927270 h 1705557"/>
              <a:gd name="connsiteX201" fmla="*/ 7781942 w 10232859"/>
              <a:gd name="connsiteY201" fmla="*/ 937017 h 1705557"/>
              <a:gd name="connsiteX202" fmla="*/ 7827704 w 10232859"/>
              <a:gd name="connsiteY202" fmla="*/ 935072 h 1705557"/>
              <a:gd name="connsiteX203" fmla="*/ 7867270 w 10232859"/>
              <a:gd name="connsiteY203" fmla="*/ 946880 h 1705557"/>
              <a:gd name="connsiteX204" fmla="*/ 7866538 w 10232859"/>
              <a:gd name="connsiteY204" fmla="*/ 961559 h 1705557"/>
              <a:gd name="connsiteX205" fmla="*/ 7912084 w 10232859"/>
              <a:gd name="connsiteY205" fmla="*/ 970314 h 1705557"/>
              <a:gd name="connsiteX206" fmla="*/ 7982264 w 10232859"/>
              <a:gd name="connsiteY206" fmla="*/ 982287 h 1705557"/>
              <a:gd name="connsiteX207" fmla="*/ 7991272 w 10232859"/>
              <a:gd name="connsiteY207" fmla="*/ 987618 h 1705557"/>
              <a:gd name="connsiteX208" fmla="*/ 8006496 w 10232859"/>
              <a:gd name="connsiteY208" fmla="*/ 979353 h 1705557"/>
              <a:gd name="connsiteX209" fmla="*/ 8034497 w 10232859"/>
              <a:gd name="connsiteY209" fmla="*/ 978568 h 1705557"/>
              <a:gd name="connsiteX210" fmla="*/ 8150881 w 10232859"/>
              <a:gd name="connsiteY210" fmla="*/ 996925 h 1705557"/>
              <a:gd name="connsiteX211" fmla="*/ 8172106 w 10232859"/>
              <a:gd name="connsiteY211" fmla="*/ 997026 h 1705557"/>
              <a:gd name="connsiteX212" fmla="*/ 8196076 w 10232859"/>
              <a:gd name="connsiteY212" fmla="*/ 1006592 h 1705557"/>
              <a:gd name="connsiteX213" fmla="*/ 8247463 w 10232859"/>
              <a:gd name="connsiteY213" fmla="*/ 1022846 h 1705557"/>
              <a:gd name="connsiteX214" fmla="*/ 8279272 w 10232859"/>
              <a:gd name="connsiteY214" fmla="*/ 1039435 h 1705557"/>
              <a:gd name="connsiteX215" fmla="*/ 8289611 w 10232859"/>
              <a:gd name="connsiteY215" fmla="*/ 1035144 h 1705557"/>
              <a:gd name="connsiteX216" fmla="*/ 8311483 w 10232859"/>
              <a:gd name="connsiteY216" fmla="*/ 1035913 h 1705557"/>
              <a:gd name="connsiteX217" fmla="*/ 8399489 w 10232859"/>
              <a:gd name="connsiteY217" fmla="*/ 1055076 h 1705557"/>
              <a:gd name="connsiteX218" fmla="*/ 8415973 w 10232859"/>
              <a:gd name="connsiteY218" fmla="*/ 1056174 h 1705557"/>
              <a:gd name="connsiteX219" fmla="*/ 8433326 w 10232859"/>
              <a:gd name="connsiteY219" fmla="*/ 1064395 h 1705557"/>
              <a:gd name="connsiteX220" fmla="*/ 8502328 w 10232859"/>
              <a:gd name="connsiteY220" fmla="*/ 1098012 h 1705557"/>
              <a:gd name="connsiteX221" fmla="*/ 8534346 w 10232859"/>
              <a:gd name="connsiteY221" fmla="*/ 1113494 h 1705557"/>
              <a:gd name="connsiteX222" fmla="*/ 8534980 w 10232859"/>
              <a:gd name="connsiteY222" fmla="*/ 1117375 h 1705557"/>
              <a:gd name="connsiteX223" fmla="*/ 8544104 w 10232859"/>
              <a:gd name="connsiteY223" fmla="*/ 1114920 h 1705557"/>
              <a:gd name="connsiteX224" fmla="*/ 8567742 w 10232859"/>
              <a:gd name="connsiteY224" fmla="*/ 1124104 h 1705557"/>
              <a:gd name="connsiteX225" fmla="*/ 8633779 w 10232859"/>
              <a:gd name="connsiteY225" fmla="*/ 1145740 h 1705557"/>
              <a:gd name="connsiteX226" fmla="*/ 8676965 w 10232859"/>
              <a:gd name="connsiteY226" fmla="*/ 1163463 h 1705557"/>
              <a:gd name="connsiteX227" fmla="*/ 8698944 w 10232859"/>
              <a:gd name="connsiteY227" fmla="*/ 1163453 h 1705557"/>
              <a:gd name="connsiteX228" fmla="*/ 8711456 w 10232859"/>
              <a:gd name="connsiteY228" fmla="*/ 1175731 h 1705557"/>
              <a:gd name="connsiteX229" fmla="*/ 8732793 w 10232859"/>
              <a:gd name="connsiteY229" fmla="*/ 1179486 h 1705557"/>
              <a:gd name="connsiteX230" fmla="*/ 8751897 w 10232859"/>
              <a:gd name="connsiteY230" fmla="*/ 1197400 h 1705557"/>
              <a:gd name="connsiteX231" fmla="*/ 8793564 w 10232859"/>
              <a:gd name="connsiteY231" fmla="*/ 1179086 h 1705557"/>
              <a:gd name="connsiteX232" fmla="*/ 8834270 w 10232859"/>
              <a:gd name="connsiteY232" fmla="*/ 1213138 h 1705557"/>
              <a:gd name="connsiteX233" fmla="*/ 8853872 w 10232859"/>
              <a:gd name="connsiteY233" fmla="*/ 1221228 h 1705557"/>
              <a:gd name="connsiteX234" fmla="*/ 8861901 w 10232859"/>
              <a:gd name="connsiteY234" fmla="*/ 1217889 h 1705557"/>
              <a:gd name="connsiteX235" fmla="*/ 8874168 w 10232859"/>
              <a:gd name="connsiteY235" fmla="*/ 1220481 h 1705557"/>
              <a:gd name="connsiteX236" fmla="*/ 8871123 w 10232859"/>
              <a:gd name="connsiteY236" fmla="*/ 1227674 h 1705557"/>
              <a:gd name="connsiteX237" fmla="*/ 8903537 w 10232859"/>
              <a:gd name="connsiteY237" fmla="*/ 1237102 h 1705557"/>
              <a:gd name="connsiteX238" fmla="*/ 8933767 w 10232859"/>
              <a:gd name="connsiteY238" fmla="*/ 1269882 h 1705557"/>
              <a:gd name="connsiteX239" fmla="*/ 8985765 w 10232859"/>
              <a:gd name="connsiteY239" fmla="*/ 1294178 h 1705557"/>
              <a:gd name="connsiteX240" fmla="*/ 9071444 w 10232859"/>
              <a:gd name="connsiteY240" fmla="*/ 1323819 h 1705557"/>
              <a:gd name="connsiteX241" fmla="*/ 9096711 w 10232859"/>
              <a:gd name="connsiteY241" fmla="*/ 1334291 h 1705557"/>
              <a:gd name="connsiteX242" fmla="*/ 9338853 w 10232859"/>
              <a:gd name="connsiteY242" fmla="*/ 1454560 h 1705557"/>
              <a:gd name="connsiteX243" fmla="*/ 9520814 w 10232859"/>
              <a:gd name="connsiteY243" fmla="*/ 1456341 h 1705557"/>
              <a:gd name="connsiteX244" fmla="*/ 9702271 w 10232859"/>
              <a:gd name="connsiteY244" fmla="*/ 1495067 h 1705557"/>
              <a:gd name="connsiteX245" fmla="*/ 9744273 w 10232859"/>
              <a:gd name="connsiteY245" fmla="*/ 1530026 h 1705557"/>
              <a:gd name="connsiteX246" fmla="*/ 9771903 w 10232859"/>
              <a:gd name="connsiteY246" fmla="*/ 1536548 h 1705557"/>
              <a:gd name="connsiteX247" fmla="*/ 9818565 w 10232859"/>
              <a:gd name="connsiteY247" fmla="*/ 1545059 h 1705557"/>
              <a:gd name="connsiteX248" fmla="*/ 9882202 w 10232859"/>
              <a:gd name="connsiteY248" fmla="*/ 1572402 h 1705557"/>
              <a:gd name="connsiteX249" fmla="*/ 10022025 w 10232859"/>
              <a:gd name="connsiteY249" fmla="*/ 1606210 h 1705557"/>
              <a:gd name="connsiteX250" fmla="*/ 10220406 w 10232859"/>
              <a:gd name="connsiteY250" fmla="*/ 1683519 h 1705557"/>
              <a:gd name="connsiteX251" fmla="*/ 10232859 w 10232859"/>
              <a:gd name="connsiteY251" fmla="*/ 1705557 h 1705557"/>
              <a:gd name="connsiteX252" fmla="*/ 0 w 10232859"/>
              <a:gd name="connsiteY252" fmla="*/ 1705557 h 1705557"/>
              <a:gd name="connsiteX253" fmla="*/ 0 w 10232859"/>
              <a:gd name="connsiteY253" fmla="*/ 28342 h 1705557"/>
              <a:gd name="connsiteX254" fmla="*/ 8097 w 10232859"/>
              <a:gd name="connsiteY254" fmla="*/ 30869 h 1705557"/>
              <a:gd name="connsiteX255" fmla="*/ 77128 w 10232859"/>
              <a:gd name="connsiteY255" fmla="*/ 13381 h 1705557"/>
              <a:gd name="connsiteX256" fmla="*/ 188338 w 10232859"/>
              <a:gd name="connsiteY256" fmla="*/ 11593 h 1705557"/>
              <a:gd name="connsiteX257" fmla="*/ 298809 w 10232859"/>
              <a:gd name="connsiteY257" fmla="*/ 12712 h 1705557"/>
              <a:gd name="connsiteX258" fmla="*/ 338985 w 10232859"/>
              <a:gd name="connsiteY258" fmla="*/ 14520 h 1705557"/>
              <a:gd name="connsiteX259" fmla="*/ 409815 w 10232859"/>
              <a:gd name="connsiteY259" fmla="*/ 11559 h 1705557"/>
              <a:gd name="connsiteX260" fmla="*/ 424169 w 10232859"/>
              <a:gd name="connsiteY260"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105063 w 10232859"/>
              <a:gd name="connsiteY159" fmla="*/ 353854 h 1705557"/>
              <a:gd name="connsiteX160" fmla="*/ 6135796 w 10232859"/>
              <a:gd name="connsiteY160" fmla="*/ 369657 h 1705557"/>
              <a:gd name="connsiteX161" fmla="*/ 6195166 w 10232859"/>
              <a:gd name="connsiteY161" fmla="*/ 366704 h 1705557"/>
              <a:gd name="connsiteX162" fmla="*/ 6216259 w 10232859"/>
              <a:gd name="connsiteY162" fmla="*/ 369879 h 1705557"/>
              <a:gd name="connsiteX163" fmla="*/ 6228331 w 10232859"/>
              <a:gd name="connsiteY163" fmla="*/ 370548 h 1705557"/>
              <a:gd name="connsiteX164" fmla="*/ 6229602 w 10232859"/>
              <a:gd name="connsiteY164" fmla="*/ 369928 h 1705557"/>
              <a:gd name="connsiteX165" fmla="*/ 6258988 w 10232859"/>
              <a:gd name="connsiteY165" fmla="*/ 385174 h 1705557"/>
              <a:gd name="connsiteX166" fmla="*/ 6264106 w 10232859"/>
              <a:gd name="connsiteY166" fmla="*/ 385655 h 1705557"/>
              <a:gd name="connsiteX167" fmla="*/ 6281703 w 10232859"/>
              <a:gd name="connsiteY167" fmla="*/ 397568 h 1705557"/>
              <a:gd name="connsiteX168" fmla="*/ 6291622 w 10232859"/>
              <a:gd name="connsiteY168" fmla="*/ 402669 h 1705557"/>
              <a:gd name="connsiteX169" fmla="*/ 6292712 w 10232859"/>
              <a:gd name="connsiteY169" fmla="*/ 406285 h 1705557"/>
              <a:gd name="connsiteX170" fmla="*/ 6308227 w 10232859"/>
              <a:gd name="connsiteY170" fmla="*/ 412710 h 1705557"/>
              <a:gd name="connsiteX171" fmla="*/ 6310656 w 10232859"/>
              <a:gd name="connsiteY171" fmla="*/ 412628 h 1705557"/>
              <a:gd name="connsiteX172" fmla="*/ 6321049 w 10232859"/>
              <a:gd name="connsiteY172" fmla="*/ 420978 h 1705557"/>
              <a:gd name="connsiteX173" fmla="*/ 6326853 w 10232859"/>
              <a:gd name="connsiteY173" fmla="*/ 431664 h 1705557"/>
              <a:gd name="connsiteX174" fmla="*/ 6467879 w 10232859"/>
              <a:gd name="connsiteY174" fmla="*/ 474762 h 1705557"/>
              <a:gd name="connsiteX175" fmla="*/ 6564351 w 10232859"/>
              <a:gd name="connsiteY175" fmla="*/ 544032 h 1705557"/>
              <a:gd name="connsiteX176" fmla="*/ 6641544 w 10232859"/>
              <a:gd name="connsiteY176" fmla="*/ 566599 h 1705557"/>
              <a:gd name="connsiteX177" fmla="*/ 6731052 w 10232859"/>
              <a:gd name="connsiteY177" fmla="*/ 578550 h 1705557"/>
              <a:gd name="connsiteX178" fmla="*/ 6858983 w 10232859"/>
              <a:gd name="connsiteY178" fmla="*/ 630237 h 1705557"/>
              <a:gd name="connsiteX179" fmla="*/ 6910661 w 10232859"/>
              <a:gd name="connsiteY179" fmla="*/ 641134 h 1705557"/>
              <a:gd name="connsiteX180" fmla="*/ 6944111 w 10232859"/>
              <a:gd name="connsiteY180" fmla="*/ 666016 h 1705557"/>
              <a:gd name="connsiteX181" fmla="*/ 6965771 w 10232859"/>
              <a:gd name="connsiteY181" fmla="*/ 666445 h 1705557"/>
              <a:gd name="connsiteX182" fmla="*/ 6969639 w 10232859"/>
              <a:gd name="connsiteY182" fmla="*/ 666351 h 1705557"/>
              <a:gd name="connsiteX183" fmla="*/ 6982242 w 10232859"/>
              <a:gd name="connsiteY183" fmla="*/ 669626 h 1705557"/>
              <a:gd name="connsiteX184" fmla="*/ 6989387 w 10232859"/>
              <a:gd name="connsiteY184" fmla="*/ 665988 h 1705557"/>
              <a:gd name="connsiteX185" fmla="*/ 7010930 w 10232859"/>
              <a:gd name="connsiteY185" fmla="*/ 667648 h 1705557"/>
              <a:gd name="connsiteX186" fmla="*/ 7033125 w 10232859"/>
              <a:gd name="connsiteY186" fmla="*/ 674950 h 1705557"/>
              <a:gd name="connsiteX187" fmla="*/ 7134461 w 10232859"/>
              <a:gd name="connsiteY187" fmla="*/ 714706 h 1705557"/>
              <a:gd name="connsiteX188" fmla="*/ 7197450 w 10232859"/>
              <a:gd name="connsiteY188" fmla="*/ 735608 h 1705557"/>
              <a:gd name="connsiteX189" fmla="*/ 7225084 w 10232859"/>
              <a:gd name="connsiteY189" fmla="*/ 739019 h 1705557"/>
              <a:gd name="connsiteX190" fmla="*/ 7261183 w 10232859"/>
              <a:gd name="connsiteY190" fmla="*/ 746827 h 1705557"/>
              <a:gd name="connsiteX191" fmla="*/ 7327760 w 10232859"/>
              <a:gd name="connsiteY191" fmla="*/ 757100 h 1705557"/>
              <a:gd name="connsiteX192" fmla="*/ 7412222 w 10232859"/>
              <a:gd name="connsiteY192" fmla="*/ 777001 h 1705557"/>
              <a:gd name="connsiteX193" fmla="*/ 7457904 w 10232859"/>
              <a:gd name="connsiteY193" fmla="*/ 810835 h 1705557"/>
              <a:gd name="connsiteX194" fmla="*/ 7465795 w 10232859"/>
              <a:gd name="connsiteY194" fmla="*/ 809112 h 1705557"/>
              <a:gd name="connsiteX195" fmla="*/ 7505046 w 10232859"/>
              <a:gd name="connsiteY195" fmla="*/ 823031 h 1705557"/>
              <a:gd name="connsiteX196" fmla="*/ 7623220 w 10232859"/>
              <a:gd name="connsiteY196" fmla="*/ 895034 h 1705557"/>
              <a:gd name="connsiteX197" fmla="*/ 7700458 w 10232859"/>
              <a:gd name="connsiteY197" fmla="*/ 921593 h 1705557"/>
              <a:gd name="connsiteX198" fmla="*/ 7730988 w 10232859"/>
              <a:gd name="connsiteY198" fmla="*/ 927270 h 1705557"/>
              <a:gd name="connsiteX199" fmla="*/ 7781942 w 10232859"/>
              <a:gd name="connsiteY199" fmla="*/ 937017 h 1705557"/>
              <a:gd name="connsiteX200" fmla="*/ 7827704 w 10232859"/>
              <a:gd name="connsiteY200" fmla="*/ 935072 h 1705557"/>
              <a:gd name="connsiteX201" fmla="*/ 7867270 w 10232859"/>
              <a:gd name="connsiteY201" fmla="*/ 946880 h 1705557"/>
              <a:gd name="connsiteX202" fmla="*/ 7866538 w 10232859"/>
              <a:gd name="connsiteY202" fmla="*/ 961559 h 1705557"/>
              <a:gd name="connsiteX203" fmla="*/ 7912084 w 10232859"/>
              <a:gd name="connsiteY203" fmla="*/ 970314 h 1705557"/>
              <a:gd name="connsiteX204" fmla="*/ 7982264 w 10232859"/>
              <a:gd name="connsiteY204" fmla="*/ 982287 h 1705557"/>
              <a:gd name="connsiteX205" fmla="*/ 7991272 w 10232859"/>
              <a:gd name="connsiteY205" fmla="*/ 987618 h 1705557"/>
              <a:gd name="connsiteX206" fmla="*/ 8006496 w 10232859"/>
              <a:gd name="connsiteY206" fmla="*/ 979353 h 1705557"/>
              <a:gd name="connsiteX207" fmla="*/ 8034497 w 10232859"/>
              <a:gd name="connsiteY207" fmla="*/ 978568 h 1705557"/>
              <a:gd name="connsiteX208" fmla="*/ 8150881 w 10232859"/>
              <a:gd name="connsiteY208" fmla="*/ 996925 h 1705557"/>
              <a:gd name="connsiteX209" fmla="*/ 8172106 w 10232859"/>
              <a:gd name="connsiteY209" fmla="*/ 997026 h 1705557"/>
              <a:gd name="connsiteX210" fmla="*/ 8196076 w 10232859"/>
              <a:gd name="connsiteY210" fmla="*/ 1006592 h 1705557"/>
              <a:gd name="connsiteX211" fmla="*/ 8247463 w 10232859"/>
              <a:gd name="connsiteY211" fmla="*/ 1022846 h 1705557"/>
              <a:gd name="connsiteX212" fmla="*/ 8279272 w 10232859"/>
              <a:gd name="connsiteY212" fmla="*/ 1039435 h 1705557"/>
              <a:gd name="connsiteX213" fmla="*/ 8289611 w 10232859"/>
              <a:gd name="connsiteY213" fmla="*/ 1035144 h 1705557"/>
              <a:gd name="connsiteX214" fmla="*/ 8311483 w 10232859"/>
              <a:gd name="connsiteY214" fmla="*/ 1035913 h 1705557"/>
              <a:gd name="connsiteX215" fmla="*/ 8399489 w 10232859"/>
              <a:gd name="connsiteY215" fmla="*/ 1055076 h 1705557"/>
              <a:gd name="connsiteX216" fmla="*/ 8415973 w 10232859"/>
              <a:gd name="connsiteY216" fmla="*/ 1056174 h 1705557"/>
              <a:gd name="connsiteX217" fmla="*/ 8433326 w 10232859"/>
              <a:gd name="connsiteY217" fmla="*/ 1064395 h 1705557"/>
              <a:gd name="connsiteX218" fmla="*/ 8502328 w 10232859"/>
              <a:gd name="connsiteY218" fmla="*/ 1098012 h 1705557"/>
              <a:gd name="connsiteX219" fmla="*/ 8534346 w 10232859"/>
              <a:gd name="connsiteY219" fmla="*/ 1113494 h 1705557"/>
              <a:gd name="connsiteX220" fmla="*/ 8534980 w 10232859"/>
              <a:gd name="connsiteY220" fmla="*/ 1117375 h 1705557"/>
              <a:gd name="connsiteX221" fmla="*/ 8544104 w 10232859"/>
              <a:gd name="connsiteY221" fmla="*/ 1114920 h 1705557"/>
              <a:gd name="connsiteX222" fmla="*/ 8567742 w 10232859"/>
              <a:gd name="connsiteY222" fmla="*/ 1124104 h 1705557"/>
              <a:gd name="connsiteX223" fmla="*/ 8633779 w 10232859"/>
              <a:gd name="connsiteY223" fmla="*/ 1145740 h 1705557"/>
              <a:gd name="connsiteX224" fmla="*/ 8676965 w 10232859"/>
              <a:gd name="connsiteY224" fmla="*/ 1163463 h 1705557"/>
              <a:gd name="connsiteX225" fmla="*/ 8698944 w 10232859"/>
              <a:gd name="connsiteY225" fmla="*/ 1163453 h 1705557"/>
              <a:gd name="connsiteX226" fmla="*/ 8711456 w 10232859"/>
              <a:gd name="connsiteY226" fmla="*/ 1175731 h 1705557"/>
              <a:gd name="connsiteX227" fmla="*/ 8732793 w 10232859"/>
              <a:gd name="connsiteY227" fmla="*/ 1179486 h 1705557"/>
              <a:gd name="connsiteX228" fmla="*/ 8751897 w 10232859"/>
              <a:gd name="connsiteY228" fmla="*/ 1197400 h 1705557"/>
              <a:gd name="connsiteX229" fmla="*/ 8793564 w 10232859"/>
              <a:gd name="connsiteY229" fmla="*/ 1179086 h 1705557"/>
              <a:gd name="connsiteX230" fmla="*/ 8834270 w 10232859"/>
              <a:gd name="connsiteY230" fmla="*/ 1213138 h 1705557"/>
              <a:gd name="connsiteX231" fmla="*/ 8853872 w 10232859"/>
              <a:gd name="connsiteY231" fmla="*/ 1221228 h 1705557"/>
              <a:gd name="connsiteX232" fmla="*/ 8861901 w 10232859"/>
              <a:gd name="connsiteY232" fmla="*/ 1217889 h 1705557"/>
              <a:gd name="connsiteX233" fmla="*/ 8874168 w 10232859"/>
              <a:gd name="connsiteY233" fmla="*/ 1220481 h 1705557"/>
              <a:gd name="connsiteX234" fmla="*/ 8871123 w 10232859"/>
              <a:gd name="connsiteY234" fmla="*/ 1227674 h 1705557"/>
              <a:gd name="connsiteX235" fmla="*/ 8903537 w 10232859"/>
              <a:gd name="connsiteY235" fmla="*/ 1237102 h 1705557"/>
              <a:gd name="connsiteX236" fmla="*/ 8933767 w 10232859"/>
              <a:gd name="connsiteY236" fmla="*/ 1269882 h 1705557"/>
              <a:gd name="connsiteX237" fmla="*/ 8985765 w 10232859"/>
              <a:gd name="connsiteY237" fmla="*/ 1294178 h 1705557"/>
              <a:gd name="connsiteX238" fmla="*/ 9071444 w 10232859"/>
              <a:gd name="connsiteY238" fmla="*/ 1323819 h 1705557"/>
              <a:gd name="connsiteX239" fmla="*/ 9096711 w 10232859"/>
              <a:gd name="connsiteY239" fmla="*/ 1334291 h 1705557"/>
              <a:gd name="connsiteX240" fmla="*/ 9338853 w 10232859"/>
              <a:gd name="connsiteY240" fmla="*/ 1454560 h 1705557"/>
              <a:gd name="connsiteX241" fmla="*/ 9520814 w 10232859"/>
              <a:gd name="connsiteY241" fmla="*/ 1456341 h 1705557"/>
              <a:gd name="connsiteX242" fmla="*/ 9702271 w 10232859"/>
              <a:gd name="connsiteY242" fmla="*/ 1495067 h 1705557"/>
              <a:gd name="connsiteX243" fmla="*/ 9744273 w 10232859"/>
              <a:gd name="connsiteY243" fmla="*/ 1530026 h 1705557"/>
              <a:gd name="connsiteX244" fmla="*/ 9771903 w 10232859"/>
              <a:gd name="connsiteY244" fmla="*/ 1536548 h 1705557"/>
              <a:gd name="connsiteX245" fmla="*/ 9818565 w 10232859"/>
              <a:gd name="connsiteY245" fmla="*/ 1545059 h 1705557"/>
              <a:gd name="connsiteX246" fmla="*/ 9882202 w 10232859"/>
              <a:gd name="connsiteY246" fmla="*/ 1572402 h 1705557"/>
              <a:gd name="connsiteX247" fmla="*/ 10022025 w 10232859"/>
              <a:gd name="connsiteY247" fmla="*/ 1606210 h 1705557"/>
              <a:gd name="connsiteX248" fmla="*/ 10220406 w 10232859"/>
              <a:gd name="connsiteY248" fmla="*/ 1683519 h 1705557"/>
              <a:gd name="connsiteX249" fmla="*/ 10232859 w 10232859"/>
              <a:gd name="connsiteY249" fmla="*/ 1705557 h 1705557"/>
              <a:gd name="connsiteX250" fmla="*/ 0 w 10232859"/>
              <a:gd name="connsiteY250" fmla="*/ 1705557 h 1705557"/>
              <a:gd name="connsiteX251" fmla="*/ 0 w 10232859"/>
              <a:gd name="connsiteY251" fmla="*/ 28342 h 1705557"/>
              <a:gd name="connsiteX252" fmla="*/ 8097 w 10232859"/>
              <a:gd name="connsiteY252" fmla="*/ 30869 h 1705557"/>
              <a:gd name="connsiteX253" fmla="*/ 77128 w 10232859"/>
              <a:gd name="connsiteY253" fmla="*/ 13381 h 1705557"/>
              <a:gd name="connsiteX254" fmla="*/ 188338 w 10232859"/>
              <a:gd name="connsiteY254" fmla="*/ 11593 h 1705557"/>
              <a:gd name="connsiteX255" fmla="*/ 298809 w 10232859"/>
              <a:gd name="connsiteY255" fmla="*/ 12712 h 1705557"/>
              <a:gd name="connsiteX256" fmla="*/ 338985 w 10232859"/>
              <a:gd name="connsiteY256" fmla="*/ 14520 h 1705557"/>
              <a:gd name="connsiteX257" fmla="*/ 409815 w 10232859"/>
              <a:gd name="connsiteY257" fmla="*/ 11559 h 1705557"/>
              <a:gd name="connsiteX258" fmla="*/ 424169 w 10232859"/>
              <a:gd name="connsiteY258"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105063 w 10232859"/>
              <a:gd name="connsiteY158" fmla="*/ 353854 h 1705557"/>
              <a:gd name="connsiteX159" fmla="*/ 6135796 w 10232859"/>
              <a:gd name="connsiteY159" fmla="*/ 369657 h 1705557"/>
              <a:gd name="connsiteX160" fmla="*/ 6195166 w 10232859"/>
              <a:gd name="connsiteY160" fmla="*/ 366704 h 1705557"/>
              <a:gd name="connsiteX161" fmla="*/ 6216259 w 10232859"/>
              <a:gd name="connsiteY161" fmla="*/ 369879 h 1705557"/>
              <a:gd name="connsiteX162" fmla="*/ 6228331 w 10232859"/>
              <a:gd name="connsiteY162" fmla="*/ 370548 h 1705557"/>
              <a:gd name="connsiteX163" fmla="*/ 6229602 w 10232859"/>
              <a:gd name="connsiteY163" fmla="*/ 369928 h 1705557"/>
              <a:gd name="connsiteX164" fmla="*/ 6258988 w 10232859"/>
              <a:gd name="connsiteY164" fmla="*/ 385174 h 1705557"/>
              <a:gd name="connsiteX165" fmla="*/ 6264106 w 10232859"/>
              <a:gd name="connsiteY165" fmla="*/ 385655 h 1705557"/>
              <a:gd name="connsiteX166" fmla="*/ 6281703 w 10232859"/>
              <a:gd name="connsiteY166" fmla="*/ 397568 h 1705557"/>
              <a:gd name="connsiteX167" fmla="*/ 6291622 w 10232859"/>
              <a:gd name="connsiteY167" fmla="*/ 402669 h 1705557"/>
              <a:gd name="connsiteX168" fmla="*/ 6292712 w 10232859"/>
              <a:gd name="connsiteY168" fmla="*/ 406285 h 1705557"/>
              <a:gd name="connsiteX169" fmla="*/ 6308227 w 10232859"/>
              <a:gd name="connsiteY169" fmla="*/ 412710 h 1705557"/>
              <a:gd name="connsiteX170" fmla="*/ 6310656 w 10232859"/>
              <a:gd name="connsiteY170" fmla="*/ 412628 h 1705557"/>
              <a:gd name="connsiteX171" fmla="*/ 6321049 w 10232859"/>
              <a:gd name="connsiteY171" fmla="*/ 420978 h 1705557"/>
              <a:gd name="connsiteX172" fmla="*/ 6326853 w 10232859"/>
              <a:gd name="connsiteY172" fmla="*/ 431664 h 1705557"/>
              <a:gd name="connsiteX173" fmla="*/ 6467879 w 10232859"/>
              <a:gd name="connsiteY173" fmla="*/ 474762 h 1705557"/>
              <a:gd name="connsiteX174" fmla="*/ 6564351 w 10232859"/>
              <a:gd name="connsiteY174" fmla="*/ 544032 h 1705557"/>
              <a:gd name="connsiteX175" fmla="*/ 6641544 w 10232859"/>
              <a:gd name="connsiteY175" fmla="*/ 566599 h 1705557"/>
              <a:gd name="connsiteX176" fmla="*/ 6731052 w 10232859"/>
              <a:gd name="connsiteY176" fmla="*/ 578550 h 1705557"/>
              <a:gd name="connsiteX177" fmla="*/ 6858983 w 10232859"/>
              <a:gd name="connsiteY177" fmla="*/ 630237 h 1705557"/>
              <a:gd name="connsiteX178" fmla="*/ 6910661 w 10232859"/>
              <a:gd name="connsiteY178" fmla="*/ 641134 h 1705557"/>
              <a:gd name="connsiteX179" fmla="*/ 6944111 w 10232859"/>
              <a:gd name="connsiteY179" fmla="*/ 666016 h 1705557"/>
              <a:gd name="connsiteX180" fmla="*/ 6965771 w 10232859"/>
              <a:gd name="connsiteY180" fmla="*/ 666445 h 1705557"/>
              <a:gd name="connsiteX181" fmla="*/ 6969639 w 10232859"/>
              <a:gd name="connsiteY181" fmla="*/ 666351 h 1705557"/>
              <a:gd name="connsiteX182" fmla="*/ 6982242 w 10232859"/>
              <a:gd name="connsiteY182" fmla="*/ 669626 h 1705557"/>
              <a:gd name="connsiteX183" fmla="*/ 6989387 w 10232859"/>
              <a:gd name="connsiteY183" fmla="*/ 665988 h 1705557"/>
              <a:gd name="connsiteX184" fmla="*/ 7010930 w 10232859"/>
              <a:gd name="connsiteY184" fmla="*/ 667648 h 1705557"/>
              <a:gd name="connsiteX185" fmla="*/ 7033125 w 10232859"/>
              <a:gd name="connsiteY185" fmla="*/ 674950 h 1705557"/>
              <a:gd name="connsiteX186" fmla="*/ 7134461 w 10232859"/>
              <a:gd name="connsiteY186" fmla="*/ 714706 h 1705557"/>
              <a:gd name="connsiteX187" fmla="*/ 7197450 w 10232859"/>
              <a:gd name="connsiteY187" fmla="*/ 735608 h 1705557"/>
              <a:gd name="connsiteX188" fmla="*/ 7225084 w 10232859"/>
              <a:gd name="connsiteY188" fmla="*/ 739019 h 1705557"/>
              <a:gd name="connsiteX189" fmla="*/ 7261183 w 10232859"/>
              <a:gd name="connsiteY189" fmla="*/ 746827 h 1705557"/>
              <a:gd name="connsiteX190" fmla="*/ 7327760 w 10232859"/>
              <a:gd name="connsiteY190" fmla="*/ 757100 h 1705557"/>
              <a:gd name="connsiteX191" fmla="*/ 7412222 w 10232859"/>
              <a:gd name="connsiteY191" fmla="*/ 777001 h 1705557"/>
              <a:gd name="connsiteX192" fmla="*/ 7457904 w 10232859"/>
              <a:gd name="connsiteY192" fmla="*/ 810835 h 1705557"/>
              <a:gd name="connsiteX193" fmla="*/ 7465795 w 10232859"/>
              <a:gd name="connsiteY193" fmla="*/ 809112 h 1705557"/>
              <a:gd name="connsiteX194" fmla="*/ 7505046 w 10232859"/>
              <a:gd name="connsiteY194" fmla="*/ 823031 h 1705557"/>
              <a:gd name="connsiteX195" fmla="*/ 7623220 w 10232859"/>
              <a:gd name="connsiteY195" fmla="*/ 895034 h 1705557"/>
              <a:gd name="connsiteX196" fmla="*/ 7700458 w 10232859"/>
              <a:gd name="connsiteY196" fmla="*/ 921593 h 1705557"/>
              <a:gd name="connsiteX197" fmla="*/ 7730988 w 10232859"/>
              <a:gd name="connsiteY197" fmla="*/ 927270 h 1705557"/>
              <a:gd name="connsiteX198" fmla="*/ 7781942 w 10232859"/>
              <a:gd name="connsiteY198" fmla="*/ 937017 h 1705557"/>
              <a:gd name="connsiteX199" fmla="*/ 7827704 w 10232859"/>
              <a:gd name="connsiteY199" fmla="*/ 935072 h 1705557"/>
              <a:gd name="connsiteX200" fmla="*/ 7867270 w 10232859"/>
              <a:gd name="connsiteY200" fmla="*/ 946880 h 1705557"/>
              <a:gd name="connsiteX201" fmla="*/ 7866538 w 10232859"/>
              <a:gd name="connsiteY201" fmla="*/ 961559 h 1705557"/>
              <a:gd name="connsiteX202" fmla="*/ 7912084 w 10232859"/>
              <a:gd name="connsiteY202" fmla="*/ 970314 h 1705557"/>
              <a:gd name="connsiteX203" fmla="*/ 7982264 w 10232859"/>
              <a:gd name="connsiteY203" fmla="*/ 982287 h 1705557"/>
              <a:gd name="connsiteX204" fmla="*/ 7991272 w 10232859"/>
              <a:gd name="connsiteY204" fmla="*/ 987618 h 1705557"/>
              <a:gd name="connsiteX205" fmla="*/ 8006496 w 10232859"/>
              <a:gd name="connsiteY205" fmla="*/ 979353 h 1705557"/>
              <a:gd name="connsiteX206" fmla="*/ 8034497 w 10232859"/>
              <a:gd name="connsiteY206" fmla="*/ 978568 h 1705557"/>
              <a:gd name="connsiteX207" fmla="*/ 8150881 w 10232859"/>
              <a:gd name="connsiteY207" fmla="*/ 996925 h 1705557"/>
              <a:gd name="connsiteX208" fmla="*/ 8172106 w 10232859"/>
              <a:gd name="connsiteY208" fmla="*/ 997026 h 1705557"/>
              <a:gd name="connsiteX209" fmla="*/ 8196076 w 10232859"/>
              <a:gd name="connsiteY209" fmla="*/ 1006592 h 1705557"/>
              <a:gd name="connsiteX210" fmla="*/ 8247463 w 10232859"/>
              <a:gd name="connsiteY210" fmla="*/ 1022846 h 1705557"/>
              <a:gd name="connsiteX211" fmla="*/ 8279272 w 10232859"/>
              <a:gd name="connsiteY211" fmla="*/ 1039435 h 1705557"/>
              <a:gd name="connsiteX212" fmla="*/ 8289611 w 10232859"/>
              <a:gd name="connsiteY212" fmla="*/ 1035144 h 1705557"/>
              <a:gd name="connsiteX213" fmla="*/ 8311483 w 10232859"/>
              <a:gd name="connsiteY213" fmla="*/ 1035913 h 1705557"/>
              <a:gd name="connsiteX214" fmla="*/ 8399489 w 10232859"/>
              <a:gd name="connsiteY214" fmla="*/ 1055076 h 1705557"/>
              <a:gd name="connsiteX215" fmla="*/ 8415973 w 10232859"/>
              <a:gd name="connsiteY215" fmla="*/ 1056174 h 1705557"/>
              <a:gd name="connsiteX216" fmla="*/ 8433326 w 10232859"/>
              <a:gd name="connsiteY216" fmla="*/ 1064395 h 1705557"/>
              <a:gd name="connsiteX217" fmla="*/ 8502328 w 10232859"/>
              <a:gd name="connsiteY217" fmla="*/ 1098012 h 1705557"/>
              <a:gd name="connsiteX218" fmla="*/ 8534346 w 10232859"/>
              <a:gd name="connsiteY218" fmla="*/ 1113494 h 1705557"/>
              <a:gd name="connsiteX219" fmla="*/ 8534980 w 10232859"/>
              <a:gd name="connsiteY219" fmla="*/ 1117375 h 1705557"/>
              <a:gd name="connsiteX220" fmla="*/ 8544104 w 10232859"/>
              <a:gd name="connsiteY220" fmla="*/ 1114920 h 1705557"/>
              <a:gd name="connsiteX221" fmla="*/ 8567742 w 10232859"/>
              <a:gd name="connsiteY221" fmla="*/ 1124104 h 1705557"/>
              <a:gd name="connsiteX222" fmla="*/ 8633779 w 10232859"/>
              <a:gd name="connsiteY222" fmla="*/ 1145740 h 1705557"/>
              <a:gd name="connsiteX223" fmla="*/ 8676965 w 10232859"/>
              <a:gd name="connsiteY223" fmla="*/ 1163463 h 1705557"/>
              <a:gd name="connsiteX224" fmla="*/ 8698944 w 10232859"/>
              <a:gd name="connsiteY224" fmla="*/ 1163453 h 1705557"/>
              <a:gd name="connsiteX225" fmla="*/ 8711456 w 10232859"/>
              <a:gd name="connsiteY225" fmla="*/ 1175731 h 1705557"/>
              <a:gd name="connsiteX226" fmla="*/ 8732793 w 10232859"/>
              <a:gd name="connsiteY226" fmla="*/ 1179486 h 1705557"/>
              <a:gd name="connsiteX227" fmla="*/ 8751897 w 10232859"/>
              <a:gd name="connsiteY227" fmla="*/ 1197400 h 1705557"/>
              <a:gd name="connsiteX228" fmla="*/ 8793564 w 10232859"/>
              <a:gd name="connsiteY228" fmla="*/ 1179086 h 1705557"/>
              <a:gd name="connsiteX229" fmla="*/ 8834270 w 10232859"/>
              <a:gd name="connsiteY229" fmla="*/ 1213138 h 1705557"/>
              <a:gd name="connsiteX230" fmla="*/ 8853872 w 10232859"/>
              <a:gd name="connsiteY230" fmla="*/ 1221228 h 1705557"/>
              <a:gd name="connsiteX231" fmla="*/ 8861901 w 10232859"/>
              <a:gd name="connsiteY231" fmla="*/ 1217889 h 1705557"/>
              <a:gd name="connsiteX232" fmla="*/ 8874168 w 10232859"/>
              <a:gd name="connsiteY232" fmla="*/ 1220481 h 1705557"/>
              <a:gd name="connsiteX233" fmla="*/ 8871123 w 10232859"/>
              <a:gd name="connsiteY233" fmla="*/ 1227674 h 1705557"/>
              <a:gd name="connsiteX234" fmla="*/ 8903537 w 10232859"/>
              <a:gd name="connsiteY234" fmla="*/ 1237102 h 1705557"/>
              <a:gd name="connsiteX235" fmla="*/ 8933767 w 10232859"/>
              <a:gd name="connsiteY235" fmla="*/ 1269882 h 1705557"/>
              <a:gd name="connsiteX236" fmla="*/ 8985765 w 10232859"/>
              <a:gd name="connsiteY236" fmla="*/ 1294178 h 1705557"/>
              <a:gd name="connsiteX237" fmla="*/ 9071444 w 10232859"/>
              <a:gd name="connsiteY237" fmla="*/ 1323819 h 1705557"/>
              <a:gd name="connsiteX238" fmla="*/ 9096711 w 10232859"/>
              <a:gd name="connsiteY238" fmla="*/ 1334291 h 1705557"/>
              <a:gd name="connsiteX239" fmla="*/ 9338853 w 10232859"/>
              <a:gd name="connsiteY239" fmla="*/ 1454560 h 1705557"/>
              <a:gd name="connsiteX240" fmla="*/ 9520814 w 10232859"/>
              <a:gd name="connsiteY240" fmla="*/ 1456341 h 1705557"/>
              <a:gd name="connsiteX241" fmla="*/ 9702271 w 10232859"/>
              <a:gd name="connsiteY241" fmla="*/ 1495067 h 1705557"/>
              <a:gd name="connsiteX242" fmla="*/ 9744273 w 10232859"/>
              <a:gd name="connsiteY242" fmla="*/ 1530026 h 1705557"/>
              <a:gd name="connsiteX243" fmla="*/ 9771903 w 10232859"/>
              <a:gd name="connsiteY243" fmla="*/ 1536548 h 1705557"/>
              <a:gd name="connsiteX244" fmla="*/ 9818565 w 10232859"/>
              <a:gd name="connsiteY244" fmla="*/ 1545059 h 1705557"/>
              <a:gd name="connsiteX245" fmla="*/ 9882202 w 10232859"/>
              <a:gd name="connsiteY245" fmla="*/ 1572402 h 1705557"/>
              <a:gd name="connsiteX246" fmla="*/ 10022025 w 10232859"/>
              <a:gd name="connsiteY246" fmla="*/ 1606210 h 1705557"/>
              <a:gd name="connsiteX247" fmla="*/ 10220406 w 10232859"/>
              <a:gd name="connsiteY247" fmla="*/ 1683519 h 1705557"/>
              <a:gd name="connsiteX248" fmla="*/ 10232859 w 10232859"/>
              <a:gd name="connsiteY248" fmla="*/ 1705557 h 1705557"/>
              <a:gd name="connsiteX249" fmla="*/ 0 w 10232859"/>
              <a:gd name="connsiteY249" fmla="*/ 1705557 h 1705557"/>
              <a:gd name="connsiteX250" fmla="*/ 0 w 10232859"/>
              <a:gd name="connsiteY250" fmla="*/ 28342 h 1705557"/>
              <a:gd name="connsiteX251" fmla="*/ 8097 w 10232859"/>
              <a:gd name="connsiteY251" fmla="*/ 30869 h 1705557"/>
              <a:gd name="connsiteX252" fmla="*/ 77128 w 10232859"/>
              <a:gd name="connsiteY252" fmla="*/ 13381 h 1705557"/>
              <a:gd name="connsiteX253" fmla="*/ 188338 w 10232859"/>
              <a:gd name="connsiteY253" fmla="*/ 11593 h 1705557"/>
              <a:gd name="connsiteX254" fmla="*/ 298809 w 10232859"/>
              <a:gd name="connsiteY254" fmla="*/ 12712 h 1705557"/>
              <a:gd name="connsiteX255" fmla="*/ 338985 w 10232859"/>
              <a:gd name="connsiteY255" fmla="*/ 14520 h 1705557"/>
              <a:gd name="connsiteX256" fmla="*/ 409815 w 10232859"/>
              <a:gd name="connsiteY256" fmla="*/ 11559 h 1705557"/>
              <a:gd name="connsiteX257" fmla="*/ 424169 w 10232859"/>
              <a:gd name="connsiteY257"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5541 w 10232859"/>
              <a:gd name="connsiteY82" fmla="*/ 143437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110077 w 10232859"/>
              <a:gd name="connsiteY76" fmla="*/ 155716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90341 w 10232859"/>
              <a:gd name="connsiteY50" fmla="*/ 217588 h 1705557"/>
              <a:gd name="connsiteX51" fmla="*/ 2588929 w 10232859"/>
              <a:gd name="connsiteY51" fmla="*/ 207494 h 1705557"/>
              <a:gd name="connsiteX52" fmla="*/ 2687426 w 10232859"/>
              <a:gd name="connsiteY52" fmla="*/ 200362 h 1705557"/>
              <a:gd name="connsiteX53" fmla="*/ 2723517 w 10232859"/>
              <a:gd name="connsiteY53" fmla="*/ 199166 h 1705557"/>
              <a:gd name="connsiteX54" fmla="*/ 2785956 w 10232859"/>
              <a:gd name="connsiteY54" fmla="*/ 190918 h 1705557"/>
              <a:gd name="connsiteX55" fmla="*/ 2813378 w 10232859"/>
              <a:gd name="connsiteY55" fmla="*/ 183347 h 1705557"/>
              <a:gd name="connsiteX56" fmla="*/ 2814782 w 10232859"/>
              <a:gd name="connsiteY56" fmla="*/ 183667 h 1705557"/>
              <a:gd name="connsiteX57" fmla="*/ 2816580 w 10232859"/>
              <a:gd name="connsiteY57" fmla="*/ 180880 h 1705557"/>
              <a:gd name="connsiteX58" fmla="*/ 2821623 w 10232859"/>
              <a:gd name="connsiteY58" fmla="*/ 179389 h 1705557"/>
              <a:gd name="connsiteX59" fmla="*/ 2836688 w 10232859"/>
              <a:gd name="connsiteY59" fmla="*/ 179485 h 1705557"/>
              <a:gd name="connsiteX60" fmla="*/ 2842564 w 10232859"/>
              <a:gd name="connsiteY60" fmla="*/ 180209 h 1705557"/>
              <a:gd name="connsiteX61" fmla="*/ 2850712 w 10232859"/>
              <a:gd name="connsiteY61" fmla="*/ 179804 h 1705557"/>
              <a:gd name="connsiteX62" fmla="*/ 2850846 w 10232859"/>
              <a:gd name="connsiteY62" fmla="*/ 179576 h 1705557"/>
              <a:gd name="connsiteX63" fmla="*/ 2858611 w 10232859"/>
              <a:gd name="connsiteY63" fmla="*/ 179626 h 1705557"/>
              <a:gd name="connsiteX64" fmla="*/ 2897454 w 10232859"/>
              <a:gd name="connsiteY64" fmla="*/ 182628 h 1705557"/>
              <a:gd name="connsiteX65" fmla="*/ 2940369 w 10232859"/>
              <a:gd name="connsiteY65" fmla="*/ 159458 h 1705557"/>
              <a:gd name="connsiteX66" fmla="*/ 2959670 w 10232859"/>
              <a:gd name="connsiteY66" fmla="*/ 154881 h 1705557"/>
              <a:gd name="connsiteX67" fmla="*/ 2969615 w 10232859"/>
              <a:gd name="connsiteY67" fmla="*/ 151269 h 1705557"/>
              <a:gd name="connsiteX68" fmla="*/ 2970000 w 10232859"/>
              <a:gd name="connsiteY68" fmla="*/ 150290 h 1705557"/>
              <a:gd name="connsiteX69" fmla="*/ 3007272 w 10232859"/>
              <a:gd name="connsiteY69" fmla="*/ 153280 h 1705557"/>
              <a:gd name="connsiteX70" fmla="*/ 3011677 w 10232859"/>
              <a:gd name="connsiteY70" fmla="*/ 151918 h 1705557"/>
              <a:gd name="connsiteX71" fmla="*/ 3036668 w 10232859"/>
              <a:gd name="connsiteY71" fmla="*/ 156118 h 1705557"/>
              <a:gd name="connsiteX72" fmla="*/ 3049208 w 10232859"/>
              <a:gd name="connsiteY72" fmla="*/ 157087 h 1705557"/>
              <a:gd name="connsiteX73" fmla="*/ 3053517 w 10232859"/>
              <a:gd name="connsiteY73" fmla="*/ 159836 h 1705557"/>
              <a:gd name="connsiteX74" fmla="*/ 3071637 w 10232859"/>
              <a:gd name="connsiteY74" fmla="*/ 160010 h 1705557"/>
              <a:gd name="connsiteX75" fmla="*/ 3110077 w 10232859"/>
              <a:gd name="connsiteY75" fmla="*/ 155716 h 1705557"/>
              <a:gd name="connsiteX76" fmla="*/ 3173743 w 10232859"/>
              <a:gd name="connsiteY76" fmla="*/ 166095 h 1705557"/>
              <a:gd name="connsiteX77" fmla="*/ 3254203 w 10232859"/>
              <a:gd name="connsiteY77" fmla="*/ 158270 h 1705557"/>
              <a:gd name="connsiteX78" fmla="*/ 3380350 w 10232859"/>
              <a:gd name="connsiteY78" fmla="*/ 157665 h 1705557"/>
              <a:gd name="connsiteX79" fmla="*/ 3476147 w 10232859"/>
              <a:gd name="connsiteY79" fmla="*/ 177439 h 1705557"/>
              <a:gd name="connsiteX80" fmla="*/ 3581876 w 10232859"/>
              <a:gd name="connsiteY80" fmla="*/ 156962 h 1705557"/>
              <a:gd name="connsiteX81" fmla="*/ 3704761 w 10232859"/>
              <a:gd name="connsiteY81" fmla="*/ 157006 h 1705557"/>
              <a:gd name="connsiteX82" fmla="*/ 3755040 w 10232859"/>
              <a:gd name="connsiteY82" fmla="*/ 148492 h 1705557"/>
              <a:gd name="connsiteX83" fmla="*/ 3804689 w 10232859"/>
              <a:gd name="connsiteY83" fmla="*/ 158407 h 1705557"/>
              <a:gd name="connsiteX84" fmla="*/ 3821793 w 10232859"/>
              <a:gd name="connsiteY84" fmla="*/ 151257 h 1705557"/>
              <a:gd name="connsiteX85" fmla="*/ 3824682 w 10232859"/>
              <a:gd name="connsiteY85" fmla="*/ 149833 h 1705557"/>
              <a:gd name="connsiteX86" fmla="*/ 3837536 w 10232859"/>
              <a:gd name="connsiteY86" fmla="*/ 148292 h 1705557"/>
              <a:gd name="connsiteX87" fmla="*/ 3839550 w 10232859"/>
              <a:gd name="connsiteY87" fmla="*/ 142661 h 1705557"/>
              <a:gd name="connsiteX88" fmla="*/ 3857743 w 10232859"/>
              <a:gd name="connsiteY88" fmla="*/ 136618 h 1705557"/>
              <a:gd name="connsiteX89" fmla="*/ 3881852 w 10232859"/>
              <a:gd name="connsiteY89" fmla="*/ 135231 h 1705557"/>
              <a:gd name="connsiteX90" fmla="*/ 3998088 w 10232859"/>
              <a:gd name="connsiteY90" fmla="*/ 134446 h 1705557"/>
              <a:gd name="connsiteX91" fmla="*/ 4066682 w 10232859"/>
              <a:gd name="connsiteY91" fmla="*/ 130661 h 1705557"/>
              <a:gd name="connsiteX92" fmla="*/ 4091246 w 10232859"/>
              <a:gd name="connsiteY92" fmla="*/ 124017 h 1705557"/>
              <a:gd name="connsiteX93" fmla="*/ 4126556 w 10232859"/>
              <a:gd name="connsiteY93" fmla="*/ 118239 h 1705557"/>
              <a:gd name="connsiteX94" fmla="*/ 4187717 w 10232859"/>
              <a:gd name="connsiteY94" fmla="*/ 104010 h 1705557"/>
              <a:gd name="connsiteX95" fmla="*/ 4220826 w 10232859"/>
              <a:gd name="connsiteY95" fmla="*/ 102505 h 1705557"/>
              <a:gd name="connsiteX96" fmla="*/ 4239014 w 10232859"/>
              <a:gd name="connsiteY96" fmla="*/ 97354 h 1705557"/>
              <a:gd name="connsiteX97" fmla="*/ 4246653 w 10232859"/>
              <a:gd name="connsiteY97" fmla="*/ 97874 h 1705557"/>
              <a:gd name="connsiteX98" fmla="*/ 4271841 w 10232859"/>
              <a:gd name="connsiteY98" fmla="*/ 96702 h 1705557"/>
              <a:gd name="connsiteX99" fmla="*/ 4286277 w 10232859"/>
              <a:gd name="connsiteY99" fmla="*/ 96687 h 1705557"/>
              <a:gd name="connsiteX100" fmla="*/ 4292025 w 10232859"/>
              <a:gd name="connsiteY100" fmla="*/ 96921 h 1705557"/>
              <a:gd name="connsiteX101" fmla="*/ 4304713 w 10232859"/>
              <a:gd name="connsiteY101" fmla="*/ 102187 h 1705557"/>
              <a:gd name="connsiteX102" fmla="*/ 4321285 w 10232859"/>
              <a:gd name="connsiteY102" fmla="*/ 100074 h 1705557"/>
              <a:gd name="connsiteX103" fmla="*/ 4339561 w 10232859"/>
              <a:gd name="connsiteY103" fmla="*/ 105320 h 1705557"/>
              <a:gd name="connsiteX104" fmla="*/ 4343990 w 10232859"/>
              <a:gd name="connsiteY104" fmla="*/ 101090 h 1705557"/>
              <a:gd name="connsiteX105" fmla="*/ 4358885 w 10232859"/>
              <a:gd name="connsiteY105" fmla="*/ 96778 h 1705557"/>
              <a:gd name="connsiteX106" fmla="*/ 4371648 w 10232859"/>
              <a:gd name="connsiteY106" fmla="*/ 101826 h 1705557"/>
              <a:gd name="connsiteX107" fmla="*/ 4398380 w 10232859"/>
              <a:gd name="connsiteY107" fmla="*/ 104961 h 1705557"/>
              <a:gd name="connsiteX108" fmla="*/ 4405729 w 10232859"/>
              <a:gd name="connsiteY108" fmla="*/ 104191 h 1705557"/>
              <a:gd name="connsiteX109" fmla="*/ 4431408 w 10232859"/>
              <a:gd name="connsiteY109" fmla="*/ 110825 h 1705557"/>
              <a:gd name="connsiteX110" fmla="*/ 4472183 w 10232859"/>
              <a:gd name="connsiteY110" fmla="*/ 116430 h 1705557"/>
              <a:gd name="connsiteX111" fmla="*/ 4518828 w 10232859"/>
              <a:gd name="connsiteY111" fmla="*/ 119114 h 1705557"/>
              <a:gd name="connsiteX112" fmla="*/ 4532040 w 10232859"/>
              <a:gd name="connsiteY112" fmla="*/ 124307 h 1705557"/>
              <a:gd name="connsiteX113" fmla="*/ 4617778 w 10232859"/>
              <a:gd name="connsiteY113" fmla="*/ 136993 h 1705557"/>
              <a:gd name="connsiteX114" fmla="*/ 4641872 w 10232859"/>
              <a:gd name="connsiteY114" fmla="*/ 140721 h 1705557"/>
              <a:gd name="connsiteX115" fmla="*/ 4662766 w 10232859"/>
              <a:gd name="connsiteY115" fmla="*/ 138952 h 1705557"/>
              <a:gd name="connsiteX116" fmla="*/ 4667770 w 10232859"/>
              <a:gd name="connsiteY116" fmla="*/ 134208 h 1705557"/>
              <a:gd name="connsiteX117" fmla="*/ 4681052 w 10232859"/>
              <a:gd name="connsiteY117" fmla="*/ 135461 h 1705557"/>
              <a:gd name="connsiteX118" fmla="*/ 4684624 w 10232859"/>
              <a:gd name="connsiteY118" fmla="*/ 134755 h 1705557"/>
              <a:gd name="connsiteX119" fmla="*/ 4705061 w 10232859"/>
              <a:gd name="connsiteY119" fmla="*/ 131748 h 1705557"/>
              <a:gd name="connsiteX120" fmla="*/ 4747746 w 10232859"/>
              <a:gd name="connsiteY120" fmla="*/ 151131 h 1705557"/>
              <a:gd name="connsiteX121" fmla="*/ 4801045 w 10232859"/>
              <a:gd name="connsiteY121" fmla="*/ 153753 h 1705557"/>
              <a:gd name="connsiteX122" fmla="*/ 5001600 w 10232859"/>
              <a:gd name="connsiteY122" fmla="*/ 196753 h 1705557"/>
              <a:gd name="connsiteX123" fmla="*/ 5033465 w 10232859"/>
              <a:gd name="connsiteY123" fmla="*/ 182429 h 1705557"/>
              <a:gd name="connsiteX124" fmla="*/ 5115965 w 10232859"/>
              <a:gd name="connsiteY124" fmla="*/ 192583 h 1705557"/>
              <a:gd name="connsiteX125" fmla="*/ 5237936 w 10232859"/>
              <a:gd name="connsiteY125" fmla="*/ 246022 h 1705557"/>
              <a:gd name="connsiteX126" fmla="*/ 5290566 w 10232859"/>
              <a:gd name="connsiteY126" fmla="*/ 269809 h 1705557"/>
              <a:gd name="connsiteX127" fmla="*/ 5344878 w 10232859"/>
              <a:gd name="connsiteY127" fmla="*/ 282874 h 1705557"/>
              <a:gd name="connsiteX128" fmla="*/ 5413398 w 10232859"/>
              <a:gd name="connsiteY128" fmla="*/ 282749 h 1705557"/>
              <a:gd name="connsiteX129" fmla="*/ 5415629 w 10232859"/>
              <a:gd name="connsiteY129" fmla="*/ 282282 h 1705557"/>
              <a:gd name="connsiteX130" fmla="*/ 5433078 w 10232859"/>
              <a:gd name="connsiteY130" fmla="*/ 286198 h 1705557"/>
              <a:gd name="connsiteX131" fmla="*/ 5435759 w 10232859"/>
              <a:gd name="connsiteY131" fmla="*/ 289614 h 1705557"/>
              <a:gd name="connsiteX132" fmla="*/ 5447372 w 10232859"/>
              <a:gd name="connsiteY132" fmla="*/ 293101 h 1705557"/>
              <a:gd name="connsiteX133" fmla="*/ 5469289 w 10232859"/>
              <a:gd name="connsiteY133" fmla="*/ 302134 h 1705557"/>
              <a:gd name="connsiteX134" fmla="*/ 5508752 w 10232859"/>
              <a:gd name="connsiteY134" fmla="*/ 312267 h 1705557"/>
              <a:gd name="connsiteX135" fmla="*/ 5509657 w 10232859"/>
              <a:gd name="connsiteY135" fmla="*/ 311450 h 1705557"/>
              <a:gd name="connsiteX136" fmla="*/ 5521245 w 10232859"/>
              <a:gd name="connsiteY136" fmla="*/ 310202 h 1705557"/>
              <a:gd name="connsiteX137" fmla="*/ 5542415 w 10232859"/>
              <a:gd name="connsiteY137" fmla="*/ 310009 h 1705557"/>
              <a:gd name="connsiteX138" fmla="*/ 5596538 w 10232859"/>
              <a:gd name="connsiteY138" fmla="*/ 297667 h 1705557"/>
              <a:gd name="connsiteX139" fmla="*/ 5632514 w 10232859"/>
              <a:gd name="connsiteY139" fmla="*/ 308476 h 1705557"/>
              <a:gd name="connsiteX140" fmla="*/ 5640005 w 10232859"/>
              <a:gd name="connsiteY140" fmla="*/ 310131 h 1705557"/>
              <a:gd name="connsiteX141" fmla="*/ 5640259 w 10232859"/>
              <a:gd name="connsiteY141" fmla="*/ 309949 h 1705557"/>
              <a:gd name="connsiteX142" fmla="*/ 5648365 w 10232859"/>
              <a:gd name="connsiteY142" fmla="*/ 311268 h 1705557"/>
              <a:gd name="connsiteX143" fmla="*/ 5653662 w 10232859"/>
              <a:gd name="connsiteY143" fmla="*/ 313149 h 1705557"/>
              <a:gd name="connsiteX144" fmla="*/ 5668196 w 10232859"/>
              <a:gd name="connsiteY144" fmla="*/ 316360 h 1705557"/>
              <a:gd name="connsiteX145" fmla="*/ 5673886 w 10232859"/>
              <a:gd name="connsiteY145" fmla="*/ 316040 h 1705557"/>
              <a:gd name="connsiteX146" fmla="*/ 5677139 w 10232859"/>
              <a:gd name="connsiteY146" fmla="*/ 313859 h 1705557"/>
              <a:gd name="connsiteX147" fmla="*/ 5708983 w 10232859"/>
              <a:gd name="connsiteY147" fmla="*/ 313188 h 1705557"/>
              <a:gd name="connsiteX148" fmla="*/ 5773909 w 10232859"/>
              <a:gd name="connsiteY148" fmla="*/ 318575 h 1705557"/>
              <a:gd name="connsiteX149" fmla="*/ 5809500 w 10232859"/>
              <a:gd name="connsiteY149" fmla="*/ 324964 h 1705557"/>
              <a:gd name="connsiteX150" fmla="*/ 5908729 w 10232859"/>
              <a:gd name="connsiteY150" fmla="*/ 338849 h 1705557"/>
              <a:gd name="connsiteX151" fmla="*/ 6009654 w 10232859"/>
              <a:gd name="connsiteY151" fmla="*/ 350040 h 1705557"/>
              <a:gd name="connsiteX152" fmla="*/ 6067487 w 10232859"/>
              <a:gd name="connsiteY152" fmla="*/ 340226 h 1705557"/>
              <a:gd name="connsiteX153" fmla="*/ 6073281 w 10232859"/>
              <a:gd name="connsiteY153" fmla="*/ 340830 h 1705557"/>
              <a:gd name="connsiteX154" fmla="*/ 6086225 w 10232859"/>
              <a:gd name="connsiteY154" fmla="*/ 346135 h 1705557"/>
              <a:gd name="connsiteX155" fmla="*/ 6105063 w 10232859"/>
              <a:gd name="connsiteY155" fmla="*/ 353854 h 1705557"/>
              <a:gd name="connsiteX156" fmla="*/ 6135796 w 10232859"/>
              <a:gd name="connsiteY156" fmla="*/ 369657 h 1705557"/>
              <a:gd name="connsiteX157" fmla="*/ 6195166 w 10232859"/>
              <a:gd name="connsiteY157" fmla="*/ 366704 h 1705557"/>
              <a:gd name="connsiteX158" fmla="*/ 6216259 w 10232859"/>
              <a:gd name="connsiteY158" fmla="*/ 369879 h 1705557"/>
              <a:gd name="connsiteX159" fmla="*/ 6228331 w 10232859"/>
              <a:gd name="connsiteY159" fmla="*/ 370548 h 1705557"/>
              <a:gd name="connsiteX160" fmla="*/ 6229602 w 10232859"/>
              <a:gd name="connsiteY160" fmla="*/ 369928 h 1705557"/>
              <a:gd name="connsiteX161" fmla="*/ 6258988 w 10232859"/>
              <a:gd name="connsiteY161" fmla="*/ 385174 h 1705557"/>
              <a:gd name="connsiteX162" fmla="*/ 6264106 w 10232859"/>
              <a:gd name="connsiteY162" fmla="*/ 385655 h 1705557"/>
              <a:gd name="connsiteX163" fmla="*/ 6281703 w 10232859"/>
              <a:gd name="connsiteY163" fmla="*/ 397568 h 1705557"/>
              <a:gd name="connsiteX164" fmla="*/ 6291622 w 10232859"/>
              <a:gd name="connsiteY164" fmla="*/ 402669 h 1705557"/>
              <a:gd name="connsiteX165" fmla="*/ 6292712 w 10232859"/>
              <a:gd name="connsiteY165" fmla="*/ 406285 h 1705557"/>
              <a:gd name="connsiteX166" fmla="*/ 6308227 w 10232859"/>
              <a:gd name="connsiteY166" fmla="*/ 412710 h 1705557"/>
              <a:gd name="connsiteX167" fmla="*/ 6328981 w 10232859"/>
              <a:gd name="connsiteY167" fmla="*/ 416009 h 1705557"/>
              <a:gd name="connsiteX168" fmla="*/ 6368693 w 10232859"/>
              <a:gd name="connsiteY168" fmla="*/ 424359 h 1705557"/>
              <a:gd name="connsiteX169" fmla="*/ 6414811 w 10232859"/>
              <a:gd name="connsiteY169" fmla="*/ 458714 h 1705557"/>
              <a:gd name="connsiteX170" fmla="*/ 6467879 w 10232859"/>
              <a:gd name="connsiteY170" fmla="*/ 474762 h 1705557"/>
              <a:gd name="connsiteX171" fmla="*/ 6564351 w 10232859"/>
              <a:gd name="connsiteY171" fmla="*/ 544032 h 1705557"/>
              <a:gd name="connsiteX172" fmla="*/ 6711178 w 10232859"/>
              <a:gd name="connsiteY172" fmla="*/ 580124 h 1705557"/>
              <a:gd name="connsiteX173" fmla="*/ 6764036 w 10232859"/>
              <a:gd name="connsiteY173" fmla="*/ 595457 h 1705557"/>
              <a:gd name="connsiteX174" fmla="*/ 6858983 w 10232859"/>
              <a:gd name="connsiteY174" fmla="*/ 630237 h 1705557"/>
              <a:gd name="connsiteX175" fmla="*/ 6910661 w 10232859"/>
              <a:gd name="connsiteY175" fmla="*/ 641134 h 1705557"/>
              <a:gd name="connsiteX176" fmla="*/ 6944111 w 10232859"/>
              <a:gd name="connsiteY176" fmla="*/ 666016 h 1705557"/>
              <a:gd name="connsiteX177" fmla="*/ 6965771 w 10232859"/>
              <a:gd name="connsiteY177" fmla="*/ 666445 h 1705557"/>
              <a:gd name="connsiteX178" fmla="*/ 6969639 w 10232859"/>
              <a:gd name="connsiteY178" fmla="*/ 666351 h 1705557"/>
              <a:gd name="connsiteX179" fmla="*/ 6982242 w 10232859"/>
              <a:gd name="connsiteY179" fmla="*/ 669626 h 1705557"/>
              <a:gd name="connsiteX180" fmla="*/ 6989387 w 10232859"/>
              <a:gd name="connsiteY180" fmla="*/ 665988 h 1705557"/>
              <a:gd name="connsiteX181" fmla="*/ 7010930 w 10232859"/>
              <a:gd name="connsiteY181" fmla="*/ 667648 h 1705557"/>
              <a:gd name="connsiteX182" fmla="*/ 7033125 w 10232859"/>
              <a:gd name="connsiteY182" fmla="*/ 674950 h 1705557"/>
              <a:gd name="connsiteX183" fmla="*/ 7134461 w 10232859"/>
              <a:gd name="connsiteY183" fmla="*/ 714706 h 1705557"/>
              <a:gd name="connsiteX184" fmla="*/ 7197450 w 10232859"/>
              <a:gd name="connsiteY184" fmla="*/ 735608 h 1705557"/>
              <a:gd name="connsiteX185" fmla="*/ 7225084 w 10232859"/>
              <a:gd name="connsiteY185" fmla="*/ 739019 h 1705557"/>
              <a:gd name="connsiteX186" fmla="*/ 7261183 w 10232859"/>
              <a:gd name="connsiteY186" fmla="*/ 746827 h 1705557"/>
              <a:gd name="connsiteX187" fmla="*/ 7327760 w 10232859"/>
              <a:gd name="connsiteY187" fmla="*/ 757100 h 1705557"/>
              <a:gd name="connsiteX188" fmla="*/ 7412222 w 10232859"/>
              <a:gd name="connsiteY188" fmla="*/ 777001 h 1705557"/>
              <a:gd name="connsiteX189" fmla="*/ 7457904 w 10232859"/>
              <a:gd name="connsiteY189" fmla="*/ 810835 h 1705557"/>
              <a:gd name="connsiteX190" fmla="*/ 7465795 w 10232859"/>
              <a:gd name="connsiteY190" fmla="*/ 809112 h 1705557"/>
              <a:gd name="connsiteX191" fmla="*/ 7505046 w 10232859"/>
              <a:gd name="connsiteY191" fmla="*/ 823031 h 1705557"/>
              <a:gd name="connsiteX192" fmla="*/ 7623220 w 10232859"/>
              <a:gd name="connsiteY192" fmla="*/ 895034 h 1705557"/>
              <a:gd name="connsiteX193" fmla="*/ 7700458 w 10232859"/>
              <a:gd name="connsiteY193" fmla="*/ 921593 h 1705557"/>
              <a:gd name="connsiteX194" fmla="*/ 7730988 w 10232859"/>
              <a:gd name="connsiteY194" fmla="*/ 927270 h 1705557"/>
              <a:gd name="connsiteX195" fmla="*/ 7781942 w 10232859"/>
              <a:gd name="connsiteY195" fmla="*/ 937017 h 1705557"/>
              <a:gd name="connsiteX196" fmla="*/ 7827704 w 10232859"/>
              <a:gd name="connsiteY196" fmla="*/ 935072 h 1705557"/>
              <a:gd name="connsiteX197" fmla="*/ 7867270 w 10232859"/>
              <a:gd name="connsiteY197" fmla="*/ 946880 h 1705557"/>
              <a:gd name="connsiteX198" fmla="*/ 7866538 w 10232859"/>
              <a:gd name="connsiteY198" fmla="*/ 961559 h 1705557"/>
              <a:gd name="connsiteX199" fmla="*/ 7912084 w 10232859"/>
              <a:gd name="connsiteY199" fmla="*/ 970314 h 1705557"/>
              <a:gd name="connsiteX200" fmla="*/ 7982264 w 10232859"/>
              <a:gd name="connsiteY200" fmla="*/ 982287 h 1705557"/>
              <a:gd name="connsiteX201" fmla="*/ 7991272 w 10232859"/>
              <a:gd name="connsiteY201" fmla="*/ 987618 h 1705557"/>
              <a:gd name="connsiteX202" fmla="*/ 8006496 w 10232859"/>
              <a:gd name="connsiteY202" fmla="*/ 979353 h 1705557"/>
              <a:gd name="connsiteX203" fmla="*/ 8034497 w 10232859"/>
              <a:gd name="connsiteY203" fmla="*/ 978568 h 1705557"/>
              <a:gd name="connsiteX204" fmla="*/ 8150881 w 10232859"/>
              <a:gd name="connsiteY204" fmla="*/ 996925 h 1705557"/>
              <a:gd name="connsiteX205" fmla="*/ 8172106 w 10232859"/>
              <a:gd name="connsiteY205" fmla="*/ 997026 h 1705557"/>
              <a:gd name="connsiteX206" fmla="*/ 8196076 w 10232859"/>
              <a:gd name="connsiteY206" fmla="*/ 1006592 h 1705557"/>
              <a:gd name="connsiteX207" fmla="*/ 8247463 w 10232859"/>
              <a:gd name="connsiteY207" fmla="*/ 1022846 h 1705557"/>
              <a:gd name="connsiteX208" fmla="*/ 8279272 w 10232859"/>
              <a:gd name="connsiteY208" fmla="*/ 1039435 h 1705557"/>
              <a:gd name="connsiteX209" fmla="*/ 8289611 w 10232859"/>
              <a:gd name="connsiteY209" fmla="*/ 1035144 h 1705557"/>
              <a:gd name="connsiteX210" fmla="*/ 8311483 w 10232859"/>
              <a:gd name="connsiteY210" fmla="*/ 1035913 h 1705557"/>
              <a:gd name="connsiteX211" fmla="*/ 8399489 w 10232859"/>
              <a:gd name="connsiteY211" fmla="*/ 1055076 h 1705557"/>
              <a:gd name="connsiteX212" fmla="*/ 8415973 w 10232859"/>
              <a:gd name="connsiteY212" fmla="*/ 1056174 h 1705557"/>
              <a:gd name="connsiteX213" fmla="*/ 8433326 w 10232859"/>
              <a:gd name="connsiteY213" fmla="*/ 1064395 h 1705557"/>
              <a:gd name="connsiteX214" fmla="*/ 8502328 w 10232859"/>
              <a:gd name="connsiteY214" fmla="*/ 1098012 h 1705557"/>
              <a:gd name="connsiteX215" fmla="*/ 8534346 w 10232859"/>
              <a:gd name="connsiteY215" fmla="*/ 1113494 h 1705557"/>
              <a:gd name="connsiteX216" fmla="*/ 8534980 w 10232859"/>
              <a:gd name="connsiteY216" fmla="*/ 1117375 h 1705557"/>
              <a:gd name="connsiteX217" fmla="*/ 8544104 w 10232859"/>
              <a:gd name="connsiteY217" fmla="*/ 1114920 h 1705557"/>
              <a:gd name="connsiteX218" fmla="*/ 8567742 w 10232859"/>
              <a:gd name="connsiteY218" fmla="*/ 1124104 h 1705557"/>
              <a:gd name="connsiteX219" fmla="*/ 8633779 w 10232859"/>
              <a:gd name="connsiteY219" fmla="*/ 1145740 h 1705557"/>
              <a:gd name="connsiteX220" fmla="*/ 8676965 w 10232859"/>
              <a:gd name="connsiteY220" fmla="*/ 1163463 h 1705557"/>
              <a:gd name="connsiteX221" fmla="*/ 8698944 w 10232859"/>
              <a:gd name="connsiteY221" fmla="*/ 1163453 h 1705557"/>
              <a:gd name="connsiteX222" fmla="*/ 8711456 w 10232859"/>
              <a:gd name="connsiteY222" fmla="*/ 1175731 h 1705557"/>
              <a:gd name="connsiteX223" fmla="*/ 8732793 w 10232859"/>
              <a:gd name="connsiteY223" fmla="*/ 1179486 h 1705557"/>
              <a:gd name="connsiteX224" fmla="*/ 8751897 w 10232859"/>
              <a:gd name="connsiteY224" fmla="*/ 1197400 h 1705557"/>
              <a:gd name="connsiteX225" fmla="*/ 8793564 w 10232859"/>
              <a:gd name="connsiteY225" fmla="*/ 1179086 h 1705557"/>
              <a:gd name="connsiteX226" fmla="*/ 8834270 w 10232859"/>
              <a:gd name="connsiteY226" fmla="*/ 1213138 h 1705557"/>
              <a:gd name="connsiteX227" fmla="*/ 8853872 w 10232859"/>
              <a:gd name="connsiteY227" fmla="*/ 1221228 h 1705557"/>
              <a:gd name="connsiteX228" fmla="*/ 8861901 w 10232859"/>
              <a:gd name="connsiteY228" fmla="*/ 1217889 h 1705557"/>
              <a:gd name="connsiteX229" fmla="*/ 8874168 w 10232859"/>
              <a:gd name="connsiteY229" fmla="*/ 1220481 h 1705557"/>
              <a:gd name="connsiteX230" fmla="*/ 8871123 w 10232859"/>
              <a:gd name="connsiteY230" fmla="*/ 1227674 h 1705557"/>
              <a:gd name="connsiteX231" fmla="*/ 8903537 w 10232859"/>
              <a:gd name="connsiteY231" fmla="*/ 1237102 h 1705557"/>
              <a:gd name="connsiteX232" fmla="*/ 8933767 w 10232859"/>
              <a:gd name="connsiteY232" fmla="*/ 1269882 h 1705557"/>
              <a:gd name="connsiteX233" fmla="*/ 8985765 w 10232859"/>
              <a:gd name="connsiteY233" fmla="*/ 1294178 h 1705557"/>
              <a:gd name="connsiteX234" fmla="*/ 9071444 w 10232859"/>
              <a:gd name="connsiteY234" fmla="*/ 1323819 h 1705557"/>
              <a:gd name="connsiteX235" fmla="*/ 9096711 w 10232859"/>
              <a:gd name="connsiteY235" fmla="*/ 1334291 h 1705557"/>
              <a:gd name="connsiteX236" fmla="*/ 9338853 w 10232859"/>
              <a:gd name="connsiteY236" fmla="*/ 1454560 h 1705557"/>
              <a:gd name="connsiteX237" fmla="*/ 9520814 w 10232859"/>
              <a:gd name="connsiteY237" fmla="*/ 1456341 h 1705557"/>
              <a:gd name="connsiteX238" fmla="*/ 9702271 w 10232859"/>
              <a:gd name="connsiteY238" fmla="*/ 1495067 h 1705557"/>
              <a:gd name="connsiteX239" fmla="*/ 9744273 w 10232859"/>
              <a:gd name="connsiteY239" fmla="*/ 1530026 h 1705557"/>
              <a:gd name="connsiteX240" fmla="*/ 9771903 w 10232859"/>
              <a:gd name="connsiteY240" fmla="*/ 1536548 h 1705557"/>
              <a:gd name="connsiteX241" fmla="*/ 9818565 w 10232859"/>
              <a:gd name="connsiteY241" fmla="*/ 1545059 h 1705557"/>
              <a:gd name="connsiteX242" fmla="*/ 9882202 w 10232859"/>
              <a:gd name="connsiteY242" fmla="*/ 1572402 h 1705557"/>
              <a:gd name="connsiteX243" fmla="*/ 10022025 w 10232859"/>
              <a:gd name="connsiteY243" fmla="*/ 1606210 h 1705557"/>
              <a:gd name="connsiteX244" fmla="*/ 10220406 w 10232859"/>
              <a:gd name="connsiteY244" fmla="*/ 1683519 h 1705557"/>
              <a:gd name="connsiteX245" fmla="*/ 10232859 w 10232859"/>
              <a:gd name="connsiteY245" fmla="*/ 1705557 h 1705557"/>
              <a:gd name="connsiteX246" fmla="*/ 0 w 10232859"/>
              <a:gd name="connsiteY246" fmla="*/ 1705557 h 1705557"/>
              <a:gd name="connsiteX247" fmla="*/ 0 w 10232859"/>
              <a:gd name="connsiteY247" fmla="*/ 28342 h 1705557"/>
              <a:gd name="connsiteX248" fmla="*/ 8097 w 10232859"/>
              <a:gd name="connsiteY248" fmla="*/ 30869 h 1705557"/>
              <a:gd name="connsiteX249" fmla="*/ 77128 w 10232859"/>
              <a:gd name="connsiteY249" fmla="*/ 13381 h 1705557"/>
              <a:gd name="connsiteX250" fmla="*/ 188338 w 10232859"/>
              <a:gd name="connsiteY250" fmla="*/ 11593 h 1705557"/>
              <a:gd name="connsiteX251" fmla="*/ 298809 w 10232859"/>
              <a:gd name="connsiteY251" fmla="*/ 12712 h 1705557"/>
              <a:gd name="connsiteX252" fmla="*/ 338985 w 10232859"/>
              <a:gd name="connsiteY252" fmla="*/ 14520 h 1705557"/>
              <a:gd name="connsiteX253" fmla="*/ 409815 w 10232859"/>
              <a:gd name="connsiteY253" fmla="*/ 11559 h 1705557"/>
              <a:gd name="connsiteX254" fmla="*/ 424169 w 10232859"/>
              <a:gd name="connsiteY25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90341 w 10232859"/>
              <a:gd name="connsiteY49" fmla="*/ 217588 h 1705557"/>
              <a:gd name="connsiteX50" fmla="*/ 2588929 w 10232859"/>
              <a:gd name="connsiteY50" fmla="*/ 207494 h 1705557"/>
              <a:gd name="connsiteX51" fmla="*/ 2687426 w 10232859"/>
              <a:gd name="connsiteY51" fmla="*/ 200362 h 1705557"/>
              <a:gd name="connsiteX52" fmla="*/ 2723517 w 10232859"/>
              <a:gd name="connsiteY52" fmla="*/ 199166 h 1705557"/>
              <a:gd name="connsiteX53" fmla="*/ 2785956 w 10232859"/>
              <a:gd name="connsiteY53" fmla="*/ 190918 h 1705557"/>
              <a:gd name="connsiteX54" fmla="*/ 2813378 w 10232859"/>
              <a:gd name="connsiteY54" fmla="*/ 183347 h 1705557"/>
              <a:gd name="connsiteX55" fmla="*/ 2814782 w 10232859"/>
              <a:gd name="connsiteY55" fmla="*/ 183667 h 1705557"/>
              <a:gd name="connsiteX56" fmla="*/ 2816580 w 10232859"/>
              <a:gd name="connsiteY56" fmla="*/ 180880 h 1705557"/>
              <a:gd name="connsiteX57" fmla="*/ 2821623 w 10232859"/>
              <a:gd name="connsiteY57" fmla="*/ 179389 h 1705557"/>
              <a:gd name="connsiteX58" fmla="*/ 2836688 w 10232859"/>
              <a:gd name="connsiteY58" fmla="*/ 179485 h 1705557"/>
              <a:gd name="connsiteX59" fmla="*/ 2842564 w 10232859"/>
              <a:gd name="connsiteY59" fmla="*/ 180209 h 1705557"/>
              <a:gd name="connsiteX60" fmla="*/ 2850712 w 10232859"/>
              <a:gd name="connsiteY60" fmla="*/ 179804 h 1705557"/>
              <a:gd name="connsiteX61" fmla="*/ 2850846 w 10232859"/>
              <a:gd name="connsiteY61" fmla="*/ 179576 h 1705557"/>
              <a:gd name="connsiteX62" fmla="*/ 2858611 w 10232859"/>
              <a:gd name="connsiteY62" fmla="*/ 179626 h 1705557"/>
              <a:gd name="connsiteX63" fmla="*/ 2897454 w 10232859"/>
              <a:gd name="connsiteY63" fmla="*/ 182628 h 1705557"/>
              <a:gd name="connsiteX64" fmla="*/ 2940369 w 10232859"/>
              <a:gd name="connsiteY64" fmla="*/ 159458 h 1705557"/>
              <a:gd name="connsiteX65" fmla="*/ 2959670 w 10232859"/>
              <a:gd name="connsiteY65" fmla="*/ 154881 h 1705557"/>
              <a:gd name="connsiteX66" fmla="*/ 2969615 w 10232859"/>
              <a:gd name="connsiteY66" fmla="*/ 151269 h 1705557"/>
              <a:gd name="connsiteX67" fmla="*/ 2970000 w 10232859"/>
              <a:gd name="connsiteY67" fmla="*/ 150290 h 1705557"/>
              <a:gd name="connsiteX68" fmla="*/ 3007272 w 10232859"/>
              <a:gd name="connsiteY68" fmla="*/ 153280 h 1705557"/>
              <a:gd name="connsiteX69" fmla="*/ 3011677 w 10232859"/>
              <a:gd name="connsiteY69" fmla="*/ 151918 h 1705557"/>
              <a:gd name="connsiteX70" fmla="*/ 3036668 w 10232859"/>
              <a:gd name="connsiteY70" fmla="*/ 156118 h 1705557"/>
              <a:gd name="connsiteX71" fmla="*/ 3049208 w 10232859"/>
              <a:gd name="connsiteY71" fmla="*/ 157087 h 1705557"/>
              <a:gd name="connsiteX72" fmla="*/ 3053517 w 10232859"/>
              <a:gd name="connsiteY72" fmla="*/ 159836 h 1705557"/>
              <a:gd name="connsiteX73" fmla="*/ 3071637 w 10232859"/>
              <a:gd name="connsiteY73" fmla="*/ 160010 h 1705557"/>
              <a:gd name="connsiteX74" fmla="*/ 3110077 w 10232859"/>
              <a:gd name="connsiteY74" fmla="*/ 155716 h 1705557"/>
              <a:gd name="connsiteX75" fmla="*/ 3173743 w 10232859"/>
              <a:gd name="connsiteY75" fmla="*/ 166095 h 1705557"/>
              <a:gd name="connsiteX76" fmla="*/ 3254203 w 10232859"/>
              <a:gd name="connsiteY76" fmla="*/ 158270 h 1705557"/>
              <a:gd name="connsiteX77" fmla="*/ 3380350 w 10232859"/>
              <a:gd name="connsiteY77" fmla="*/ 157665 h 1705557"/>
              <a:gd name="connsiteX78" fmla="*/ 3476147 w 10232859"/>
              <a:gd name="connsiteY78" fmla="*/ 177439 h 1705557"/>
              <a:gd name="connsiteX79" fmla="*/ 3581876 w 10232859"/>
              <a:gd name="connsiteY79" fmla="*/ 156962 h 1705557"/>
              <a:gd name="connsiteX80" fmla="*/ 3704761 w 10232859"/>
              <a:gd name="connsiteY80" fmla="*/ 157006 h 1705557"/>
              <a:gd name="connsiteX81" fmla="*/ 3755040 w 10232859"/>
              <a:gd name="connsiteY81" fmla="*/ 148492 h 1705557"/>
              <a:gd name="connsiteX82" fmla="*/ 3804689 w 10232859"/>
              <a:gd name="connsiteY82" fmla="*/ 158407 h 1705557"/>
              <a:gd name="connsiteX83" fmla="*/ 3821793 w 10232859"/>
              <a:gd name="connsiteY83" fmla="*/ 151257 h 1705557"/>
              <a:gd name="connsiteX84" fmla="*/ 3824682 w 10232859"/>
              <a:gd name="connsiteY84" fmla="*/ 149833 h 1705557"/>
              <a:gd name="connsiteX85" fmla="*/ 3837536 w 10232859"/>
              <a:gd name="connsiteY85" fmla="*/ 148292 h 1705557"/>
              <a:gd name="connsiteX86" fmla="*/ 3839550 w 10232859"/>
              <a:gd name="connsiteY86" fmla="*/ 142661 h 1705557"/>
              <a:gd name="connsiteX87" fmla="*/ 3857743 w 10232859"/>
              <a:gd name="connsiteY87" fmla="*/ 136618 h 1705557"/>
              <a:gd name="connsiteX88" fmla="*/ 3881852 w 10232859"/>
              <a:gd name="connsiteY88" fmla="*/ 135231 h 1705557"/>
              <a:gd name="connsiteX89" fmla="*/ 3998088 w 10232859"/>
              <a:gd name="connsiteY89" fmla="*/ 134446 h 1705557"/>
              <a:gd name="connsiteX90" fmla="*/ 4066682 w 10232859"/>
              <a:gd name="connsiteY90" fmla="*/ 130661 h 1705557"/>
              <a:gd name="connsiteX91" fmla="*/ 4091246 w 10232859"/>
              <a:gd name="connsiteY91" fmla="*/ 124017 h 1705557"/>
              <a:gd name="connsiteX92" fmla="*/ 4126556 w 10232859"/>
              <a:gd name="connsiteY92" fmla="*/ 118239 h 1705557"/>
              <a:gd name="connsiteX93" fmla="*/ 4187717 w 10232859"/>
              <a:gd name="connsiteY93" fmla="*/ 104010 h 1705557"/>
              <a:gd name="connsiteX94" fmla="*/ 4220826 w 10232859"/>
              <a:gd name="connsiteY94" fmla="*/ 102505 h 1705557"/>
              <a:gd name="connsiteX95" fmla="*/ 4239014 w 10232859"/>
              <a:gd name="connsiteY95" fmla="*/ 97354 h 1705557"/>
              <a:gd name="connsiteX96" fmla="*/ 4246653 w 10232859"/>
              <a:gd name="connsiteY96" fmla="*/ 97874 h 1705557"/>
              <a:gd name="connsiteX97" fmla="*/ 4271841 w 10232859"/>
              <a:gd name="connsiteY97" fmla="*/ 96702 h 1705557"/>
              <a:gd name="connsiteX98" fmla="*/ 4286277 w 10232859"/>
              <a:gd name="connsiteY98" fmla="*/ 96687 h 1705557"/>
              <a:gd name="connsiteX99" fmla="*/ 4292025 w 10232859"/>
              <a:gd name="connsiteY99" fmla="*/ 96921 h 1705557"/>
              <a:gd name="connsiteX100" fmla="*/ 4304713 w 10232859"/>
              <a:gd name="connsiteY100" fmla="*/ 102187 h 1705557"/>
              <a:gd name="connsiteX101" fmla="*/ 4321285 w 10232859"/>
              <a:gd name="connsiteY101" fmla="*/ 100074 h 1705557"/>
              <a:gd name="connsiteX102" fmla="*/ 4339561 w 10232859"/>
              <a:gd name="connsiteY102" fmla="*/ 105320 h 1705557"/>
              <a:gd name="connsiteX103" fmla="*/ 4343990 w 10232859"/>
              <a:gd name="connsiteY103" fmla="*/ 101090 h 1705557"/>
              <a:gd name="connsiteX104" fmla="*/ 4358885 w 10232859"/>
              <a:gd name="connsiteY104" fmla="*/ 96778 h 1705557"/>
              <a:gd name="connsiteX105" fmla="*/ 4371648 w 10232859"/>
              <a:gd name="connsiteY105" fmla="*/ 101826 h 1705557"/>
              <a:gd name="connsiteX106" fmla="*/ 4398380 w 10232859"/>
              <a:gd name="connsiteY106" fmla="*/ 104961 h 1705557"/>
              <a:gd name="connsiteX107" fmla="*/ 4405729 w 10232859"/>
              <a:gd name="connsiteY107" fmla="*/ 104191 h 1705557"/>
              <a:gd name="connsiteX108" fmla="*/ 4431408 w 10232859"/>
              <a:gd name="connsiteY108" fmla="*/ 110825 h 1705557"/>
              <a:gd name="connsiteX109" fmla="*/ 4472183 w 10232859"/>
              <a:gd name="connsiteY109" fmla="*/ 116430 h 1705557"/>
              <a:gd name="connsiteX110" fmla="*/ 4518828 w 10232859"/>
              <a:gd name="connsiteY110" fmla="*/ 119114 h 1705557"/>
              <a:gd name="connsiteX111" fmla="*/ 4532040 w 10232859"/>
              <a:gd name="connsiteY111" fmla="*/ 124307 h 1705557"/>
              <a:gd name="connsiteX112" fmla="*/ 4617778 w 10232859"/>
              <a:gd name="connsiteY112" fmla="*/ 136993 h 1705557"/>
              <a:gd name="connsiteX113" fmla="*/ 4641872 w 10232859"/>
              <a:gd name="connsiteY113" fmla="*/ 140721 h 1705557"/>
              <a:gd name="connsiteX114" fmla="*/ 4662766 w 10232859"/>
              <a:gd name="connsiteY114" fmla="*/ 138952 h 1705557"/>
              <a:gd name="connsiteX115" fmla="*/ 4667770 w 10232859"/>
              <a:gd name="connsiteY115" fmla="*/ 134208 h 1705557"/>
              <a:gd name="connsiteX116" fmla="*/ 4681052 w 10232859"/>
              <a:gd name="connsiteY116" fmla="*/ 135461 h 1705557"/>
              <a:gd name="connsiteX117" fmla="*/ 4684624 w 10232859"/>
              <a:gd name="connsiteY117" fmla="*/ 134755 h 1705557"/>
              <a:gd name="connsiteX118" fmla="*/ 4705061 w 10232859"/>
              <a:gd name="connsiteY118" fmla="*/ 131748 h 1705557"/>
              <a:gd name="connsiteX119" fmla="*/ 4747746 w 10232859"/>
              <a:gd name="connsiteY119" fmla="*/ 151131 h 1705557"/>
              <a:gd name="connsiteX120" fmla="*/ 4801045 w 10232859"/>
              <a:gd name="connsiteY120" fmla="*/ 153753 h 1705557"/>
              <a:gd name="connsiteX121" fmla="*/ 5001600 w 10232859"/>
              <a:gd name="connsiteY121" fmla="*/ 196753 h 1705557"/>
              <a:gd name="connsiteX122" fmla="*/ 5033465 w 10232859"/>
              <a:gd name="connsiteY122" fmla="*/ 182429 h 1705557"/>
              <a:gd name="connsiteX123" fmla="*/ 5115965 w 10232859"/>
              <a:gd name="connsiteY123" fmla="*/ 192583 h 1705557"/>
              <a:gd name="connsiteX124" fmla="*/ 5237936 w 10232859"/>
              <a:gd name="connsiteY124" fmla="*/ 246022 h 1705557"/>
              <a:gd name="connsiteX125" fmla="*/ 5290566 w 10232859"/>
              <a:gd name="connsiteY125" fmla="*/ 269809 h 1705557"/>
              <a:gd name="connsiteX126" fmla="*/ 5344878 w 10232859"/>
              <a:gd name="connsiteY126" fmla="*/ 282874 h 1705557"/>
              <a:gd name="connsiteX127" fmla="*/ 5413398 w 10232859"/>
              <a:gd name="connsiteY127" fmla="*/ 282749 h 1705557"/>
              <a:gd name="connsiteX128" fmla="*/ 5415629 w 10232859"/>
              <a:gd name="connsiteY128" fmla="*/ 282282 h 1705557"/>
              <a:gd name="connsiteX129" fmla="*/ 5433078 w 10232859"/>
              <a:gd name="connsiteY129" fmla="*/ 286198 h 1705557"/>
              <a:gd name="connsiteX130" fmla="*/ 5435759 w 10232859"/>
              <a:gd name="connsiteY130" fmla="*/ 289614 h 1705557"/>
              <a:gd name="connsiteX131" fmla="*/ 5447372 w 10232859"/>
              <a:gd name="connsiteY131" fmla="*/ 293101 h 1705557"/>
              <a:gd name="connsiteX132" fmla="*/ 5469289 w 10232859"/>
              <a:gd name="connsiteY132" fmla="*/ 302134 h 1705557"/>
              <a:gd name="connsiteX133" fmla="*/ 5508752 w 10232859"/>
              <a:gd name="connsiteY133" fmla="*/ 312267 h 1705557"/>
              <a:gd name="connsiteX134" fmla="*/ 5509657 w 10232859"/>
              <a:gd name="connsiteY134" fmla="*/ 311450 h 1705557"/>
              <a:gd name="connsiteX135" fmla="*/ 5521245 w 10232859"/>
              <a:gd name="connsiteY135" fmla="*/ 310202 h 1705557"/>
              <a:gd name="connsiteX136" fmla="*/ 5542415 w 10232859"/>
              <a:gd name="connsiteY136" fmla="*/ 310009 h 1705557"/>
              <a:gd name="connsiteX137" fmla="*/ 5596538 w 10232859"/>
              <a:gd name="connsiteY137" fmla="*/ 297667 h 1705557"/>
              <a:gd name="connsiteX138" fmla="*/ 5632514 w 10232859"/>
              <a:gd name="connsiteY138" fmla="*/ 308476 h 1705557"/>
              <a:gd name="connsiteX139" fmla="*/ 5640005 w 10232859"/>
              <a:gd name="connsiteY139" fmla="*/ 310131 h 1705557"/>
              <a:gd name="connsiteX140" fmla="*/ 5640259 w 10232859"/>
              <a:gd name="connsiteY140" fmla="*/ 309949 h 1705557"/>
              <a:gd name="connsiteX141" fmla="*/ 5648365 w 10232859"/>
              <a:gd name="connsiteY141" fmla="*/ 311268 h 1705557"/>
              <a:gd name="connsiteX142" fmla="*/ 5653662 w 10232859"/>
              <a:gd name="connsiteY142" fmla="*/ 313149 h 1705557"/>
              <a:gd name="connsiteX143" fmla="*/ 5668196 w 10232859"/>
              <a:gd name="connsiteY143" fmla="*/ 316360 h 1705557"/>
              <a:gd name="connsiteX144" fmla="*/ 5673886 w 10232859"/>
              <a:gd name="connsiteY144" fmla="*/ 316040 h 1705557"/>
              <a:gd name="connsiteX145" fmla="*/ 5677139 w 10232859"/>
              <a:gd name="connsiteY145" fmla="*/ 313859 h 1705557"/>
              <a:gd name="connsiteX146" fmla="*/ 5708983 w 10232859"/>
              <a:gd name="connsiteY146" fmla="*/ 313188 h 1705557"/>
              <a:gd name="connsiteX147" fmla="*/ 5773909 w 10232859"/>
              <a:gd name="connsiteY147" fmla="*/ 318575 h 1705557"/>
              <a:gd name="connsiteX148" fmla="*/ 5809500 w 10232859"/>
              <a:gd name="connsiteY148" fmla="*/ 324964 h 1705557"/>
              <a:gd name="connsiteX149" fmla="*/ 5908729 w 10232859"/>
              <a:gd name="connsiteY149" fmla="*/ 338849 h 1705557"/>
              <a:gd name="connsiteX150" fmla="*/ 6009654 w 10232859"/>
              <a:gd name="connsiteY150" fmla="*/ 350040 h 1705557"/>
              <a:gd name="connsiteX151" fmla="*/ 6067487 w 10232859"/>
              <a:gd name="connsiteY151" fmla="*/ 340226 h 1705557"/>
              <a:gd name="connsiteX152" fmla="*/ 6073281 w 10232859"/>
              <a:gd name="connsiteY152" fmla="*/ 340830 h 1705557"/>
              <a:gd name="connsiteX153" fmla="*/ 6086225 w 10232859"/>
              <a:gd name="connsiteY153" fmla="*/ 346135 h 1705557"/>
              <a:gd name="connsiteX154" fmla="*/ 6105063 w 10232859"/>
              <a:gd name="connsiteY154" fmla="*/ 353854 h 1705557"/>
              <a:gd name="connsiteX155" fmla="*/ 6135796 w 10232859"/>
              <a:gd name="connsiteY155" fmla="*/ 369657 h 1705557"/>
              <a:gd name="connsiteX156" fmla="*/ 6195166 w 10232859"/>
              <a:gd name="connsiteY156" fmla="*/ 366704 h 1705557"/>
              <a:gd name="connsiteX157" fmla="*/ 6216259 w 10232859"/>
              <a:gd name="connsiteY157" fmla="*/ 369879 h 1705557"/>
              <a:gd name="connsiteX158" fmla="*/ 6228331 w 10232859"/>
              <a:gd name="connsiteY158" fmla="*/ 370548 h 1705557"/>
              <a:gd name="connsiteX159" fmla="*/ 6229602 w 10232859"/>
              <a:gd name="connsiteY159" fmla="*/ 369928 h 1705557"/>
              <a:gd name="connsiteX160" fmla="*/ 6258988 w 10232859"/>
              <a:gd name="connsiteY160" fmla="*/ 385174 h 1705557"/>
              <a:gd name="connsiteX161" fmla="*/ 6264106 w 10232859"/>
              <a:gd name="connsiteY161" fmla="*/ 385655 h 1705557"/>
              <a:gd name="connsiteX162" fmla="*/ 6281703 w 10232859"/>
              <a:gd name="connsiteY162" fmla="*/ 397568 h 1705557"/>
              <a:gd name="connsiteX163" fmla="*/ 6291622 w 10232859"/>
              <a:gd name="connsiteY163" fmla="*/ 402669 h 1705557"/>
              <a:gd name="connsiteX164" fmla="*/ 6292712 w 10232859"/>
              <a:gd name="connsiteY164" fmla="*/ 406285 h 1705557"/>
              <a:gd name="connsiteX165" fmla="*/ 6308227 w 10232859"/>
              <a:gd name="connsiteY165" fmla="*/ 412710 h 1705557"/>
              <a:gd name="connsiteX166" fmla="*/ 6328981 w 10232859"/>
              <a:gd name="connsiteY166" fmla="*/ 416009 h 1705557"/>
              <a:gd name="connsiteX167" fmla="*/ 6368693 w 10232859"/>
              <a:gd name="connsiteY167" fmla="*/ 424359 h 1705557"/>
              <a:gd name="connsiteX168" fmla="*/ 6414811 w 10232859"/>
              <a:gd name="connsiteY168" fmla="*/ 458714 h 1705557"/>
              <a:gd name="connsiteX169" fmla="*/ 6467879 w 10232859"/>
              <a:gd name="connsiteY169" fmla="*/ 474762 h 1705557"/>
              <a:gd name="connsiteX170" fmla="*/ 6564351 w 10232859"/>
              <a:gd name="connsiteY170" fmla="*/ 544032 h 1705557"/>
              <a:gd name="connsiteX171" fmla="*/ 6711178 w 10232859"/>
              <a:gd name="connsiteY171" fmla="*/ 580124 h 1705557"/>
              <a:gd name="connsiteX172" fmla="*/ 6764036 w 10232859"/>
              <a:gd name="connsiteY172" fmla="*/ 595457 h 1705557"/>
              <a:gd name="connsiteX173" fmla="*/ 6858983 w 10232859"/>
              <a:gd name="connsiteY173" fmla="*/ 630237 h 1705557"/>
              <a:gd name="connsiteX174" fmla="*/ 6910661 w 10232859"/>
              <a:gd name="connsiteY174" fmla="*/ 641134 h 1705557"/>
              <a:gd name="connsiteX175" fmla="*/ 6944111 w 10232859"/>
              <a:gd name="connsiteY175" fmla="*/ 666016 h 1705557"/>
              <a:gd name="connsiteX176" fmla="*/ 6965771 w 10232859"/>
              <a:gd name="connsiteY176" fmla="*/ 666445 h 1705557"/>
              <a:gd name="connsiteX177" fmla="*/ 6969639 w 10232859"/>
              <a:gd name="connsiteY177" fmla="*/ 666351 h 1705557"/>
              <a:gd name="connsiteX178" fmla="*/ 6982242 w 10232859"/>
              <a:gd name="connsiteY178" fmla="*/ 669626 h 1705557"/>
              <a:gd name="connsiteX179" fmla="*/ 6989387 w 10232859"/>
              <a:gd name="connsiteY179" fmla="*/ 665988 h 1705557"/>
              <a:gd name="connsiteX180" fmla="*/ 7010930 w 10232859"/>
              <a:gd name="connsiteY180" fmla="*/ 667648 h 1705557"/>
              <a:gd name="connsiteX181" fmla="*/ 7033125 w 10232859"/>
              <a:gd name="connsiteY181" fmla="*/ 674950 h 1705557"/>
              <a:gd name="connsiteX182" fmla="*/ 7134461 w 10232859"/>
              <a:gd name="connsiteY182" fmla="*/ 714706 h 1705557"/>
              <a:gd name="connsiteX183" fmla="*/ 7197450 w 10232859"/>
              <a:gd name="connsiteY183" fmla="*/ 735608 h 1705557"/>
              <a:gd name="connsiteX184" fmla="*/ 7225084 w 10232859"/>
              <a:gd name="connsiteY184" fmla="*/ 739019 h 1705557"/>
              <a:gd name="connsiteX185" fmla="*/ 7261183 w 10232859"/>
              <a:gd name="connsiteY185" fmla="*/ 746827 h 1705557"/>
              <a:gd name="connsiteX186" fmla="*/ 7327760 w 10232859"/>
              <a:gd name="connsiteY186" fmla="*/ 757100 h 1705557"/>
              <a:gd name="connsiteX187" fmla="*/ 7412222 w 10232859"/>
              <a:gd name="connsiteY187" fmla="*/ 777001 h 1705557"/>
              <a:gd name="connsiteX188" fmla="*/ 7457904 w 10232859"/>
              <a:gd name="connsiteY188" fmla="*/ 810835 h 1705557"/>
              <a:gd name="connsiteX189" fmla="*/ 7465795 w 10232859"/>
              <a:gd name="connsiteY189" fmla="*/ 809112 h 1705557"/>
              <a:gd name="connsiteX190" fmla="*/ 7505046 w 10232859"/>
              <a:gd name="connsiteY190" fmla="*/ 823031 h 1705557"/>
              <a:gd name="connsiteX191" fmla="*/ 7623220 w 10232859"/>
              <a:gd name="connsiteY191" fmla="*/ 895034 h 1705557"/>
              <a:gd name="connsiteX192" fmla="*/ 7700458 w 10232859"/>
              <a:gd name="connsiteY192" fmla="*/ 921593 h 1705557"/>
              <a:gd name="connsiteX193" fmla="*/ 7730988 w 10232859"/>
              <a:gd name="connsiteY193" fmla="*/ 927270 h 1705557"/>
              <a:gd name="connsiteX194" fmla="*/ 7781942 w 10232859"/>
              <a:gd name="connsiteY194" fmla="*/ 937017 h 1705557"/>
              <a:gd name="connsiteX195" fmla="*/ 7827704 w 10232859"/>
              <a:gd name="connsiteY195" fmla="*/ 935072 h 1705557"/>
              <a:gd name="connsiteX196" fmla="*/ 7867270 w 10232859"/>
              <a:gd name="connsiteY196" fmla="*/ 946880 h 1705557"/>
              <a:gd name="connsiteX197" fmla="*/ 7866538 w 10232859"/>
              <a:gd name="connsiteY197" fmla="*/ 961559 h 1705557"/>
              <a:gd name="connsiteX198" fmla="*/ 7912084 w 10232859"/>
              <a:gd name="connsiteY198" fmla="*/ 970314 h 1705557"/>
              <a:gd name="connsiteX199" fmla="*/ 7982264 w 10232859"/>
              <a:gd name="connsiteY199" fmla="*/ 982287 h 1705557"/>
              <a:gd name="connsiteX200" fmla="*/ 7991272 w 10232859"/>
              <a:gd name="connsiteY200" fmla="*/ 987618 h 1705557"/>
              <a:gd name="connsiteX201" fmla="*/ 8006496 w 10232859"/>
              <a:gd name="connsiteY201" fmla="*/ 979353 h 1705557"/>
              <a:gd name="connsiteX202" fmla="*/ 8034497 w 10232859"/>
              <a:gd name="connsiteY202" fmla="*/ 978568 h 1705557"/>
              <a:gd name="connsiteX203" fmla="*/ 8150881 w 10232859"/>
              <a:gd name="connsiteY203" fmla="*/ 996925 h 1705557"/>
              <a:gd name="connsiteX204" fmla="*/ 8172106 w 10232859"/>
              <a:gd name="connsiteY204" fmla="*/ 997026 h 1705557"/>
              <a:gd name="connsiteX205" fmla="*/ 8196076 w 10232859"/>
              <a:gd name="connsiteY205" fmla="*/ 1006592 h 1705557"/>
              <a:gd name="connsiteX206" fmla="*/ 8247463 w 10232859"/>
              <a:gd name="connsiteY206" fmla="*/ 1022846 h 1705557"/>
              <a:gd name="connsiteX207" fmla="*/ 8279272 w 10232859"/>
              <a:gd name="connsiteY207" fmla="*/ 1039435 h 1705557"/>
              <a:gd name="connsiteX208" fmla="*/ 8289611 w 10232859"/>
              <a:gd name="connsiteY208" fmla="*/ 1035144 h 1705557"/>
              <a:gd name="connsiteX209" fmla="*/ 8311483 w 10232859"/>
              <a:gd name="connsiteY209" fmla="*/ 1035913 h 1705557"/>
              <a:gd name="connsiteX210" fmla="*/ 8399489 w 10232859"/>
              <a:gd name="connsiteY210" fmla="*/ 1055076 h 1705557"/>
              <a:gd name="connsiteX211" fmla="*/ 8415973 w 10232859"/>
              <a:gd name="connsiteY211" fmla="*/ 1056174 h 1705557"/>
              <a:gd name="connsiteX212" fmla="*/ 8433326 w 10232859"/>
              <a:gd name="connsiteY212" fmla="*/ 1064395 h 1705557"/>
              <a:gd name="connsiteX213" fmla="*/ 8502328 w 10232859"/>
              <a:gd name="connsiteY213" fmla="*/ 1098012 h 1705557"/>
              <a:gd name="connsiteX214" fmla="*/ 8534346 w 10232859"/>
              <a:gd name="connsiteY214" fmla="*/ 1113494 h 1705557"/>
              <a:gd name="connsiteX215" fmla="*/ 8534980 w 10232859"/>
              <a:gd name="connsiteY215" fmla="*/ 1117375 h 1705557"/>
              <a:gd name="connsiteX216" fmla="*/ 8544104 w 10232859"/>
              <a:gd name="connsiteY216" fmla="*/ 1114920 h 1705557"/>
              <a:gd name="connsiteX217" fmla="*/ 8567742 w 10232859"/>
              <a:gd name="connsiteY217" fmla="*/ 1124104 h 1705557"/>
              <a:gd name="connsiteX218" fmla="*/ 8633779 w 10232859"/>
              <a:gd name="connsiteY218" fmla="*/ 1145740 h 1705557"/>
              <a:gd name="connsiteX219" fmla="*/ 8676965 w 10232859"/>
              <a:gd name="connsiteY219" fmla="*/ 1163463 h 1705557"/>
              <a:gd name="connsiteX220" fmla="*/ 8698944 w 10232859"/>
              <a:gd name="connsiteY220" fmla="*/ 1163453 h 1705557"/>
              <a:gd name="connsiteX221" fmla="*/ 8711456 w 10232859"/>
              <a:gd name="connsiteY221" fmla="*/ 1175731 h 1705557"/>
              <a:gd name="connsiteX222" fmla="*/ 8732793 w 10232859"/>
              <a:gd name="connsiteY222" fmla="*/ 1179486 h 1705557"/>
              <a:gd name="connsiteX223" fmla="*/ 8751897 w 10232859"/>
              <a:gd name="connsiteY223" fmla="*/ 1197400 h 1705557"/>
              <a:gd name="connsiteX224" fmla="*/ 8793564 w 10232859"/>
              <a:gd name="connsiteY224" fmla="*/ 1179086 h 1705557"/>
              <a:gd name="connsiteX225" fmla="*/ 8834270 w 10232859"/>
              <a:gd name="connsiteY225" fmla="*/ 1213138 h 1705557"/>
              <a:gd name="connsiteX226" fmla="*/ 8853872 w 10232859"/>
              <a:gd name="connsiteY226" fmla="*/ 1221228 h 1705557"/>
              <a:gd name="connsiteX227" fmla="*/ 8861901 w 10232859"/>
              <a:gd name="connsiteY227" fmla="*/ 1217889 h 1705557"/>
              <a:gd name="connsiteX228" fmla="*/ 8874168 w 10232859"/>
              <a:gd name="connsiteY228" fmla="*/ 1220481 h 1705557"/>
              <a:gd name="connsiteX229" fmla="*/ 8871123 w 10232859"/>
              <a:gd name="connsiteY229" fmla="*/ 1227674 h 1705557"/>
              <a:gd name="connsiteX230" fmla="*/ 8903537 w 10232859"/>
              <a:gd name="connsiteY230" fmla="*/ 1237102 h 1705557"/>
              <a:gd name="connsiteX231" fmla="*/ 8933767 w 10232859"/>
              <a:gd name="connsiteY231" fmla="*/ 1269882 h 1705557"/>
              <a:gd name="connsiteX232" fmla="*/ 8985765 w 10232859"/>
              <a:gd name="connsiteY232" fmla="*/ 1294178 h 1705557"/>
              <a:gd name="connsiteX233" fmla="*/ 9071444 w 10232859"/>
              <a:gd name="connsiteY233" fmla="*/ 1323819 h 1705557"/>
              <a:gd name="connsiteX234" fmla="*/ 9096711 w 10232859"/>
              <a:gd name="connsiteY234" fmla="*/ 1334291 h 1705557"/>
              <a:gd name="connsiteX235" fmla="*/ 9338853 w 10232859"/>
              <a:gd name="connsiteY235" fmla="*/ 1454560 h 1705557"/>
              <a:gd name="connsiteX236" fmla="*/ 9520814 w 10232859"/>
              <a:gd name="connsiteY236" fmla="*/ 1456341 h 1705557"/>
              <a:gd name="connsiteX237" fmla="*/ 9702271 w 10232859"/>
              <a:gd name="connsiteY237" fmla="*/ 1495067 h 1705557"/>
              <a:gd name="connsiteX238" fmla="*/ 9744273 w 10232859"/>
              <a:gd name="connsiteY238" fmla="*/ 1530026 h 1705557"/>
              <a:gd name="connsiteX239" fmla="*/ 9771903 w 10232859"/>
              <a:gd name="connsiteY239" fmla="*/ 1536548 h 1705557"/>
              <a:gd name="connsiteX240" fmla="*/ 9818565 w 10232859"/>
              <a:gd name="connsiteY240" fmla="*/ 1545059 h 1705557"/>
              <a:gd name="connsiteX241" fmla="*/ 9882202 w 10232859"/>
              <a:gd name="connsiteY241" fmla="*/ 1572402 h 1705557"/>
              <a:gd name="connsiteX242" fmla="*/ 10022025 w 10232859"/>
              <a:gd name="connsiteY242" fmla="*/ 1606210 h 1705557"/>
              <a:gd name="connsiteX243" fmla="*/ 10220406 w 10232859"/>
              <a:gd name="connsiteY243" fmla="*/ 1683519 h 1705557"/>
              <a:gd name="connsiteX244" fmla="*/ 10232859 w 10232859"/>
              <a:gd name="connsiteY244" fmla="*/ 1705557 h 1705557"/>
              <a:gd name="connsiteX245" fmla="*/ 0 w 10232859"/>
              <a:gd name="connsiteY245" fmla="*/ 1705557 h 1705557"/>
              <a:gd name="connsiteX246" fmla="*/ 0 w 10232859"/>
              <a:gd name="connsiteY246" fmla="*/ 28342 h 1705557"/>
              <a:gd name="connsiteX247" fmla="*/ 8097 w 10232859"/>
              <a:gd name="connsiteY247" fmla="*/ 30869 h 1705557"/>
              <a:gd name="connsiteX248" fmla="*/ 77128 w 10232859"/>
              <a:gd name="connsiteY248" fmla="*/ 13381 h 1705557"/>
              <a:gd name="connsiteX249" fmla="*/ 188338 w 10232859"/>
              <a:gd name="connsiteY249" fmla="*/ 11593 h 1705557"/>
              <a:gd name="connsiteX250" fmla="*/ 298809 w 10232859"/>
              <a:gd name="connsiteY250" fmla="*/ 12712 h 1705557"/>
              <a:gd name="connsiteX251" fmla="*/ 338985 w 10232859"/>
              <a:gd name="connsiteY251" fmla="*/ 14520 h 1705557"/>
              <a:gd name="connsiteX252" fmla="*/ 409815 w 10232859"/>
              <a:gd name="connsiteY252" fmla="*/ 11559 h 1705557"/>
              <a:gd name="connsiteX253" fmla="*/ 424169 w 10232859"/>
              <a:gd name="connsiteY25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876587 w 10232859"/>
              <a:gd name="connsiteY27" fmla="*/ 144797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033465 w 10232859"/>
              <a:gd name="connsiteY120" fmla="*/ 175915 h 1699043"/>
              <a:gd name="connsiteX121" fmla="*/ 5115965 w 10232859"/>
              <a:gd name="connsiteY121" fmla="*/ 186069 h 1699043"/>
              <a:gd name="connsiteX122" fmla="*/ 5237936 w 10232859"/>
              <a:gd name="connsiteY122" fmla="*/ 239508 h 1699043"/>
              <a:gd name="connsiteX123" fmla="*/ 5290566 w 10232859"/>
              <a:gd name="connsiteY123" fmla="*/ 263295 h 1699043"/>
              <a:gd name="connsiteX124" fmla="*/ 5344878 w 10232859"/>
              <a:gd name="connsiteY124" fmla="*/ 276360 h 1699043"/>
              <a:gd name="connsiteX125" fmla="*/ 5413398 w 10232859"/>
              <a:gd name="connsiteY125" fmla="*/ 276235 h 1699043"/>
              <a:gd name="connsiteX126" fmla="*/ 5415629 w 10232859"/>
              <a:gd name="connsiteY126" fmla="*/ 275768 h 1699043"/>
              <a:gd name="connsiteX127" fmla="*/ 5433078 w 10232859"/>
              <a:gd name="connsiteY127" fmla="*/ 279684 h 1699043"/>
              <a:gd name="connsiteX128" fmla="*/ 5435759 w 10232859"/>
              <a:gd name="connsiteY128" fmla="*/ 283100 h 1699043"/>
              <a:gd name="connsiteX129" fmla="*/ 5447372 w 10232859"/>
              <a:gd name="connsiteY129" fmla="*/ 286587 h 1699043"/>
              <a:gd name="connsiteX130" fmla="*/ 5469289 w 10232859"/>
              <a:gd name="connsiteY130" fmla="*/ 295620 h 1699043"/>
              <a:gd name="connsiteX131" fmla="*/ 5508752 w 10232859"/>
              <a:gd name="connsiteY131" fmla="*/ 305753 h 1699043"/>
              <a:gd name="connsiteX132" fmla="*/ 5509657 w 10232859"/>
              <a:gd name="connsiteY132" fmla="*/ 304936 h 1699043"/>
              <a:gd name="connsiteX133" fmla="*/ 5521245 w 10232859"/>
              <a:gd name="connsiteY133" fmla="*/ 303688 h 1699043"/>
              <a:gd name="connsiteX134" fmla="*/ 5542415 w 10232859"/>
              <a:gd name="connsiteY134" fmla="*/ 303495 h 1699043"/>
              <a:gd name="connsiteX135" fmla="*/ 5596538 w 10232859"/>
              <a:gd name="connsiteY135" fmla="*/ 291153 h 1699043"/>
              <a:gd name="connsiteX136" fmla="*/ 5632514 w 10232859"/>
              <a:gd name="connsiteY136" fmla="*/ 301962 h 1699043"/>
              <a:gd name="connsiteX137" fmla="*/ 5640005 w 10232859"/>
              <a:gd name="connsiteY137" fmla="*/ 303617 h 1699043"/>
              <a:gd name="connsiteX138" fmla="*/ 5640259 w 10232859"/>
              <a:gd name="connsiteY138" fmla="*/ 303435 h 1699043"/>
              <a:gd name="connsiteX139" fmla="*/ 5648365 w 10232859"/>
              <a:gd name="connsiteY139" fmla="*/ 304754 h 1699043"/>
              <a:gd name="connsiteX140" fmla="*/ 5653662 w 10232859"/>
              <a:gd name="connsiteY140" fmla="*/ 306635 h 1699043"/>
              <a:gd name="connsiteX141" fmla="*/ 5668196 w 10232859"/>
              <a:gd name="connsiteY141" fmla="*/ 309846 h 1699043"/>
              <a:gd name="connsiteX142" fmla="*/ 5673886 w 10232859"/>
              <a:gd name="connsiteY142" fmla="*/ 309526 h 1699043"/>
              <a:gd name="connsiteX143" fmla="*/ 5677139 w 10232859"/>
              <a:gd name="connsiteY143" fmla="*/ 307345 h 1699043"/>
              <a:gd name="connsiteX144" fmla="*/ 5708983 w 10232859"/>
              <a:gd name="connsiteY144" fmla="*/ 306674 h 1699043"/>
              <a:gd name="connsiteX145" fmla="*/ 5773909 w 10232859"/>
              <a:gd name="connsiteY145" fmla="*/ 312061 h 1699043"/>
              <a:gd name="connsiteX146" fmla="*/ 5809500 w 10232859"/>
              <a:gd name="connsiteY146" fmla="*/ 318450 h 1699043"/>
              <a:gd name="connsiteX147" fmla="*/ 5908729 w 10232859"/>
              <a:gd name="connsiteY147" fmla="*/ 332335 h 1699043"/>
              <a:gd name="connsiteX148" fmla="*/ 6009654 w 10232859"/>
              <a:gd name="connsiteY148" fmla="*/ 343526 h 1699043"/>
              <a:gd name="connsiteX149" fmla="*/ 6067487 w 10232859"/>
              <a:gd name="connsiteY149" fmla="*/ 333712 h 1699043"/>
              <a:gd name="connsiteX150" fmla="*/ 6073281 w 10232859"/>
              <a:gd name="connsiteY150" fmla="*/ 334316 h 1699043"/>
              <a:gd name="connsiteX151" fmla="*/ 6086225 w 10232859"/>
              <a:gd name="connsiteY151" fmla="*/ 339621 h 1699043"/>
              <a:gd name="connsiteX152" fmla="*/ 6105063 w 10232859"/>
              <a:gd name="connsiteY152" fmla="*/ 347340 h 1699043"/>
              <a:gd name="connsiteX153" fmla="*/ 6135796 w 10232859"/>
              <a:gd name="connsiteY153" fmla="*/ 363143 h 1699043"/>
              <a:gd name="connsiteX154" fmla="*/ 6195166 w 10232859"/>
              <a:gd name="connsiteY154" fmla="*/ 360190 h 1699043"/>
              <a:gd name="connsiteX155" fmla="*/ 6216259 w 10232859"/>
              <a:gd name="connsiteY155" fmla="*/ 363365 h 1699043"/>
              <a:gd name="connsiteX156" fmla="*/ 6228331 w 10232859"/>
              <a:gd name="connsiteY156" fmla="*/ 364034 h 1699043"/>
              <a:gd name="connsiteX157" fmla="*/ 6229602 w 10232859"/>
              <a:gd name="connsiteY157" fmla="*/ 363414 h 1699043"/>
              <a:gd name="connsiteX158" fmla="*/ 6258988 w 10232859"/>
              <a:gd name="connsiteY158" fmla="*/ 378660 h 1699043"/>
              <a:gd name="connsiteX159" fmla="*/ 6264106 w 10232859"/>
              <a:gd name="connsiteY159" fmla="*/ 379141 h 1699043"/>
              <a:gd name="connsiteX160" fmla="*/ 6281703 w 10232859"/>
              <a:gd name="connsiteY160" fmla="*/ 391054 h 1699043"/>
              <a:gd name="connsiteX161" fmla="*/ 6291622 w 10232859"/>
              <a:gd name="connsiteY161" fmla="*/ 396155 h 1699043"/>
              <a:gd name="connsiteX162" fmla="*/ 6292712 w 10232859"/>
              <a:gd name="connsiteY162" fmla="*/ 399771 h 1699043"/>
              <a:gd name="connsiteX163" fmla="*/ 6308227 w 10232859"/>
              <a:gd name="connsiteY163" fmla="*/ 406196 h 1699043"/>
              <a:gd name="connsiteX164" fmla="*/ 6328981 w 10232859"/>
              <a:gd name="connsiteY164" fmla="*/ 409495 h 1699043"/>
              <a:gd name="connsiteX165" fmla="*/ 6368693 w 10232859"/>
              <a:gd name="connsiteY165" fmla="*/ 417845 h 1699043"/>
              <a:gd name="connsiteX166" fmla="*/ 6414811 w 10232859"/>
              <a:gd name="connsiteY166" fmla="*/ 452200 h 1699043"/>
              <a:gd name="connsiteX167" fmla="*/ 6467879 w 10232859"/>
              <a:gd name="connsiteY167" fmla="*/ 468248 h 1699043"/>
              <a:gd name="connsiteX168" fmla="*/ 6564351 w 10232859"/>
              <a:gd name="connsiteY168" fmla="*/ 537518 h 1699043"/>
              <a:gd name="connsiteX169" fmla="*/ 6711178 w 10232859"/>
              <a:gd name="connsiteY169" fmla="*/ 573610 h 1699043"/>
              <a:gd name="connsiteX170" fmla="*/ 6764036 w 10232859"/>
              <a:gd name="connsiteY170" fmla="*/ 588943 h 1699043"/>
              <a:gd name="connsiteX171" fmla="*/ 6858983 w 10232859"/>
              <a:gd name="connsiteY171" fmla="*/ 623723 h 1699043"/>
              <a:gd name="connsiteX172" fmla="*/ 6910661 w 10232859"/>
              <a:gd name="connsiteY172" fmla="*/ 634620 h 1699043"/>
              <a:gd name="connsiteX173" fmla="*/ 6944111 w 10232859"/>
              <a:gd name="connsiteY173" fmla="*/ 659502 h 1699043"/>
              <a:gd name="connsiteX174" fmla="*/ 6965771 w 10232859"/>
              <a:gd name="connsiteY174" fmla="*/ 659931 h 1699043"/>
              <a:gd name="connsiteX175" fmla="*/ 6969639 w 10232859"/>
              <a:gd name="connsiteY175" fmla="*/ 659837 h 1699043"/>
              <a:gd name="connsiteX176" fmla="*/ 6982242 w 10232859"/>
              <a:gd name="connsiteY176" fmla="*/ 663112 h 1699043"/>
              <a:gd name="connsiteX177" fmla="*/ 6989387 w 10232859"/>
              <a:gd name="connsiteY177" fmla="*/ 659474 h 1699043"/>
              <a:gd name="connsiteX178" fmla="*/ 7010930 w 10232859"/>
              <a:gd name="connsiteY178" fmla="*/ 661134 h 1699043"/>
              <a:gd name="connsiteX179" fmla="*/ 7033125 w 10232859"/>
              <a:gd name="connsiteY179" fmla="*/ 668436 h 1699043"/>
              <a:gd name="connsiteX180" fmla="*/ 7134461 w 10232859"/>
              <a:gd name="connsiteY180" fmla="*/ 708192 h 1699043"/>
              <a:gd name="connsiteX181" fmla="*/ 7197450 w 10232859"/>
              <a:gd name="connsiteY181" fmla="*/ 729094 h 1699043"/>
              <a:gd name="connsiteX182" fmla="*/ 7225084 w 10232859"/>
              <a:gd name="connsiteY182" fmla="*/ 732505 h 1699043"/>
              <a:gd name="connsiteX183" fmla="*/ 7261183 w 10232859"/>
              <a:gd name="connsiteY183" fmla="*/ 740313 h 1699043"/>
              <a:gd name="connsiteX184" fmla="*/ 7327760 w 10232859"/>
              <a:gd name="connsiteY184" fmla="*/ 750586 h 1699043"/>
              <a:gd name="connsiteX185" fmla="*/ 7412222 w 10232859"/>
              <a:gd name="connsiteY185" fmla="*/ 770487 h 1699043"/>
              <a:gd name="connsiteX186" fmla="*/ 7457904 w 10232859"/>
              <a:gd name="connsiteY186" fmla="*/ 804321 h 1699043"/>
              <a:gd name="connsiteX187" fmla="*/ 7465795 w 10232859"/>
              <a:gd name="connsiteY187" fmla="*/ 802598 h 1699043"/>
              <a:gd name="connsiteX188" fmla="*/ 7505046 w 10232859"/>
              <a:gd name="connsiteY188" fmla="*/ 816517 h 1699043"/>
              <a:gd name="connsiteX189" fmla="*/ 7623220 w 10232859"/>
              <a:gd name="connsiteY189" fmla="*/ 888520 h 1699043"/>
              <a:gd name="connsiteX190" fmla="*/ 7700458 w 10232859"/>
              <a:gd name="connsiteY190" fmla="*/ 915079 h 1699043"/>
              <a:gd name="connsiteX191" fmla="*/ 7730988 w 10232859"/>
              <a:gd name="connsiteY191" fmla="*/ 920756 h 1699043"/>
              <a:gd name="connsiteX192" fmla="*/ 7781942 w 10232859"/>
              <a:gd name="connsiteY192" fmla="*/ 930503 h 1699043"/>
              <a:gd name="connsiteX193" fmla="*/ 7827704 w 10232859"/>
              <a:gd name="connsiteY193" fmla="*/ 928558 h 1699043"/>
              <a:gd name="connsiteX194" fmla="*/ 7867270 w 10232859"/>
              <a:gd name="connsiteY194" fmla="*/ 940366 h 1699043"/>
              <a:gd name="connsiteX195" fmla="*/ 7866538 w 10232859"/>
              <a:gd name="connsiteY195" fmla="*/ 955045 h 1699043"/>
              <a:gd name="connsiteX196" fmla="*/ 7912084 w 10232859"/>
              <a:gd name="connsiteY196" fmla="*/ 963800 h 1699043"/>
              <a:gd name="connsiteX197" fmla="*/ 7982264 w 10232859"/>
              <a:gd name="connsiteY197" fmla="*/ 975773 h 1699043"/>
              <a:gd name="connsiteX198" fmla="*/ 7991272 w 10232859"/>
              <a:gd name="connsiteY198" fmla="*/ 981104 h 1699043"/>
              <a:gd name="connsiteX199" fmla="*/ 8006496 w 10232859"/>
              <a:gd name="connsiteY199" fmla="*/ 972839 h 1699043"/>
              <a:gd name="connsiteX200" fmla="*/ 8034497 w 10232859"/>
              <a:gd name="connsiteY200" fmla="*/ 972054 h 1699043"/>
              <a:gd name="connsiteX201" fmla="*/ 8150881 w 10232859"/>
              <a:gd name="connsiteY201" fmla="*/ 990411 h 1699043"/>
              <a:gd name="connsiteX202" fmla="*/ 8172106 w 10232859"/>
              <a:gd name="connsiteY202" fmla="*/ 990512 h 1699043"/>
              <a:gd name="connsiteX203" fmla="*/ 8196076 w 10232859"/>
              <a:gd name="connsiteY203" fmla="*/ 1000078 h 1699043"/>
              <a:gd name="connsiteX204" fmla="*/ 8247463 w 10232859"/>
              <a:gd name="connsiteY204" fmla="*/ 1016332 h 1699043"/>
              <a:gd name="connsiteX205" fmla="*/ 8279272 w 10232859"/>
              <a:gd name="connsiteY205" fmla="*/ 1032921 h 1699043"/>
              <a:gd name="connsiteX206" fmla="*/ 8289611 w 10232859"/>
              <a:gd name="connsiteY206" fmla="*/ 1028630 h 1699043"/>
              <a:gd name="connsiteX207" fmla="*/ 8311483 w 10232859"/>
              <a:gd name="connsiteY207" fmla="*/ 1029399 h 1699043"/>
              <a:gd name="connsiteX208" fmla="*/ 8399489 w 10232859"/>
              <a:gd name="connsiteY208" fmla="*/ 1048562 h 1699043"/>
              <a:gd name="connsiteX209" fmla="*/ 8415973 w 10232859"/>
              <a:gd name="connsiteY209" fmla="*/ 1049660 h 1699043"/>
              <a:gd name="connsiteX210" fmla="*/ 8433326 w 10232859"/>
              <a:gd name="connsiteY210" fmla="*/ 1057881 h 1699043"/>
              <a:gd name="connsiteX211" fmla="*/ 8502328 w 10232859"/>
              <a:gd name="connsiteY211" fmla="*/ 1091498 h 1699043"/>
              <a:gd name="connsiteX212" fmla="*/ 8534346 w 10232859"/>
              <a:gd name="connsiteY212" fmla="*/ 1106980 h 1699043"/>
              <a:gd name="connsiteX213" fmla="*/ 8534980 w 10232859"/>
              <a:gd name="connsiteY213" fmla="*/ 1110861 h 1699043"/>
              <a:gd name="connsiteX214" fmla="*/ 8544104 w 10232859"/>
              <a:gd name="connsiteY214" fmla="*/ 1108406 h 1699043"/>
              <a:gd name="connsiteX215" fmla="*/ 8567742 w 10232859"/>
              <a:gd name="connsiteY215" fmla="*/ 1117590 h 1699043"/>
              <a:gd name="connsiteX216" fmla="*/ 8633779 w 10232859"/>
              <a:gd name="connsiteY216" fmla="*/ 1139226 h 1699043"/>
              <a:gd name="connsiteX217" fmla="*/ 8676965 w 10232859"/>
              <a:gd name="connsiteY217" fmla="*/ 1156949 h 1699043"/>
              <a:gd name="connsiteX218" fmla="*/ 8698944 w 10232859"/>
              <a:gd name="connsiteY218" fmla="*/ 1156939 h 1699043"/>
              <a:gd name="connsiteX219" fmla="*/ 8711456 w 10232859"/>
              <a:gd name="connsiteY219" fmla="*/ 1169217 h 1699043"/>
              <a:gd name="connsiteX220" fmla="*/ 8732793 w 10232859"/>
              <a:gd name="connsiteY220" fmla="*/ 1172972 h 1699043"/>
              <a:gd name="connsiteX221" fmla="*/ 8751897 w 10232859"/>
              <a:gd name="connsiteY221" fmla="*/ 1190886 h 1699043"/>
              <a:gd name="connsiteX222" fmla="*/ 8793564 w 10232859"/>
              <a:gd name="connsiteY222" fmla="*/ 1172572 h 1699043"/>
              <a:gd name="connsiteX223" fmla="*/ 8834270 w 10232859"/>
              <a:gd name="connsiteY223" fmla="*/ 1206624 h 1699043"/>
              <a:gd name="connsiteX224" fmla="*/ 8853872 w 10232859"/>
              <a:gd name="connsiteY224" fmla="*/ 1214714 h 1699043"/>
              <a:gd name="connsiteX225" fmla="*/ 8861901 w 10232859"/>
              <a:gd name="connsiteY225" fmla="*/ 1211375 h 1699043"/>
              <a:gd name="connsiteX226" fmla="*/ 8874168 w 10232859"/>
              <a:gd name="connsiteY226" fmla="*/ 1213967 h 1699043"/>
              <a:gd name="connsiteX227" fmla="*/ 8871123 w 10232859"/>
              <a:gd name="connsiteY227" fmla="*/ 1221160 h 1699043"/>
              <a:gd name="connsiteX228" fmla="*/ 8903537 w 10232859"/>
              <a:gd name="connsiteY228" fmla="*/ 1230588 h 1699043"/>
              <a:gd name="connsiteX229" fmla="*/ 8933767 w 10232859"/>
              <a:gd name="connsiteY229" fmla="*/ 1263368 h 1699043"/>
              <a:gd name="connsiteX230" fmla="*/ 8985765 w 10232859"/>
              <a:gd name="connsiteY230" fmla="*/ 1287664 h 1699043"/>
              <a:gd name="connsiteX231" fmla="*/ 9071444 w 10232859"/>
              <a:gd name="connsiteY231" fmla="*/ 1317305 h 1699043"/>
              <a:gd name="connsiteX232" fmla="*/ 9096711 w 10232859"/>
              <a:gd name="connsiteY232" fmla="*/ 1327777 h 1699043"/>
              <a:gd name="connsiteX233" fmla="*/ 9338853 w 10232859"/>
              <a:gd name="connsiteY233" fmla="*/ 1448046 h 1699043"/>
              <a:gd name="connsiteX234" fmla="*/ 9520814 w 10232859"/>
              <a:gd name="connsiteY234" fmla="*/ 1449827 h 1699043"/>
              <a:gd name="connsiteX235" fmla="*/ 9702271 w 10232859"/>
              <a:gd name="connsiteY235" fmla="*/ 1488553 h 1699043"/>
              <a:gd name="connsiteX236" fmla="*/ 9744273 w 10232859"/>
              <a:gd name="connsiteY236" fmla="*/ 1523512 h 1699043"/>
              <a:gd name="connsiteX237" fmla="*/ 9771903 w 10232859"/>
              <a:gd name="connsiteY237" fmla="*/ 1530034 h 1699043"/>
              <a:gd name="connsiteX238" fmla="*/ 9818565 w 10232859"/>
              <a:gd name="connsiteY238" fmla="*/ 1538545 h 1699043"/>
              <a:gd name="connsiteX239" fmla="*/ 9882202 w 10232859"/>
              <a:gd name="connsiteY239" fmla="*/ 1565888 h 1699043"/>
              <a:gd name="connsiteX240" fmla="*/ 10022025 w 10232859"/>
              <a:gd name="connsiteY240" fmla="*/ 1599696 h 1699043"/>
              <a:gd name="connsiteX241" fmla="*/ 10220406 w 10232859"/>
              <a:gd name="connsiteY241" fmla="*/ 1677005 h 1699043"/>
              <a:gd name="connsiteX242" fmla="*/ 10232859 w 10232859"/>
              <a:gd name="connsiteY242" fmla="*/ 1699043 h 1699043"/>
              <a:gd name="connsiteX243" fmla="*/ 0 w 10232859"/>
              <a:gd name="connsiteY243" fmla="*/ 1699043 h 1699043"/>
              <a:gd name="connsiteX244" fmla="*/ 0 w 10232859"/>
              <a:gd name="connsiteY244" fmla="*/ 21828 h 1699043"/>
              <a:gd name="connsiteX245" fmla="*/ 8097 w 10232859"/>
              <a:gd name="connsiteY245" fmla="*/ 24355 h 1699043"/>
              <a:gd name="connsiteX246" fmla="*/ 77128 w 10232859"/>
              <a:gd name="connsiteY246" fmla="*/ 6867 h 1699043"/>
              <a:gd name="connsiteX247" fmla="*/ 188338 w 10232859"/>
              <a:gd name="connsiteY247" fmla="*/ 5079 h 1699043"/>
              <a:gd name="connsiteX248" fmla="*/ 298809 w 10232859"/>
              <a:gd name="connsiteY248" fmla="*/ 6198 h 1699043"/>
              <a:gd name="connsiteX249" fmla="*/ 338985 w 10232859"/>
              <a:gd name="connsiteY249" fmla="*/ 8006 h 1699043"/>
              <a:gd name="connsiteX250" fmla="*/ 409815 w 10232859"/>
              <a:gd name="connsiteY25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35796 w 10232859"/>
              <a:gd name="connsiteY151" fmla="*/ 363143 h 1699043"/>
              <a:gd name="connsiteX152" fmla="*/ 6195166 w 10232859"/>
              <a:gd name="connsiteY152" fmla="*/ 360190 h 1699043"/>
              <a:gd name="connsiteX153" fmla="*/ 6216259 w 10232859"/>
              <a:gd name="connsiteY153" fmla="*/ 363365 h 1699043"/>
              <a:gd name="connsiteX154" fmla="*/ 6228331 w 10232859"/>
              <a:gd name="connsiteY154" fmla="*/ 364034 h 1699043"/>
              <a:gd name="connsiteX155" fmla="*/ 6229602 w 10232859"/>
              <a:gd name="connsiteY155" fmla="*/ 363414 h 1699043"/>
              <a:gd name="connsiteX156" fmla="*/ 6258988 w 10232859"/>
              <a:gd name="connsiteY156" fmla="*/ 378660 h 1699043"/>
              <a:gd name="connsiteX157" fmla="*/ 6264106 w 10232859"/>
              <a:gd name="connsiteY157" fmla="*/ 379141 h 1699043"/>
              <a:gd name="connsiteX158" fmla="*/ 6281703 w 10232859"/>
              <a:gd name="connsiteY158" fmla="*/ 391054 h 1699043"/>
              <a:gd name="connsiteX159" fmla="*/ 6291622 w 10232859"/>
              <a:gd name="connsiteY159" fmla="*/ 396155 h 1699043"/>
              <a:gd name="connsiteX160" fmla="*/ 6292712 w 10232859"/>
              <a:gd name="connsiteY160" fmla="*/ 399771 h 1699043"/>
              <a:gd name="connsiteX161" fmla="*/ 6308227 w 10232859"/>
              <a:gd name="connsiteY161" fmla="*/ 406196 h 1699043"/>
              <a:gd name="connsiteX162" fmla="*/ 6328981 w 10232859"/>
              <a:gd name="connsiteY162" fmla="*/ 409495 h 1699043"/>
              <a:gd name="connsiteX163" fmla="*/ 6368693 w 10232859"/>
              <a:gd name="connsiteY163" fmla="*/ 417845 h 1699043"/>
              <a:gd name="connsiteX164" fmla="*/ 6414811 w 10232859"/>
              <a:gd name="connsiteY164" fmla="*/ 452200 h 1699043"/>
              <a:gd name="connsiteX165" fmla="*/ 6467879 w 10232859"/>
              <a:gd name="connsiteY165" fmla="*/ 468248 h 1699043"/>
              <a:gd name="connsiteX166" fmla="*/ 6564351 w 10232859"/>
              <a:gd name="connsiteY166" fmla="*/ 537518 h 1699043"/>
              <a:gd name="connsiteX167" fmla="*/ 6711178 w 10232859"/>
              <a:gd name="connsiteY167" fmla="*/ 573610 h 1699043"/>
              <a:gd name="connsiteX168" fmla="*/ 6764036 w 10232859"/>
              <a:gd name="connsiteY168" fmla="*/ 588943 h 1699043"/>
              <a:gd name="connsiteX169" fmla="*/ 6858983 w 10232859"/>
              <a:gd name="connsiteY169" fmla="*/ 623723 h 1699043"/>
              <a:gd name="connsiteX170" fmla="*/ 6910661 w 10232859"/>
              <a:gd name="connsiteY170" fmla="*/ 634620 h 1699043"/>
              <a:gd name="connsiteX171" fmla="*/ 6944111 w 10232859"/>
              <a:gd name="connsiteY171" fmla="*/ 659502 h 1699043"/>
              <a:gd name="connsiteX172" fmla="*/ 6965771 w 10232859"/>
              <a:gd name="connsiteY172" fmla="*/ 659931 h 1699043"/>
              <a:gd name="connsiteX173" fmla="*/ 6969639 w 10232859"/>
              <a:gd name="connsiteY173" fmla="*/ 659837 h 1699043"/>
              <a:gd name="connsiteX174" fmla="*/ 6982242 w 10232859"/>
              <a:gd name="connsiteY174" fmla="*/ 663112 h 1699043"/>
              <a:gd name="connsiteX175" fmla="*/ 6989387 w 10232859"/>
              <a:gd name="connsiteY175" fmla="*/ 659474 h 1699043"/>
              <a:gd name="connsiteX176" fmla="*/ 7010930 w 10232859"/>
              <a:gd name="connsiteY176" fmla="*/ 661134 h 1699043"/>
              <a:gd name="connsiteX177" fmla="*/ 7033125 w 10232859"/>
              <a:gd name="connsiteY177" fmla="*/ 668436 h 1699043"/>
              <a:gd name="connsiteX178" fmla="*/ 7134461 w 10232859"/>
              <a:gd name="connsiteY178" fmla="*/ 708192 h 1699043"/>
              <a:gd name="connsiteX179" fmla="*/ 7197450 w 10232859"/>
              <a:gd name="connsiteY179" fmla="*/ 729094 h 1699043"/>
              <a:gd name="connsiteX180" fmla="*/ 7225084 w 10232859"/>
              <a:gd name="connsiteY180" fmla="*/ 732505 h 1699043"/>
              <a:gd name="connsiteX181" fmla="*/ 7261183 w 10232859"/>
              <a:gd name="connsiteY181" fmla="*/ 740313 h 1699043"/>
              <a:gd name="connsiteX182" fmla="*/ 7327760 w 10232859"/>
              <a:gd name="connsiteY182" fmla="*/ 750586 h 1699043"/>
              <a:gd name="connsiteX183" fmla="*/ 7412222 w 10232859"/>
              <a:gd name="connsiteY183" fmla="*/ 770487 h 1699043"/>
              <a:gd name="connsiteX184" fmla="*/ 7457904 w 10232859"/>
              <a:gd name="connsiteY184" fmla="*/ 804321 h 1699043"/>
              <a:gd name="connsiteX185" fmla="*/ 7465795 w 10232859"/>
              <a:gd name="connsiteY185" fmla="*/ 802598 h 1699043"/>
              <a:gd name="connsiteX186" fmla="*/ 7505046 w 10232859"/>
              <a:gd name="connsiteY186" fmla="*/ 816517 h 1699043"/>
              <a:gd name="connsiteX187" fmla="*/ 7623220 w 10232859"/>
              <a:gd name="connsiteY187" fmla="*/ 888520 h 1699043"/>
              <a:gd name="connsiteX188" fmla="*/ 7700458 w 10232859"/>
              <a:gd name="connsiteY188" fmla="*/ 915079 h 1699043"/>
              <a:gd name="connsiteX189" fmla="*/ 7730988 w 10232859"/>
              <a:gd name="connsiteY189" fmla="*/ 920756 h 1699043"/>
              <a:gd name="connsiteX190" fmla="*/ 7781942 w 10232859"/>
              <a:gd name="connsiteY190" fmla="*/ 930503 h 1699043"/>
              <a:gd name="connsiteX191" fmla="*/ 7827704 w 10232859"/>
              <a:gd name="connsiteY191" fmla="*/ 928558 h 1699043"/>
              <a:gd name="connsiteX192" fmla="*/ 7867270 w 10232859"/>
              <a:gd name="connsiteY192" fmla="*/ 940366 h 1699043"/>
              <a:gd name="connsiteX193" fmla="*/ 7866538 w 10232859"/>
              <a:gd name="connsiteY193" fmla="*/ 955045 h 1699043"/>
              <a:gd name="connsiteX194" fmla="*/ 7912084 w 10232859"/>
              <a:gd name="connsiteY194" fmla="*/ 963800 h 1699043"/>
              <a:gd name="connsiteX195" fmla="*/ 7982264 w 10232859"/>
              <a:gd name="connsiteY195" fmla="*/ 975773 h 1699043"/>
              <a:gd name="connsiteX196" fmla="*/ 7991272 w 10232859"/>
              <a:gd name="connsiteY196" fmla="*/ 981104 h 1699043"/>
              <a:gd name="connsiteX197" fmla="*/ 8006496 w 10232859"/>
              <a:gd name="connsiteY197" fmla="*/ 972839 h 1699043"/>
              <a:gd name="connsiteX198" fmla="*/ 8034497 w 10232859"/>
              <a:gd name="connsiteY198" fmla="*/ 972054 h 1699043"/>
              <a:gd name="connsiteX199" fmla="*/ 8150881 w 10232859"/>
              <a:gd name="connsiteY199" fmla="*/ 990411 h 1699043"/>
              <a:gd name="connsiteX200" fmla="*/ 8172106 w 10232859"/>
              <a:gd name="connsiteY200" fmla="*/ 990512 h 1699043"/>
              <a:gd name="connsiteX201" fmla="*/ 8196076 w 10232859"/>
              <a:gd name="connsiteY201" fmla="*/ 1000078 h 1699043"/>
              <a:gd name="connsiteX202" fmla="*/ 8247463 w 10232859"/>
              <a:gd name="connsiteY202" fmla="*/ 1016332 h 1699043"/>
              <a:gd name="connsiteX203" fmla="*/ 8279272 w 10232859"/>
              <a:gd name="connsiteY203" fmla="*/ 1032921 h 1699043"/>
              <a:gd name="connsiteX204" fmla="*/ 8289611 w 10232859"/>
              <a:gd name="connsiteY204" fmla="*/ 1028630 h 1699043"/>
              <a:gd name="connsiteX205" fmla="*/ 8311483 w 10232859"/>
              <a:gd name="connsiteY205" fmla="*/ 1029399 h 1699043"/>
              <a:gd name="connsiteX206" fmla="*/ 8399489 w 10232859"/>
              <a:gd name="connsiteY206" fmla="*/ 1048562 h 1699043"/>
              <a:gd name="connsiteX207" fmla="*/ 8415973 w 10232859"/>
              <a:gd name="connsiteY207" fmla="*/ 1049660 h 1699043"/>
              <a:gd name="connsiteX208" fmla="*/ 8433326 w 10232859"/>
              <a:gd name="connsiteY208" fmla="*/ 1057881 h 1699043"/>
              <a:gd name="connsiteX209" fmla="*/ 8502328 w 10232859"/>
              <a:gd name="connsiteY209" fmla="*/ 1091498 h 1699043"/>
              <a:gd name="connsiteX210" fmla="*/ 8534346 w 10232859"/>
              <a:gd name="connsiteY210" fmla="*/ 1106980 h 1699043"/>
              <a:gd name="connsiteX211" fmla="*/ 8534980 w 10232859"/>
              <a:gd name="connsiteY211" fmla="*/ 1110861 h 1699043"/>
              <a:gd name="connsiteX212" fmla="*/ 8544104 w 10232859"/>
              <a:gd name="connsiteY212" fmla="*/ 1108406 h 1699043"/>
              <a:gd name="connsiteX213" fmla="*/ 8567742 w 10232859"/>
              <a:gd name="connsiteY213" fmla="*/ 1117590 h 1699043"/>
              <a:gd name="connsiteX214" fmla="*/ 8633779 w 10232859"/>
              <a:gd name="connsiteY214" fmla="*/ 1139226 h 1699043"/>
              <a:gd name="connsiteX215" fmla="*/ 8676965 w 10232859"/>
              <a:gd name="connsiteY215" fmla="*/ 1156949 h 1699043"/>
              <a:gd name="connsiteX216" fmla="*/ 8698944 w 10232859"/>
              <a:gd name="connsiteY216" fmla="*/ 1156939 h 1699043"/>
              <a:gd name="connsiteX217" fmla="*/ 8711456 w 10232859"/>
              <a:gd name="connsiteY217" fmla="*/ 1169217 h 1699043"/>
              <a:gd name="connsiteX218" fmla="*/ 8732793 w 10232859"/>
              <a:gd name="connsiteY218" fmla="*/ 1172972 h 1699043"/>
              <a:gd name="connsiteX219" fmla="*/ 8751897 w 10232859"/>
              <a:gd name="connsiteY219" fmla="*/ 1190886 h 1699043"/>
              <a:gd name="connsiteX220" fmla="*/ 8793564 w 10232859"/>
              <a:gd name="connsiteY220" fmla="*/ 1172572 h 1699043"/>
              <a:gd name="connsiteX221" fmla="*/ 8834270 w 10232859"/>
              <a:gd name="connsiteY221" fmla="*/ 1206624 h 1699043"/>
              <a:gd name="connsiteX222" fmla="*/ 8853872 w 10232859"/>
              <a:gd name="connsiteY222" fmla="*/ 1214714 h 1699043"/>
              <a:gd name="connsiteX223" fmla="*/ 8861901 w 10232859"/>
              <a:gd name="connsiteY223" fmla="*/ 1211375 h 1699043"/>
              <a:gd name="connsiteX224" fmla="*/ 8874168 w 10232859"/>
              <a:gd name="connsiteY224" fmla="*/ 1213967 h 1699043"/>
              <a:gd name="connsiteX225" fmla="*/ 8871123 w 10232859"/>
              <a:gd name="connsiteY225" fmla="*/ 1221160 h 1699043"/>
              <a:gd name="connsiteX226" fmla="*/ 8903537 w 10232859"/>
              <a:gd name="connsiteY226" fmla="*/ 1230588 h 1699043"/>
              <a:gd name="connsiteX227" fmla="*/ 8933767 w 10232859"/>
              <a:gd name="connsiteY227" fmla="*/ 1263368 h 1699043"/>
              <a:gd name="connsiteX228" fmla="*/ 8985765 w 10232859"/>
              <a:gd name="connsiteY228" fmla="*/ 1287664 h 1699043"/>
              <a:gd name="connsiteX229" fmla="*/ 9071444 w 10232859"/>
              <a:gd name="connsiteY229" fmla="*/ 1317305 h 1699043"/>
              <a:gd name="connsiteX230" fmla="*/ 9096711 w 10232859"/>
              <a:gd name="connsiteY230" fmla="*/ 1327777 h 1699043"/>
              <a:gd name="connsiteX231" fmla="*/ 9338853 w 10232859"/>
              <a:gd name="connsiteY231" fmla="*/ 1448046 h 1699043"/>
              <a:gd name="connsiteX232" fmla="*/ 9520814 w 10232859"/>
              <a:gd name="connsiteY232" fmla="*/ 1449827 h 1699043"/>
              <a:gd name="connsiteX233" fmla="*/ 9702271 w 10232859"/>
              <a:gd name="connsiteY233" fmla="*/ 1488553 h 1699043"/>
              <a:gd name="connsiteX234" fmla="*/ 9744273 w 10232859"/>
              <a:gd name="connsiteY234" fmla="*/ 1523512 h 1699043"/>
              <a:gd name="connsiteX235" fmla="*/ 9771903 w 10232859"/>
              <a:gd name="connsiteY235" fmla="*/ 1530034 h 1699043"/>
              <a:gd name="connsiteX236" fmla="*/ 9818565 w 10232859"/>
              <a:gd name="connsiteY236" fmla="*/ 1538545 h 1699043"/>
              <a:gd name="connsiteX237" fmla="*/ 9882202 w 10232859"/>
              <a:gd name="connsiteY237" fmla="*/ 1565888 h 1699043"/>
              <a:gd name="connsiteX238" fmla="*/ 10022025 w 10232859"/>
              <a:gd name="connsiteY238" fmla="*/ 1599696 h 1699043"/>
              <a:gd name="connsiteX239" fmla="*/ 10220406 w 10232859"/>
              <a:gd name="connsiteY239" fmla="*/ 1677005 h 1699043"/>
              <a:gd name="connsiteX240" fmla="*/ 10232859 w 10232859"/>
              <a:gd name="connsiteY240" fmla="*/ 1699043 h 1699043"/>
              <a:gd name="connsiteX241" fmla="*/ 0 w 10232859"/>
              <a:gd name="connsiteY241" fmla="*/ 1699043 h 1699043"/>
              <a:gd name="connsiteX242" fmla="*/ 0 w 10232859"/>
              <a:gd name="connsiteY242" fmla="*/ 21828 h 1699043"/>
              <a:gd name="connsiteX243" fmla="*/ 8097 w 10232859"/>
              <a:gd name="connsiteY243" fmla="*/ 24355 h 1699043"/>
              <a:gd name="connsiteX244" fmla="*/ 77128 w 10232859"/>
              <a:gd name="connsiteY244" fmla="*/ 6867 h 1699043"/>
              <a:gd name="connsiteX245" fmla="*/ 188338 w 10232859"/>
              <a:gd name="connsiteY245" fmla="*/ 5079 h 1699043"/>
              <a:gd name="connsiteX246" fmla="*/ 298809 w 10232859"/>
              <a:gd name="connsiteY246" fmla="*/ 6198 h 1699043"/>
              <a:gd name="connsiteX247" fmla="*/ 338985 w 10232859"/>
              <a:gd name="connsiteY247" fmla="*/ 8006 h 1699043"/>
              <a:gd name="connsiteX248" fmla="*/ 409815 w 10232859"/>
              <a:gd name="connsiteY248"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95166 w 10232859"/>
              <a:gd name="connsiteY151" fmla="*/ 360190 h 1699043"/>
              <a:gd name="connsiteX152" fmla="*/ 6216259 w 10232859"/>
              <a:gd name="connsiteY152" fmla="*/ 363365 h 1699043"/>
              <a:gd name="connsiteX153" fmla="*/ 6228331 w 10232859"/>
              <a:gd name="connsiteY153" fmla="*/ 364034 h 1699043"/>
              <a:gd name="connsiteX154" fmla="*/ 6229602 w 10232859"/>
              <a:gd name="connsiteY154" fmla="*/ 363414 h 1699043"/>
              <a:gd name="connsiteX155" fmla="*/ 6258988 w 10232859"/>
              <a:gd name="connsiteY155" fmla="*/ 378660 h 1699043"/>
              <a:gd name="connsiteX156" fmla="*/ 6264106 w 10232859"/>
              <a:gd name="connsiteY156" fmla="*/ 379141 h 1699043"/>
              <a:gd name="connsiteX157" fmla="*/ 6281703 w 10232859"/>
              <a:gd name="connsiteY157" fmla="*/ 391054 h 1699043"/>
              <a:gd name="connsiteX158" fmla="*/ 6291622 w 10232859"/>
              <a:gd name="connsiteY158" fmla="*/ 396155 h 1699043"/>
              <a:gd name="connsiteX159" fmla="*/ 6292712 w 10232859"/>
              <a:gd name="connsiteY159" fmla="*/ 399771 h 1699043"/>
              <a:gd name="connsiteX160" fmla="*/ 6308227 w 10232859"/>
              <a:gd name="connsiteY160" fmla="*/ 406196 h 1699043"/>
              <a:gd name="connsiteX161" fmla="*/ 6328981 w 10232859"/>
              <a:gd name="connsiteY161" fmla="*/ 409495 h 1699043"/>
              <a:gd name="connsiteX162" fmla="*/ 6368693 w 10232859"/>
              <a:gd name="connsiteY162" fmla="*/ 417845 h 1699043"/>
              <a:gd name="connsiteX163" fmla="*/ 6414811 w 10232859"/>
              <a:gd name="connsiteY163" fmla="*/ 452200 h 1699043"/>
              <a:gd name="connsiteX164" fmla="*/ 6467879 w 10232859"/>
              <a:gd name="connsiteY164" fmla="*/ 468248 h 1699043"/>
              <a:gd name="connsiteX165" fmla="*/ 6564351 w 10232859"/>
              <a:gd name="connsiteY165" fmla="*/ 537518 h 1699043"/>
              <a:gd name="connsiteX166" fmla="*/ 6711178 w 10232859"/>
              <a:gd name="connsiteY166" fmla="*/ 573610 h 1699043"/>
              <a:gd name="connsiteX167" fmla="*/ 6764036 w 10232859"/>
              <a:gd name="connsiteY167" fmla="*/ 588943 h 1699043"/>
              <a:gd name="connsiteX168" fmla="*/ 6858983 w 10232859"/>
              <a:gd name="connsiteY168" fmla="*/ 623723 h 1699043"/>
              <a:gd name="connsiteX169" fmla="*/ 6910661 w 10232859"/>
              <a:gd name="connsiteY169" fmla="*/ 634620 h 1699043"/>
              <a:gd name="connsiteX170" fmla="*/ 6944111 w 10232859"/>
              <a:gd name="connsiteY170" fmla="*/ 659502 h 1699043"/>
              <a:gd name="connsiteX171" fmla="*/ 6965771 w 10232859"/>
              <a:gd name="connsiteY171" fmla="*/ 659931 h 1699043"/>
              <a:gd name="connsiteX172" fmla="*/ 6969639 w 10232859"/>
              <a:gd name="connsiteY172" fmla="*/ 659837 h 1699043"/>
              <a:gd name="connsiteX173" fmla="*/ 6982242 w 10232859"/>
              <a:gd name="connsiteY173" fmla="*/ 663112 h 1699043"/>
              <a:gd name="connsiteX174" fmla="*/ 6989387 w 10232859"/>
              <a:gd name="connsiteY174" fmla="*/ 659474 h 1699043"/>
              <a:gd name="connsiteX175" fmla="*/ 7010930 w 10232859"/>
              <a:gd name="connsiteY175" fmla="*/ 661134 h 1699043"/>
              <a:gd name="connsiteX176" fmla="*/ 7033125 w 10232859"/>
              <a:gd name="connsiteY176" fmla="*/ 668436 h 1699043"/>
              <a:gd name="connsiteX177" fmla="*/ 7134461 w 10232859"/>
              <a:gd name="connsiteY177" fmla="*/ 708192 h 1699043"/>
              <a:gd name="connsiteX178" fmla="*/ 7197450 w 10232859"/>
              <a:gd name="connsiteY178" fmla="*/ 729094 h 1699043"/>
              <a:gd name="connsiteX179" fmla="*/ 7225084 w 10232859"/>
              <a:gd name="connsiteY179" fmla="*/ 732505 h 1699043"/>
              <a:gd name="connsiteX180" fmla="*/ 7261183 w 10232859"/>
              <a:gd name="connsiteY180" fmla="*/ 740313 h 1699043"/>
              <a:gd name="connsiteX181" fmla="*/ 7327760 w 10232859"/>
              <a:gd name="connsiteY181" fmla="*/ 750586 h 1699043"/>
              <a:gd name="connsiteX182" fmla="*/ 7412222 w 10232859"/>
              <a:gd name="connsiteY182" fmla="*/ 770487 h 1699043"/>
              <a:gd name="connsiteX183" fmla="*/ 7457904 w 10232859"/>
              <a:gd name="connsiteY183" fmla="*/ 804321 h 1699043"/>
              <a:gd name="connsiteX184" fmla="*/ 7465795 w 10232859"/>
              <a:gd name="connsiteY184" fmla="*/ 802598 h 1699043"/>
              <a:gd name="connsiteX185" fmla="*/ 7505046 w 10232859"/>
              <a:gd name="connsiteY185" fmla="*/ 816517 h 1699043"/>
              <a:gd name="connsiteX186" fmla="*/ 7623220 w 10232859"/>
              <a:gd name="connsiteY186" fmla="*/ 888520 h 1699043"/>
              <a:gd name="connsiteX187" fmla="*/ 7700458 w 10232859"/>
              <a:gd name="connsiteY187" fmla="*/ 915079 h 1699043"/>
              <a:gd name="connsiteX188" fmla="*/ 7730988 w 10232859"/>
              <a:gd name="connsiteY188" fmla="*/ 920756 h 1699043"/>
              <a:gd name="connsiteX189" fmla="*/ 7781942 w 10232859"/>
              <a:gd name="connsiteY189" fmla="*/ 930503 h 1699043"/>
              <a:gd name="connsiteX190" fmla="*/ 7827704 w 10232859"/>
              <a:gd name="connsiteY190" fmla="*/ 928558 h 1699043"/>
              <a:gd name="connsiteX191" fmla="*/ 7867270 w 10232859"/>
              <a:gd name="connsiteY191" fmla="*/ 940366 h 1699043"/>
              <a:gd name="connsiteX192" fmla="*/ 7866538 w 10232859"/>
              <a:gd name="connsiteY192" fmla="*/ 955045 h 1699043"/>
              <a:gd name="connsiteX193" fmla="*/ 7912084 w 10232859"/>
              <a:gd name="connsiteY193" fmla="*/ 963800 h 1699043"/>
              <a:gd name="connsiteX194" fmla="*/ 7982264 w 10232859"/>
              <a:gd name="connsiteY194" fmla="*/ 975773 h 1699043"/>
              <a:gd name="connsiteX195" fmla="*/ 7991272 w 10232859"/>
              <a:gd name="connsiteY195" fmla="*/ 981104 h 1699043"/>
              <a:gd name="connsiteX196" fmla="*/ 8006496 w 10232859"/>
              <a:gd name="connsiteY196" fmla="*/ 972839 h 1699043"/>
              <a:gd name="connsiteX197" fmla="*/ 8034497 w 10232859"/>
              <a:gd name="connsiteY197" fmla="*/ 972054 h 1699043"/>
              <a:gd name="connsiteX198" fmla="*/ 8150881 w 10232859"/>
              <a:gd name="connsiteY198" fmla="*/ 990411 h 1699043"/>
              <a:gd name="connsiteX199" fmla="*/ 8172106 w 10232859"/>
              <a:gd name="connsiteY199" fmla="*/ 990512 h 1699043"/>
              <a:gd name="connsiteX200" fmla="*/ 8196076 w 10232859"/>
              <a:gd name="connsiteY200" fmla="*/ 1000078 h 1699043"/>
              <a:gd name="connsiteX201" fmla="*/ 8247463 w 10232859"/>
              <a:gd name="connsiteY201" fmla="*/ 1016332 h 1699043"/>
              <a:gd name="connsiteX202" fmla="*/ 8279272 w 10232859"/>
              <a:gd name="connsiteY202" fmla="*/ 1032921 h 1699043"/>
              <a:gd name="connsiteX203" fmla="*/ 8289611 w 10232859"/>
              <a:gd name="connsiteY203" fmla="*/ 1028630 h 1699043"/>
              <a:gd name="connsiteX204" fmla="*/ 8311483 w 10232859"/>
              <a:gd name="connsiteY204" fmla="*/ 1029399 h 1699043"/>
              <a:gd name="connsiteX205" fmla="*/ 8399489 w 10232859"/>
              <a:gd name="connsiteY205" fmla="*/ 1048562 h 1699043"/>
              <a:gd name="connsiteX206" fmla="*/ 8415973 w 10232859"/>
              <a:gd name="connsiteY206" fmla="*/ 1049660 h 1699043"/>
              <a:gd name="connsiteX207" fmla="*/ 8433326 w 10232859"/>
              <a:gd name="connsiteY207" fmla="*/ 1057881 h 1699043"/>
              <a:gd name="connsiteX208" fmla="*/ 8502328 w 10232859"/>
              <a:gd name="connsiteY208" fmla="*/ 1091498 h 1699043"/>
              <a:gd name="connsiteX209" fmla="*/ 8534346 w 10232859"/>
              <a:gd name="connsiteY209" fmla="*/ 1106980 h 1699043"/>
              <a:gd name="connsiteX210" fmla="*/ 8534980 w 10232859"/>
              <a:gd name="connsiteY210" fmla="*/ 1110861 h 1699043"/>
              <a:gd name="connsiteX211" fmla="*/ 8544104 w 10232859"/>
              <a:gd name="connsiteY211" fmla="*/ 1108406 h 1699043"/>
              <a:gd name="connsiteX212" fmla="*/ 8567742 w 10232859"/>
              <a:gd name="connsiteY212" fmla="*/ 1117590 h 1699043"/>
              <a:gd name="connsiteX213" fmla="*/ 8633779 w 10232859"/>
              <a:gd name="connsiteY213" fmla="*/ 1139226 h 1699043"/>
              <a:gd name="connsiteX214" fmla="*/ 8676965 w 10232859"/>
              <a:gd name="connsiteY214" fmla="*/ 1156949 h 1699043"/>
              <a:gd name="connsiteX215" fmla="*/ 8698944 w 10232859"/>
              <a:gd name="connsiteY215" fmla="*/ 1156939 h 1699043"/>
              <a:gd name="connsiteX216" fmla="*/ 8711456 w 10232859"/>
              <a:gd name="connsiteY216" fmla="*/ 1169217 h 1699043"/>
              <a:gd name="connsiteX217" fmla="*/ 8732793 w 10232859"/>
              <a:gd name="connsiteY217" fmla="*/ 1172972 h 1699043"/>
              <a:gd name="connsiteX218" fmla="*/ 8751897 w 10232859"/>
              <a:gd name="connsiteY218" fmla="*/ 1190886 h 1699043"/>
              <a:gd name="connsiteX219" fmla="*/ 8793564 w 10232859"/>
              <a:gd name="connsiteY219" fmla="*/ 1172572 h 1699043"/>
              <a:gd name="connsiteX220" fmla="*/ 8834270 w 10232859"/>
              <a:gd name="connsiteY220" fmla="*/ 1206624 h 1699043"/>
              <a:gd name="connsiteX221" fmla="*/ 8853872 w 10232859"/>
              <a:gd name="connsiteY221" fmla="*/ 1214714 h 1699043"/>
              <a:gd name="connsiteX222" fmla="*/ 8861901 w 10232859"/>
              <a:gd name="connsiteY222" fmla="*/ 1211375 h 1699043"/>
              <a:gd name="connsiteX223" fmla="*/ 8874168 w 10232859"/>
              <a:gd name="connsiteY223" fmla="*/ 1213967 h 1699043"/>
              <a:gd name="connsiteX224" fmla="*/ 8871123 w 10232859"/>
              <a:gd name="connsiteY224" fmla="*/ 1221160 h 1699043"/>
              <a:gd name="connsiteX225" fmla="*/ 8903537 w 10232859"/>
              <a:gd name="connsiteY225" fmla="*/ 1230588 h 1699043"/>
              <a:gd name="connsiteX226" fmla="*/ 8933767 w 10232859"/>
              <a:gd name="connsiteY226" fmla="*/ 1263368 h 1699043"/>
              <a:gd name="connsiteX227" fmla="*/ 8985765 w 10232859"/>
              <a:gd name="connsiteY227" fmla="*/ 1287664 h 1699043"/>
              <a:gd name="connsiteX228" fmla="*/ 9071444 w 10232859"/>
              <a:gd name="connsiteY228" fmla="*/ 1317305 h 1699043"/>
              <a:gd name="connsiteX229" fmla="*/ 9096711 w 10232859"/>
              <a:gd name="connsiteY229" fmla="*/ 1327777 h 1699043"/>
              <a:gd name="connsiteX230" fmla="*/ 9338853 w 10232859"/>
              <a:gd name="connsiteY230" fmla="*/ 1448046 h 1699043"/>
              <a:gd name="connsiteX231" fmla="*/ 9520814 w 10232859"/>
              <a:gd name="connsiteY231" fmla="*/ 1449827 h 1699043"/>
              <a:gd name="connsiteX232" fmla="*/ 9702271 w 10232859"/>
              <a:gd name="connsiteY232" fmla="*/ 1488553 h 1699043"/>
              <a:gd name="connsiteX233" fmla="*/ 9744273 w 10232859"/>
              <a:gd name="connsiteY233" fmla="*/ 1523512 h 1699043"/>
              <a:gd name="connsiteX234" fmla="*/ 9771903 w 10232859"/>
              <a:gd name="connsiteY234" fmla="*/ 1530034 h 1699043"/>
              <a:gd name="connsiteX235" fmla="*/ 9818565 w 10232859"/>
              <a:gd name="connsiteY235" fmla="*/ 1538545 h 1699043"/>
              <a:gd name="connsiteX236" fmla="*/ 9882202 w 10232859"/>
              <a:gd name="connsiteY236" fmla="*/ 1565888 h 1699043"/>
              <a:gd name="connsiteX237" fmla="*/ 10022025 w 10232859"/>
              <a:gd name="connsiteY237" fmla="*/ 1599696 h 1699043"/>
              <a:gd name="connsiteX238" fmla="*/ 10220406 w 10232859"/>
              <a:gd name="connsiteY238" fmla="*/ 1677005 h 1699043"/>
              <a:gd name="connsiteX239" fmla="*/ 10232859 w 10232859"/>
              <a:gd name="connsiteY239" fmla="*/ 1699043 h 1699043"/>
              <a:gd name="connsiteX240" fmla="*/ 0 w 10232859"/>
              <a:gd name="connsiteY240" fmla="*/ 1699043 h 1699043"/>
              <a:gd name="connsiteX241" fmla="*/ 0 w 10232859"/>
              <a:gd name="connsiteY241" fmla="*/ 21828 h 1699043"/>
              <a:gd name="connsiteX242" fmla="*/ 8097 w 10232859"/>
              <a:gd name="connsiteY242" fmla="*/ 24355 h 1699043"/>
              <a:gd name="connsiteX243" fmla="*/ 77128 w 10232859"/>
              <a:gd name="connsiteY243" fmla="*/ 6867 h 1699043"/>
              <a:gd name="connsiteX244" fmla="*/ 188338 w 10232859"/>
              <a:gd name="connsiteY244" fmla="*/ 5079 h 1699043"/>
              <a:gd name="connsiteX245" fmla="*/ 298809 w 10232859"/>
              <a:gd name="connsiteY245" fmla="*/ 6198 h 1699043"/>
              <a:gd name="connsiteX246" fmla="*/ 338985 w 10232859"/>
              <a:gd name="connsiteY246" fmla="*/ 8006 h 1699043"/>
              <a:gd name="connsiteX247" fmla="*/ 409815 w 10232859"/>
              <a:gd name="connsiteY247"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6073281 w 10232859"/>
              <a:gd name="connsiteY147" fmla="*/ 334316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6538 w 10232859"/>
              <a:gd name="connsiteY190" fmla="*/ 955045 h 1699043"/>
              <a:gd name="connsiteX191" fmla="*/ 7912084 w 10232859"/>
              <a:gd name="connsiteY191" fmla="*/ 963800 h 1699043"/>
              <a:gd name="connsiteX192" fmla="*/ 7982264 w 10232859"/>
              <a:gd name="connsiteY192" fmla="*/ 975773 h 1699043"/>
              <a:gd name="connsiteX193" fmla="*/ 7991272 w 10232859"/>
              <a:gd name="connsiteY193" fmla="*/ 981104 h 1699043"/>
              <a:gd name="connsiteX194" fmla="*/ 8006496 w 10232859"/>
              <a:gd name="connsiteY194" fmla="*/ 972839 h 1699043"/>
              <a:gd name="connsiteX195" fmla="*/ 8034497 w 10232859"/>
              <a:gd name="connsiteY195" fmla="*/ 972054 h 1699043"/>
              <a:gd name="connsiteX196" fmla="*/ 8150881 w 10232859"/>
              <a:gd name="connsiteY196" fmla="*/ 990411 h 1699043"/>
              <a:gd name="connsiteX197" fmla="*/ 8172106 w 10232859"/>
              <a:gd name="connsiteY197" fmla="*/ 990512 h 1699043"/>
              <a:gd name="connsiteX198" fmla="*/ 8196076 w 10232859"/>
              <a:gd name="connsiteY198" fmla="*/ 1000078 h 1699043"/>
              <a:gd name="connsiteX199" fmla="*/ 8247463 w 10232859"/>
              <a:gd name="connsiteY199" fmla="*/ 1016332 h 1699043"/>
              <a:gd name="connsiteX200" fmla="*/ 8279272 w 10232859"/>
              <a:gd name="connsiteY200" fmla="*/ 1032921 h 1699043"/>
              <a:gd name="connsiteX201" fmla="*/ 8289611 w 10232859"/>
              <a:gd name="connsiteY201" fmla="*/ 1028630 h 1699043"/>
              <a:gd name="connsiteX202" fmla="*/ 8311483 w 10232859"/>
              <a:gd name="connsiteY202" fmla="*/ 1029399 h 1699043"/>
              <a:gd name="connsiteX203" fmla="*/ 8399489 w 10232859"/>
              <a:gd name="connsiteY203" fmla="*/ 1048562 h 1699043"/>
              <a:gd name="connsiteX204" fmla="*/ 8415973 w 10232859"/>
              <a:gd name="connsiteY204" fmla="*/ 1049660 h 1699043"/>
              <a:gd name="connsiteX205" fmla="*/ 8433326 w 10232859"/>
              <a:gd name="connsiteY205" fmla="*/ 1057881 h 1699043"/>
              <a:gd name="connsiteX206" fmla="*/ 8502328 w 10232859"/>
              <a:gd name="connsiteY206" fmla="*/ 1091498 h 1699043"/>
              <a:gd name="connsiteX207" fmla="*/ 8534346 w 10232859"/>
              <a:gd name="connsiteY207" fmla="*/ 1106980 h 1699043"/>
              <a:gd name="connsiteX208" fmla="*/ 8534980 w 10232859"/>
              <a:gd name="connsiteY208" fmla="*/ 1110861 h 1699043"/>
              <a:gd name="connsiteX209" fmla="*/ 8544104 w 10232859"/>
              <a:gd name="connsiteY209" fmla="*/ 1108406 h 1699043"/>
              <a:gd name="connsiteX210" fmla="*/ 8567742 w 10232859"/>
              <a:gd name="connsiteY210" fmla="*/ 1117590 h 1699043"/>
              <a:gd name="connsiteX211" fmla="*/ 8633779 w 10232859"/>
              <a:gd name="connsiteY211" fmla="*/ 1139226 h 1699043"/>
              <a:gd name="connsiteX212" fmla="*/ 8676965 w 10232859"/>
              <a:gd name="connsiteY212" fmla="*/ 1156949 h 1699043"/>
              <a:gd name="connsiteX213" fmla="*/ 8698944 w 10232859"/>
              <a:gd name="connsiteY213" fmla="*/ 1156939 h 1699043"/>
              <a:gd name="connsiteX214" fmla="*/ 8711456 w 10232859"/>
              <a:gd name="connsiteY214" fmla="*/ 1169217 h 1699043"/>
              <a:gd name="connsiteX215" fmla="*/ 8732793 w 10232859"/>
              <a:gd name="connsiteY215" fmla="*/ 1172972 h 1699043"/>
              <a:gd name="connsiteX216" fmla="*/ 8751897 w 10232859"/>
              <a:gd name="connsiteY216" fmla="*/ 1190886 h 1699043"/>
              <a:gd name="connsiteX217" fmla="*/ 8793564 w 10232859"/>
              <a:gd name="connsiteY217" fmla="*/ 1172572 h 1699043"/>
              <a:gd name="connsiteX218" fmla="*/ 8834270 w 10232859"/>
              <a:gd name="connsiteY218" fmla="*/ 1206624 h 1699043"/>
              <a:gd name="connsiteX219" fmla="*/ 8853872 w 10232859"/>
              <a:gd name="connsiteY219" fmla="*/ 1214714 h 1699043"/>
              <a:gd name="connsiteX220" fmla="*/ 8861901 w 10232859"/>
              <a:gd name="connsiteY220" fmla="*/ 1211375 h 1699043"/>
              <a:gd name="connsiteX221" fmla="*/ 8874168 w 10232859"/>
              <a:gd name="connsiteY221" fmla="*/ 1213967 h 1699043"/>
              <a:gd name="connsiteX222" fmla="*/ 8871123 w 10232859"/>
              <a:gd name="connsiteY222" fmla="*/ 1221160 h 1699043"/>
              <a:gd name="connsiteX223" fmla="*/ 8903537 w 10232859"/>
              <a:gd name="connsiteY223" fmla="*/ 1230588 h 1699043"/>
              <a:gd name="connsiteX224" fmla="*/ 8933767 w 10232859"/>
              <a:gd name="connsiteY224" fmla="*/ 1263368 h 1699043"/>
              <a:gd name="connsiteX225" fmla="*/ 8985765 w 10232859"/>
              <a:gd name="connsiteY225" fmla="*/ 1287664 h 1699043"/>
              <a:gd name="connsiteX226" fmla="*/ 9071444 w 10232859"/>
              <a:gd name="connsiteY226" fmla="*/ 1317305 h 1699043"/>
              <a:gd name="connsiteX227" fmla="*/ 9096711 w 10232859"/>
              <a:gd name="connsiteY227" fmla="*/ 1327777 h 1699043"/>
              <a:gd name="connsiteX228" fmla="*/ 9338853 w 10232859"/>
              <a:gd name="connsiteY228" fmla="*/ 1448046 h 1699043"/>
              <a:gd name="connsiteX229" fmla="*/ 9520814 w 10232859"/>
              <a:gd name="connsiteY229" fmla="*/ 1449827 h 1699043"/>
              <a:gd name="connsiteX230" fmla="*/ 9702271 w 10232859"/>
              <a:gd name="connsiteY230" fmla="*/ 1488553 h 1699043"/>
              <a:gd name="connsiteX231" fmla="*/ 9744273 w 10232859"/>
              <a:gd name="connsiteY231" fmla="*/ 1523512 h 1699043"/>
              <a:gd name="connsiteX232" fmla="*/ 9771903 w 10232859"/>
              <a:gd name="connsiteY232" fmla="*/ 1530034 h 1699043"/>
              <a:gd name="connsiteX233" fmla="*/ 9818565 w 10232859"/>
              <a:gd name="connsiteY233" fmla="*/ 1538545 h 1699043"/>
              <a:gd name="connsiteX234" fmla="*/ 9882202 w 10232859"/>
              <a:gd name="connsiteY234" fmla="*/ 1565888 h 1699043"/>
              <a:gd name="connsiteX235" fmla="*/ 10022025 w 10232859"/>
              <a:gd name="connsiteY235" fmla="*/ 1599696 h 1699043"/>
              <a:gd name="connsiteX236" fmla="*/ 10220406 w 10232859"/>
              <a:gd name="connsiteY236" fmla="*/ 1677005 h 1699043"/>
              <a:gd name="connsiteX237" fmla="*/ 10232859 w 10232859"/>
              <a:gd name="connsiteY237" fmla="*/ 1699043 h 1699043"/>
              <a:gd name="connsiteX238" fmla="*/ 0 w 10232859"/>
              <a:gd name="connsiteY238" fmla="*/ 1699043 h 1699043"/>
              <a:gd name="connsiteX239" fmla="*/ 0 w 10232859"/>
              <a:gd name="connsiteY239" fmla="*/ 21828 h 1699043"/>
              <a:gd name="connsiteX240" fmla="*/ 8097 w 10232859"/>
              <a:gd name="connsiteY240" fmla="*/ 24355 h 1699043"/>
              <a:gd name="connsiteX241" fmla="*/ 77128 w 10232859"/>
              <a:gd name="connsiteY241" fmla="*/ 6867 h 1699043"/>
              <a:gd name="connsiteX242" fmla="*/ 188338 w 10232859"/>
              <a:gd name="connsiteY242" fmla="*/ 5079 h 1699043"/>
              <a:gd name="connsiteX243" fmla="*/ 298809 w 10232859"/>
              <a:gd name="connsiteY243" fmla="*/ 6198 h 1699043"/>
              <a:gd name="connsiteX244" fmla="*/ 338985 w 10232859"/>
              <a:gd name="connsiteY244" fmla="*/ 8006 h 1699043"/>
              <a:gd name="connsiteX245" fmla="*/ 409815 w 10232859"/>
              <a:gd name="connsiteY245"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034497 w 10232859"/>
              <a:gd name="connsiteY194" fmla="*/ 972054 h 1699043"/>
              <a:gd name="connsiteX195" fmla="*/ 8150881 w 10232859"/>
              <a:gd name="connsiteY195" fmla="*/ 990411 h 1699043"/>
              <a:gd name="connsiteX196" fmla="*/ 8172106 w 10232859"/>
              <a:gd name="connsiteY196" fmla="*/ 990512 h 1699043"/>
              <a:gd name="connsiteX197" fmla="*/ 8196076 w 10232859"/>
              <a:gd name="connsiteY197" fmla="*/ 1000078 h 1699043"/>
              <a:gd name="connsiteX198" fmla="*/ 8247463 w 10232859"/>
              <a:gd name="connsiteY198" fmla="*/ 1016332 h 1699043"/>
              <a:gd name="connsiteX199" fmla="*/ 8279272 w 10232859"/>
              <a:gd name="connsiteY199" fmla="*/ 1032921 h 1699043"/>
              <a:gd name="connsiteX200" fmla="*/ 8289611 w 10232859"/>
              <a:gd name="connsiteY200" fmla="*/ 1028630 h 1699043"/>
              <a:gd name="connsiteX201" fmla="*/ 8311483 w 10232859"/>
              <a:gd name="connsiteY201" fmla="*/ 1029399 h 1699043"/>
              <a:gd name="connsiteX202" fmla="*/ 8399489 w 10232859"/>
              <a:gd name="connsiteY202" fmla="*/ 1048562 h 1699043"/>
              <a:gd name="connsiteX203" fmla="*/ 8415973 w 10232859"/>
              <a:gd name="connsiteY203" fmla="*/ 1049660 h 1699043"/>
              <a:gd name="connsiteX204" fmla="*/ 8433326 w 10232859"/>
              <a:gd name="connsiteY204" fmla="*/ 1057881 h 1699043"/>
              <a:gd name="connsiteX205" fmla="*/ 8502328 w 10232859"/>
              <a:gd name="connsiteY205" fmla="*/ 1091498 h 1699043"/>
              <a:gd name="connsiteX206" fmla="*/ 8534346 w 10232859"/>
              <a:gd name="connsiteY206" fmla="*/ 1106980 h 1699043"/>
              <a:gd name="connsiteX207" fmla="*/ 8534980 w 10232859"/>
              <a:gd name="connsiteY207" fmla="*/ 1110861 h 1699043"/>
              <a:gd name="connsiteX208" fmla="*/ 8544104 w 10232859"/>
              <a:gd name="connsiteY208" fmla="*/ 1108406 h 1699043"/>
              <a:gd name="connsiteX209" fmla="*/ 8567742 w 10232859"/>
              <a:gd name="connsiteY209" fmla="*/ 1117590 h 1699043"/>
              <a:gd name="connsiteX210" fmla="*/ 8633779 w 10232859"/>
              <a:gd name="connsiteY210" fmla="*/ 1139226 h 1699043"/>
              <a:gd name="connsiteX211" fmla="*/ 8676965 w 10232859"/>
              <a:gd name="connsiteY211" fmla="*/ 1156949 h 1699043"/>
              <a:gd name="connsiteX212" fmla="*/ 8698944 w 10232859"/>
              <a:gd name="connsiteY212" fmla="*/ 1156939 h 1699043"/>
              <a:gd name="connsiteX213" fmla="*/ 8711456 w 10232859"/>
              <a:gd name="connsiteY213" fmla="*/ 1169217 h 1699043"/>
              <a:gd name="connsiteX214" fmla="*/ 8732793 w 10232859"/>
              <a:gd name="connsiteY214" fmla="*/ 1172972 h 1699043"/>
              <a:gd name="connsiteX215" fmla="*/ 8751897 w 10232859"/>
              <a:gd name="connsiteY215" fmla="*/ 1190886 h 1699043"/>
              <a:gd name="connsiteX216" fmla="*/ 8793564 w 10232859"/>
              <a:gd name="connsiteY216" fmla="*/ 1172572 h 1699043"/>
              <a:gd name="connsiteX217" fmla="*/ 8834270 w 10232859"/>
              <a:gd name="connsiteY217" fmla="*/ 1206624 h 1699043"/>
              <a:gd name="connsiteX218" fmla="*/ 8853872 w 10232859"/>
              <a:gd name="connsiteY218" fmla="*/ 1214714 h 1699043"/>
              <a:gd name="connsiteX219" fmla="*/ 8861901 w 10232859"/>
              <a:gd name="connsiteY219" fmla="*/ 1211375 h 1699043"/>
              <a:gd name="connsiteX220" fmla="*/ 8874168 w 10232859"/>
              <a:gd name="connsiteY220" fmla="*/ 1213967 h 1699043"/>
              <a:gd name="connsiteX221" fmla="*/ 8871123 w 10232859"/>
              <a:gd name="connsiteY221" fmla="*/ 1221160 h 1699043"/>
              <a:gd name="connsiteX222" fmla="*/ 8903537 w 10232859"/>
              <a:gd name="connsiteY222" fmla="*/ 1230588 h 1699043"/>
              <a:gd name="connsiteX223" fmla="*/ 8933767 w 10232859"/>
              <a:gd name="connsiteY223" fmla="*/ 1263368 h 1699043"/>
              <a:gd name="connsiteX224" fmla="*/ 8985765 w 10232859"/>
              <a:gd name="connsiteY224" fmla="*/ 1287664 h 1699043"/>
              <a:gd name="connsiteX225" fmla="*/ 9071444 w 10232859"/>
              <a:gd name="connsiteY225" fmla="*/ 1317305 h 1699043"/>
              <a:gd name="connsiteX226" fmla="*/ 9096711 w 10232859"/>
              <a:gd name="connsiteY226" fmla="*/ 1327777 h 1699043"/>
              <a:gd name="connsiteX227" fmla="*/ 9338853 w 10232859"/>
              <a:gd name="connsiteY227" fmla="*/ 1448046 h 1699043"/>
              <a:gd name="connsiteX228" fmla="*/ 9520814 w 10232859"/>
              <a:gd name="connsiteY228" fmla="*/ 1449827 h 1699043"/>
              <a:gd name="connsiteX229" fmla="*/ 9702271 w 10232859"/>
              <a:gd name="connsiteY229" fmla="*/ 1488553 h 1699043"/>
              <a:gd name="connsiteX230" fmla="*/ 9744273 w 10232859"/>
              <a:gd name="connsiteY230" fmla="*/ 1523512 h 1699043"/>
              <a:gd name="connsiteX231" fmla="*/ 9771903 w 10232859"/>
              <a:gd name="connsiteY231" fmla="*/ 1530034 h 1699043"/>
              <a:gd name="connsiteX232" fmla="*/ 9818565 w 10232859"/>
              <a:gd name="connsiteY232" fmla="*/ 1538545 h 1699043"/>
              <a:gd name="connsiteX233" fmla="*/ 9882202 w 10232859"/>
              <a:gd name="connsiteY233" fmla="*/ 1565888 h 1699043"/>
              <a:gd name="connsiteX234" fmla="*/ 10022025 w 10232859"/>
              <a:gd name="connsiteY234" fmla="*/ 1599696 h 1699043"/>
              <a:gd name="connsiteX235" fmla="*/ 10220406 w 10232859"/>
              <a:gd name="connsiteY235" fmla="*/ 1677005 h 1699043"/>
              <a:gd name="connsiteX236" fmla="*/ 10232859 w 10232859"/>
              <a:gd name="connsiteY236" fmla="*/ 1699043 h 1699043"/>
              <a:gd name="connsiteX237" fmla="*/ 0 w 10232859"/>
              <a:gd name="connsiteY237" fmla="*/ 1699043 h 1699043"/>
              <a:gd name="connsiteX238" fmla="*/ 0 w 10232859"/>
              <a:gd name="connsiteY238" fmla="*/ 21828 h 1699043"/>
              <a:gd name="connsiteX239" fmla="*/ 8097 w 10232859"/>
              <a:gd name="connsiteY239" fmla="*/ 24355 h 1699043"/>
              <a:gd name="connsiteX240" fmla="*/ 77128 w 10232859"/>
              <a:gd name="connsiteY240" fmla="*/ 6867 h 1699043"/>
              <a:gd name="connsiteX241" fmla="*/ 188338 w 10232859"/>
              <a:gd name="connsiteY241" fmla="*/ 5079 h 1699043"/>
              <a:gd name="connsiteX242" fmla="*/ 298809 w 10232859"/>
              <a:gd name="connsiteY242" fmla="*/ 6198 h 1699043"/>
              <a:gd name="connsiteX243" fmla="*/ 338985 w 10232859"/>
              <a:gd name="connsiteY243" fmla="*/ 8006 h 1699043"/>
              <a:gd name="connsiteX244" fmla="*/ 409815 w 10232859"/>
              <a:gd name="connsiteY244"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32793 w 10232859"/>
              <a:gd name="connsiteY212" fmla="*/ 1172972 h 1699043"/>
              <a:gd name="connsiteX213" fmla="*/ 8751897 w 10232859"/>
              <a:gd name="connsiteY213" fmla="*/ 1190886 h 1699043"/>
              <a:gd name="connsiteX214" fmla="*/ 8793564 w 10232859"/>
              <a:gd name="connsiteY214" fmla="*/ 1172572 h 1699043"/>
              <a:gd name="connsiteX215" fmla="*/ 8834270 w 10232859"/>
              <a:gd name="connsiteY215" fmla="*/ 1206624 h 1699043"/>
              <a:gd name="connsiteX216" fmla="*/ 8853872 w 10232859"/>
              <a:gd name="connsiteY216" fmla="*/ 1214714 h 1699043"/>
              <a:gd name="connsiteX217" fmla="*/ 8861901 w 10232859"/>
              <a:gd name="connsiteY217" fmla="*/ 1211375 h 1699043"/>
              <a:gd name="connsiteX218" fmla="*/ 8874168 w 10232859"/>
              <a:gd name="connsiteY218" fmla="*/ 1213967 h 1699043"/>
              <a:gd name="connsiteX219" fmla="*/ 8871123 w 10232859"/>
              <a:gd name="connsiteY219" fmla="*/ 1221160 h 1699043"/>
              <a:gd name="connsiteX220" fmla="*/ 8903537 w 10232859"/>
              <a:gd name="connsiteY220" fmla="*/ 1230588 h 1699043"/>
              <a:gd name="connsiteX221" fmla="*/ 8933767 w 10232859"/>
              <a:gd name="connsiteY221" fmla="*/ 1263368 h 1699043"/>
              <a:gd name="connsiteX222" fmla="*/ 8985765 w 10232859"/>
              <a:gd name="connsiteY222" fmla="*/ 1287664 h 1699043"/>
              <a:gd name="connsiteX223" fmla="*/ 9071444 w 10232859"/>
              <a:gd name="connsiteY223" fmla="*/ 1317305 h 1699043"/>
              <a:gd name="connsiteX224" fmla="*/ 9096711 w 10232859"/>
              <a:gd name="connsiteY224" fmla="*/ 1327777 h 1699043"/>
              <a:gd name="connsiteX225" fmla="*/ 9338853 w 10232859"/>
              <a:gd name="connsiteY225" fmla="*/ 1448046 h 1699043"/>
              <a:gd name="connsiteX226" fmla="*/ 9520814 w 10232859"/>
              <a:gd name="connsiteY226" fmla="*/ 1449827 h 1699043"/>
              <a:gd name="connsiteX227" fmla="*/ 9702271 w 10232859"/>
              <a:gd name="connsiteY227" fmla="*/ 1488553 h 1699043"/>
              <a:gd name="connsiteX228" fmla="*/ 9744273 w 10232859"/>
              <a:gd name="connsiteY228" fmla="*/ 1523512 h 1699043"/>
              <a:gd name="connsiteX229" fmla="*/ 9771903 w 10232859"/>
              <a:gd name="connsiteY229" fmla="*/ 1530034 h 1699043"/>
              <a:gd name="connsiteX230" fmla="*/ 9818565 w 10232859"/>
              <a:gd name="connsiteY230" fmla="*/ 1538545 h 1699043"/>
              <a:gd name="connsiteX231" fmla="*/ 9882202 w 10232859"/>
              <a:gd name="connsiteY231" fmla="*/ 1565888 h 1699043"/>
              <a:gd name="connsiteX232" fmla="*/ 10022025 w 10232859"/>
              <a:gd name="connsiteY232" fmla="*/ 1599696 h 1699043"/>
              <a:gd name="connsiteX233" fmla="*/ 10220406 w 10232859"/>
              <a:gd name="connsiteY233" fmla="*/ 1677005 h 1699043"/>
              <a:gd name="connsiteX234" fmla="*/ 10232859 w 10232859"/>
              <a:gd name="connsiteY234" fmla="*/ 1699043 h 1699043"/>
              <a:gd name="connsiteX235" fmla="*/ 0 w 10232859"/>
              <a:gd name="connsiteY235" fmla="*/ 1699043 h 1699043"/>
              <a:gd name="connsiteX236" fmla="*/ 0 w 10232859"/>
              <a:gd name="connsiteY236" fmla="*/ 21828 h 1699043"/>
              <a:gd name="connsiteX237" fmla="*/ 8097 w 10232859"/>
              <a:gd name="connsiteY237" fmla="*/ 24355 h 1699043"/>
              <a:gd name="connsiteX238" fmla="*/ 77128 w 10232859"/>
              <a:gd name="connsiteY238" fmla="*/ 6867 h 1699043"/>
              <a:gd name="connsiteX239" fmla="*/ 188338 w 10232859"/>
              <a:gd name="connsiteY239" fmla="*/ 5079 h 1699043"/>
              <a:gd name="connsiteX240" fmla="*/ 298809 w 10232859"/>
              <a:gd name="connsiteY240" fmla="*/ 6198 h 1699043"/>
              <a:gd name="connsiteX241" fmla="*/ 338985 w 10232859"/>
              <a:gd name="connsiteY241" fmla="*/ 8006 h 1699043"/>
              <a:gd name="connsiteX242" fmla="*/ 409815 w 10232859"/>
              <a:gd name="connsiteY242"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793564 w 10232859"/>
              <a:gd name="connsiteY213" fmla="*/ 1172572 h 1699043"/>
              <a:gd name="connsiteX214" fmla="*/ 8834270 w 10232859"/>
              <a:gd name="connsiteY214" fmla="*/ 1206624 h 1699043"/>
              <a:gd name="connsiteX215" fmla="*/ 8853872 w 10232859"/>
              <a:gd name="connsiteY215" fmla="*/ 1214714 h 1699043"/>
              <a:gd name="connsiteX216" fmla="*/ 8861901 w 10232859"/>
              <a:gd name="connsiteY216" fmla="*/ 1211375 h 1699043"/>
              <a:gd name="connsiteX217" fmla="*/ 8874168 w 10232859"/>
              <a:gd name="connsiteY217" fmla="*/ 1213967 h 1699043"/>
              <a:gd name="connsiteX218" fmla="*/ 8871123 w 10232859"/>
              <a:gd name="connsiteY218" fmla="*/ 1221160 h 1699043"/>
              <a:gd name="connsiteX219" fmla="*/ 8903537 w 10232859"/>
              <a:gd name="connsiteY219" fmla="*/ 1230588 h 1699043"/>
              <a:gd name="connsiteX220" fmla="*/ 8933767 w 10232859"/>
              <a:gd name="connsiteY220" fmla="*/ 1263368 h 1699043"/>
              <a:gd name="connsiteX221" fmla="*/ 8985765 w 10232859"/>
              <a:gd name="connsiteY221" fmla="*/ 1287664 h 1699043"/>
              <a:gd name="connsiteX222" fmla="*/ 9071444 w 10232859"/>
              <a:gd name="connsiteY222" fmla="*/ 1317305 h 1699043"/>
              <a:gd name="connsiteX223" fmla="*/ 9096711 w 10232859"/>
              <a:gd name="connsiteY223" fmla="*/ 1327777 h 1699043"/>
              <a:gd name="connsiteX224" fmla="*/ 9338853 w 10232859"/>
              <a:gd name="connsiteY224" fmla="*/ 1448046 h 1699043"/>
              <a:gd name="connsiteX225" fmla="*/ 9520814 w 10232859"/>
              <a:gd name="connsiteY225" fmla="*/ 1449827 h 1699043"/>
              <a:gd name="connsiteX226" fmla="*/ 9702271 w 10232859"/>
              <a:gd name="connsiteY226" fmla="*/ 1488553 h 1699043"/>
              <a:gd name="connsiteX227" fmla="*/ 9744273 w 10232859"/>
              <a:gd name="connsiteY227" fmla="*/ 1523512 h 1699043"/>
              <a:gd name="connsiteX228" fmla="*/ 9771903 w 10232859"/>
              <a:gd name="connsiteY228" fmla="*/ 1530034 h 1699043"/>
              <a:gd name="connsiteX229" fmla="*/ 9818565 w 10232859"/>
              <a:gd name="connsiteY229" fmla="*/ 1538545 h 1699043"/>
              <a:gd name="connsiteX230" fmla="*/ 9882202 w 10232859"/>
              <a:gd name="connsiteY230" fmla="*/ 1565888 h 1699043"/>
              <a:gd name="connsiteX231" fmla="*/ 10022025 w 10232859"/>
              <a:gd name="connsiteY231" fmla="*/ 1599696 h 1699043"/>
              <a:gd name="connsiteX232" fmla="*/ 10220406 w 10232859"/>
              <a:gd name="connsiteY232" fmla="*/ 1677005 h 1699043"/>
              <a:gd name="connsiteX233" fmla="*/ 10232859 w 10232859"/>
              <a:gd name="connsiteY233" fmla="*/ 1699043 h 1699043"/>
              <a:gd name="connsiteX234" fmla="*/ 0 w 10232859"/>
              <a:gd name="connsiteY234" fmla="*/ 1699043 h 1699043"/>
              <a:gd name="connsiteX235" fmla="*/ 0 w 10232859"/>
              <a:gd name="connsiteY235" fmla="*/ 21828 h 1699043"/>
              <a:gd name="connsiteX236" fmla="*/ 8097 w 10232859"/>
              <a:gd name="connsiteY236" fmla="*/ 24355 h 1699043"/>
              <a:gd name="connsiteX237" fmla="*/ 77128 w 10232859"/>
              <a:gd name="connsiteY237" fmla="*/ 6867 h 1699043"/>
              <a:gd name="connsiteX238" fmla="*/ 188338 w 10232859"/>
              <a:gd name="connsiteY238" fmla="*/ 5079 h 1699043"/>
              <a:gd name="connsiteX239" fmla="*/ 298809 w 10232859"/>
              <a:gd name="connsiteY239" fmla="*/ 6198 h 1699043"/>
              <a:gd name="connsiteX240" fmla="*/ 338985 w 10232859"/>
              <a:gd name="connsiteY240" fmla="*/ 8006 h 1699043"/>
              <a:gd name="connsiteX241" fmla="*/ 409815 w 10232859"/>
              <a:gd name="connsiteY24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0232859" h="1699043">
                <a:moveTo>
                  <a:pt x="409815" y="5045"/>
                </a:moveTo>
                <a:cubicBezTo>
                  <a:pt x="429370" y="4390"/>
                  <a:pt x="447350" y="1844"/>
                  <a:pt x="456316" y="4077"/>
                </a:cubicBezTo>
                <a:cubicBezTo>
                  <a:pt x="477158" y="7678"/>
                  <a:pt x="444163" y="18056"/>
                  <a:pt x="463611" y="18441"/>
                </a:cubicBezTo>
                <a:cubicBezTo>
                  <a:pt x="482411" y="11619"/>
                  <a:pt x="487072" y="29834"/>
                  <a:pt x="506289" y="21667"/>
                </a:cubicBezTo>
                <a:cubicBezTo>
                  <a:pt x="496843" y="8226"/>
                  <a:pt x="549409" y="22324"/>
                  <a:pt x="547180" y="10297"/>
                </a:cubicBezTo>
                <a:cubicBezTo>
                  <a:pt x="570685" y="26535"/>
                  <a:pt x="573306" y="5039"/>
                  <a:pt x="599180" y="9165"/>
                </a:cubicBezTo>
                <a:cubicBezTo>
                  <a:pt x="612602" y="15098"/>
                  <a:pt x="621179" y="15818"/>
                  <a:pt x="630247" y="8332"/>
                </a:cubicBezTo>
                <a:cubicBezTo>
                  <a:pt x="692592" y="37344"/>
                  <a:pt x="662498" y="8239"/>
                  <a:pt x="715463" y="18029"/>
                </a:cubicBezTo>
                <a:cubicBezTo>
                  <a:pt x="761811" y="28765"/>
                  <a:pt x="812435" y="34762"/>
                  <a:pt x="862866" y="63233"/>
                </a:cubicBezTo>
                <a:cubicBezTo>
                  <a:pt x="873066" y="71493"/>
                  <a:pt x="892555" y="73882"/>
                  <a:pt x="906400" y="68570"/>
                </a:cubicBezTo>
                <a:cubicBezTo>
                  <a:pt x="908782" y="67655"/>
                  <a:pt x="910904" y="66542"/>
                  <a:pt x="912698" y="65266"/>
                </a:cubicBezTo>
                <a:cubicBezTo>
                  <a:pt x="943729" y="85619"/>
                  <a:pt x="957570" y="74516"/>
                  <a:pt x="972936" y="88549"/>
                </a:cubicBezTo>
                <a:cubicBezTo>
                  <a:pt x="1016216" y="93123"/>
                  <a:pt x="1046982" y="78021"/>
                  <a:pt x="1061158" y="90302"/>
                </a:cubicBezTo>
                <a:cubicBezTo>
                  <a:pt x="1082487" y="88877"/>
                  <a:pt x="1108723" y="73289"/>
                  <a:pt x="1127764" y="86443"/>
                </a:cubicBezTo>
                <a:cubicBezTo>
                  <a:pt x="1127604" y="75222"/>
                  <a:pt x="1154212" y="94228"/>
                  <a:pt x="1165092" y="86517"/>
                </a:cubicBezTo>
                <a:cubicBezTo>
                  <a:pt x="1172532" y="79848"/>
                  <a:pt x="1182339" y="84060"/>
                  <a:pt x="1192274" y="84088"/>
                </a:cubicBezTo>
                <a:cubicBezTo>
                  <a:pt x="1203651" y="78585"/>
                  <a:pt x="1248434" y="85441"/>
                  <a:pt x="1261359" y="91263"/>
                </a:cubicBezTo>
                <a:cubicBezTo>
                  <a:pt x="1294377" y="112056"/>
                  <a:pt x="1348832" y="92888"/>
                  <a:pt x="1375826" y="108740"/>
                </a:cubicBezTo>
                <a:cubicBezTo>
                  <a:pt x="1384490" y="110842"/>
                  <a:pt x="1392528" y="111481"/>
                  <a:pt x="1400134" y="111208"/>
                </a:cubicBezTo>
                <a:lnTo>
                  <a:pt x="1420782" y="108347"/>
                </a:lnTo>
                <a:lnTo>
                  <a:pt x="1425360" y="103343"/>
                </a:lnTo>
                <a:lnTo>
                  <a:pt x="1438688" y="103900"/>
                </a:lnTo>
                <a:lnTo>
                  <a:pt x="1442183" y="103008"/>
                </a:lnTo>
                <a:cubicBezTo>
                  <a:pt x="1448852" y="101280"/>
                  <a:pt x="1455482" y="99738"/>
                  <a:pt x="1462271" y="98933"/>
                </a:cubicBezTo>
                <a:cubicBezTo>
                  <a:pt x="1460480" y="123023"/>
                  <a:pt x="1519712" y="96044"/>
                  <a:pt x="1506437" y="116084"/>
                </a:cubicBezTo>
                <a:cubicBezTo>
                  <a:pt x="1543421" y="115842"/>
                  <a:pt x="1521082" y="134981"/>
                  <a:pt x="1559721" y="115918"/>
                </a:cubicBezTo>
                <a:cubicBezTo>
                  <a:pt x="1622424" y="132591"/>
                  <a:pt x="1709577" y="121173"/>
                  <a:pt x="1763086" y="148431"/>
                </a:cubicBezTo>
                <a:cubicBezTo>
                  <a:pt x="1815897" y="152158"/>
                  <a:pt x="1869650" y="152419"/>
                  <a:pt x="1909571" y="158571"/>
                </a:cubicBezTo>
                <a:cubicBezTo>
                  <a:pt x="1944577" y="152584"/>
                  <a:pt x="1963780" y="165894"/>
                  <a:pt x="2002612" y="185342"/>
                </a:cubicBezTo>
                <a:cubicBezTo>
                  <a:pt x="2057542" y="188412"/>
                  <a:pt x="2102353" y="209660"/>
                  <a:pt x="2155278" y="197824"/>
                </a:cubicBezTo>
                <a:cubicBezTo>
                  <a:pt x="2158165" y="201469"/>
                  <a:pt x="2161968" y="204456"/>
                  <a:pt x="2166398" y="206965"/>
                </a:cubicBezTo>
                <a:lnTo>
                  <a:pt x="2180455" y="212894"/>
                </a:lnTo>
                <a:lnTo>
                  <a:pt x="2182638" y="212313"/>
                </a:lnTo>
                <a:cubicBezTo>
                  <a:pt x="2191756" y="211797"/>
                  <a:pt x="2196930" y="213146"/>
                  <a:pt x="2200348" y="215316"/>
                </a:cubicBezTo>
                <a:lnTo>
                  <a:pt x="2203307" y="218590"/>
                </a:lnTo>
                <a:lnTo>
                  <a:pt x="2215170" y="221472"/>
                </a:lnTo>
                <a:lnTo>
                  <a:pt x="2237765" y="229357"/>
                </a:lnTo>
                <a:lnTo>
                  <a:pt x="2242719" y="228760"/>
                </a:lnTo>
                <a:lnTo>
                  <a:pt x="2277928" y="237427"/>
                </a:lnTo>
                <a:lnTo>
                  <a:pt x="2278759" y="236563"/>
                </a:lnTo>
                <a:cubicBezTo>
                  <a:pt x="2281421" y="234823"/>
                  <a:pt x="2284901" y="233911"/>
                  <a:pt x="2290187" y="234709"/>
                </a:cubicBezTo>
                <a:cubicBezTo>
                  <a:pt x="2304405" y="231655"/>
                  <a:pt x="2345628" y="219494"/>
                  <a:pt x="2364066" y="218237"/>
                </a:cubicBezTo>
                <a:cubicBezTo>
                  <a:pt x="2375743" y="221506"/>
                  <a:pt x="2388068" y="224536"/>
                  <a:pt x="2400814" y="227165"/>
                </a:cubicBezTo>
                <a:lnTo>
                  <a:pt x="2408414" y="228429"/>
                </a:lnTo>
                <a:lnTo>
                  <a:pt x="2408650" y="228234"/>
                </a:lnTo>
                <a:cubicBezTo>
                  <a:pt x="2410483" y="228038"/>
                  <a:pt x="2413050" y="228278"/>
                  <a:pt x="2416835" y="229128"/>
                </a:cubicBezTo>
                <a:lnTo>
                  <a:pt x="2422271" y="230733"/>
                </a:lnTo>
                <a:lnTo>
                  <a:pt x="2490341" y="211074"/>
                </a:lnTo>
                <a:cubicBezTo>
                  <a:pt x="2529316" y="208871"/>
                  <a:pt x="2549401" y="191268"/>
                  <a:pt x="2588929" y="200980"/>
                </a:cubicBezTo>
                <a:cubicBezTo>
                  <a:pt x="2625398" y="198847"/>
                  <a:pt x="2654940" y="190424"/>
                  <a:pt x="2687426" y="193848"/>
                </a:cubicBezTo>
                <a:cubicBezTo>
                  <a:pt x="2698335" y="187864"/>
                  <a:pt x="2709521" y="185129"/>
                  <a:pt x="2723517" y="192652"/>
                </a:cubicBezTo>
                <a:cubicBezTo>
                  <a:pt x="2756835" y="188350"/>
                  <a:pt x="2761531" y="176438"/>
                  <a:pt x="2785956" y="184404"/>
                </a:cubicBezTo>
                <a:cubicBezTo>
                  <a:pt x="2799369" y="164864"/>
                  <a:pt x="2802708" y="171921"/>
                  <a:pt x="2813378" y="176833"/>
                </a:cubicBezTo>
                <a:lnTo>
                  <a:pt x="2814782" y="177153"/>
                </a:lnTo>
                <a:lnTo>
                  <a:pt x="2816580" y="174366"/>
                </a:lnTo>
                <a:lnTo>
                  <a:pt x="2821623" y="172875"/>
                </a:lnTo>
                <a:lnTo>
                  <a:pt x="2836688" y="172971"/>
                </a:lnTo>
                <a:lnTo>
                  <a:pt x="2842564" y="173695"/>
                </a:lnTo>
                <a:cubicBezTo>
                  <a:pt x="2846534" y="173937"/>
                  <a:pt x="2849070" y="173769"/>
                  <a:pt x="2850712" y="173290"/>
                </a:cubicBezTo>
                <a:cubicBezTo>
                  <a:pt x="2850757" y="173214"/>
                  <a:pt x="2850801" y="173138"/>
                  <a:pt x="2850846" y="173062"/>
                </a:cubicBezTo>
                <a:lnTo>
                  <a:pt x="2858611" y="173112"/>
                </a:lnTo>
                <a:cubicBezTo>
                  <a:pt x="2871867" y="173694"/>
                  <a:pt x="2884913" y="174736"/>
                  <a:pt x="2897454" y="176114"/>
                </a:cubicBezTo>
                <a:cubicBezTo>
                  <a:pt x="2903755" y="163406"/>
                  <a:pt x="2952342" y="175773"/>
                  <a:pt x="2940369" y="152944"/>
                </a:cubicBezTo>
                <a:cubicBezTo>
                  <a:pt x="2957076" y="154120"/>
                  <a:pt x="2969777" y="163235"/>
                  <a:pt x="2959670" y="148367"/>
                </a:cubicBezTo>
                <a:cubicBezTo>
                  <a:pt x="2965032" y="148320"/>
                  <a:pt x="2967900" y="146880"/>
                  <a:pt x="2969615" y="144755"/>
                </a:cubicBezTo>
                <a:lnTo>
                  <a:pt x="2970000" y="143776"/>
                </a:lnTo>
                <a:lnTo>
                  <a:pt x="3007272" y="146766"/>
                </a:lnTo>
                <a:lnTo>
                  <a:pt x="3011677" y="145404"/>
                </a:lnTo>
                <a:lnTo>
                  <a:pt x="3036668" y="149604"/>
                </a:lnTo>
                <a:lnTo>
                  <a:pt x="3049208" y="150573"/>
                </a:lnTo>
                <a:lnTo>
                  <a:pt x="3053517" y="153322"/>
                </a:lnTo>
                <a:cubicBezTo>
                  <a:pt x="3057746" y="154918"/>
                  <a:pt x="3063258" y="155431"/>
                  <a:pt x="3071637" y="153496"/>
                </a:cubicBezTo>
                <a:lnTo>
                  <a:pt x="3110077" y="149202"/>
                </a:lnTo>
                <a:lnTo>
                  <a:pt x="3173743" y="159581"/>
                </a:lnTo>
                <a:cubicBezTo>
                  <a:pt x="3203872" y="159443"/>
                  <a:pt x="3205720" y="152598"/>
                  <a:pt x="3254203" y="151756"/>
                </a:cubicBezTo>
                <a:cubicBezTo>
                  <a:pt x="3298520" y="170671"/>
                  <a:pt x="3274378" y="179402"/>
                  <a:pt x="3380350" y="151151"/>
                </a:cubicBezTo>
                <a:cubicBezTo>
                  <a:pt x="3433470" y="157383"/>
                  <a:pt x="3409905" y="153931"/>
                  <a:pt x="3476147" y="170925"/>
                </a:cubicBezTo>
                <a:cubicBezTo>
                  <a:pt x="3495624" y="172754"/>
                  <a:pt x="3573433" y="153024"/>
                  <a:pt x="3581876" y="150448"/>
                </a:cubicBezTo>
                <a:cubicBezTo>
                  <a:pt x="3645019" y="168821"/>
                  <a:pt x="3637816" y="143953"/>
                  <a:pt x="3704761" y="150492"/>
                </a:cubicBezTo>
                <a:cubicBezTo>
                  <a:pt x="3732481" y="125722"/>
                  <a:pt x="3720202" y="148011"/>
                  <a:pt x="3755040" y="141978"/>
                </a:cubicBezTo>
                <a:cubicBezTo>
                  <a:pt x="3751742" y="163732"/>
                  <a:pt x="3795265" y="127963"/>
                  <a:pt x="3804689" y="151893"/>
                </a:cubicBezTo>
                <a:cubicBezTo>
                  <a:pt x="3810732" y="150037"/>
                  <a:pt x="3816287" y="147485"/>
                  <a:pt x="3821793" y="144743"/>
                </a:cubicBezTo>
                <a:lnTo>
                  <a:pt x="3824682" y="143319"/>
                </a:lnTo>
                <a:lnTo>
                  <a:pt x="3837536" y="141778"/>
                </a:lnTo>
                <a:lnTo>
                  <a:pt x="3839550" y="136147"/>
                </a:lnTo>
                <a:lnTo>
                  <a:pt x="3857743" y="130104"/>
                </a:lnTo>
                <a:cubicBezTo>
                  <a:pt x="3864805" y="128643"/>
                  <a:pt x="3872697" y="128011"/>
                  <a:pt x="3881852" y="128717"/>
                </a:cubicBezTo>
                <a:cubicBezTo>
                  <a:pt x="3914678" y="140047"/>
                  <a:pt x="3949962" y="139745"/>
                  <a:pt x="3998088" y="127932"/>
                </a:cubicBezTo>
                <a:cubicBezTo>
                  <a:pt x="4012987" y="131622"/>
                  <a:pt x="4058471" y="131332"/>
                  <a:pt x="4066682" y="124147"/>
                </a:cubicBezTo>
                <a:cubicBezTo>
                  <a:pt x="4076084" y="122618"/>
                  <a:pt x="4087294" y="125216"/>
                  <a:pt x="4091246" y="117503"/>
                </a:cubicBezTo>
                <a:cubicBezTo>
                  <a:pt x="4097972" y="108229"/>
                  <a:pt x="4131886" y="122717"/>
                  <a:pt x="4126556" y="111725"/>
                </a:cubicBezTo>
                <a:cubicBezTo>
                  <a:pt x="4150620" y="121653"/>
                  <a:pt x="4168222" y="102239"/>
                  <a:pt x="4187717" y="97496"/>
                </a:cubicBezTo>
                <a:cubicBezTo>
                  <a:pt x="4197248" y="102415"/>
                  <a:pt x="4207541" y="99960"/>
                  <a:pt x="4220826" y="95991"/>
                </a:cubicBezTo>
                <a:lnTo>
                  <a:pt x="4239014" y="90840"/>
                </a:lnTo>
                <a:lnTo>
                  <a:pt x="4246653" y="91360"/>
                </a:lnTo>
                <a:cubicBezTo>
                  <a:pt x="4255895" y="91263"/>
                  <a:pt x="4264334" y="90629"/>
                  <a:pt x="4271841" y="90188"/>
                </a:cubicBezTo>
                <a:lnTo>
                  <a:pt x="4286277" y="90173"/>
                </a:lnTo>
                <a:lnTo>
                  <a:pt x="4292025" y="90407"/>
                </a:lnTo>
                <a:lnTo>
                  <a:pt x="4304713" y="95673"/>
                </a:lnTo>
                <a:lnTo>
                  <a:pt x="4321285" y="93560"/>
                </a:lnTo>
                <a:lnTo>
                  <a:pt x="4339561" y="98806"/>
                </a:lnTo>
                <a:cubicBezTo>
                  <a:pt x="4340668" y="97273"/>
                  <a:pt x="4342159" y="95846"/>
                  <a:pt x="4343990" y="94576"/>
                </a:cubicBezTo>
                <a:lnTo>
                  <a:pt x="4358885" y="90264"/>
                </a:lnTo>
                <a:lnTo>
                  <a:pt x="4371648" y="95312"/>
                </a:lnTo>
                <a:cubicBezTo>
                  <a:pt x="4372251" y="86927"/>
                  <a:pt x="4386448" y="96257"/>
                  <a:pt x="4398380" y="98447"/>
                </a:cubicBezTo>
                <a:lnTo>
                  <a:pt x="4405729" y="97677"/>
                </a:lnTo>
                <a:lnTo>
                  <a:pt x="4431408" y="104311"/>
                </a:lnTo>
                <a:cubicBezTo>
                  <a:pt x="4445462" y="106988"/>
                  <a:pt x="4459011" y="108715"/>
                  <a:pt x="4472183" y="109916"/>
                </a:cubicBezTo>
                <a:lnTo>
                  <a:pt x="4518828" y="112600"/>
                </a:lnTo>
                <a:lnTo>
                  <a:pt x="4532040" y="117793"/>
                </a:lnTo>
                <a:cubicBezTo>
                  <a:pt x="4562193" y="123492"/>
                  <a:pt x="4598554" y="117583"/>
                  <a:pt x="4617778" y="130479"/>
                </a:cubicBezTo>
                <a:cubicBezTo>
                  <a:pt x="4626259" y="133024"/>
                  <a:pt x="4634242" y="134080"/>
                  <a:pt x="4641872" y="134207"/>
                </a:cubicBezTo>
                <a:lnTo>
                  <a:pt x="4662766" y="132438"/>
                </a:lnTo>
                <a:lnTo>
                  <a:pt x="4667770" y="127694"/>
                </a:lnTo>
                <a:lnTo>
                  <a:pt x="4681052" y="128947"/>
                </a:lnTo>
                <a:lnTo>
                  <a:pt x="4684624" y="128241"/>
                </a:lnTo>
                <a:cubicBezTo>
                  <a:pt x="4691441" y="126869"/>
                  <a:pt x="4698205" y="125683"/>
                  <a:pt x="4705061" y="125234"/>
                </a:cubicBezTo>
                <a:cubicBezTo>
                  <a:pt x="4701197" y="149124"/>
                  <a:pt x="4762747" y="125360"/>
                  <a:pt x="4747746" y="144617"/>
                </a:cubicBezTo>
                <a:cubicBezTo>
                  <a:pt x="4784752" y="146312"/>
                  <a:pt x="4823070" y="154053"/>
                  <a:pt x="4867014" y="164145"/>
                </a:cubicBezTo>
                <a:cubicBezTo>
                  <a:pt x="4928279" y="184021"/>
                  <a:pt x="4950439" y="160303"/>
                  <a:pt x="5001600" y="190239"/>
                </a:cubicBezTo>
                <a:cubicBezTo>
                  <a:pt x="5054087" y="196711"/>
                  <a:pt x="5076576" y="177858"/>
                  <a:pt x="5115965" y="186069"/>
                </a:cubicBezTo>
                <a:cubicBezTo>
                  <a:pt x="5141248" y="210877"/>
                  <a:pt x="5145689" y="221876"/>
                  <a:pt x="5193957" y="229364"/>
                </a:cubicBezTo>
                <a:cubicBezTo>
                  <a:pt x="5248620" y="235290"/>
                  <a:pt x="5221967" y="272312"/>
                  <a:pt x="5275907" y="263295"/>
                </a:cubicBezTo>
                <a:cubicBezTo>
                  <a:pt x="5278478" y="267074"/>
                  <a:pt x="5340662" y="273630"/>
                  <a:pt x="5344878" y="276360"/>
                </a:cubicBezTo>
                <a:lnTo>
                  <a:pt x="5413398" y="276235"/>
                </a:lnTo>
                <a:lnTo>
                  <a:pt x="5415629" y="275768"/>
                </a:lnTo>
                <a:cubicBezTo>
                  <a:pt x="5424792" y="275732"/>
                  <a:pt x="5429850" y="277347"/>
                  <a:pt x="5433078" y="279684"/>
                </a:cubicBezTo>
                <a:lnTo>
                  <a:pt x="5435759" y="283100"/>
                </a:lnTo>
                <a:lnTo>
                  <a:pt x="5447372" y="286587"/>
                </a:lnTo>
                <a:lnTo>
                  <a:pt x="5469289" y="295620"/>
                </a:lnTo>
                <a:lnTo>
                  <a:pt x="5508752" y="305753"/>
                </a:lnTo>
                <a:lnTo>
                  <a:pt x="5509657" y="304936"/>
                </a:lnTo>
                <a:cubicBezTo>
                  <a:pt x="5512470" y="303344"/>
                  <a:pt x="5516028" y="302619"/>
                  <a:pt x="5521245" y="303688"/>
                </a:cubicBezTo>
                <a:cubicBezTo>
                  <a:pt x="5535725" y="301391"/>
                  <a:pt x="5577993" y="291441"/>
                  <a:pt x="5596538" y="291153"/>
                </a:cubicBezTo>
                <a:cubicBezTo>
                  <a:pt x="5607932" y="295018"/>
                  <a:pt x="5619996" y="298677"/>
                  <a:pt x="5632514" y="301962"/>
                </a:cubicBezTo>
                <a:lnTo>
                  <a:pt x="5640005" y="303617"/>
                </a:lnTo>
                <a:lnTo>
                  <a:pt x="5640259" y="303435"/>
                </a:lnTo>
                <a:cubicBezTo>
                  <a:pt x="5642108" y="303337"/>
                  <a:pt x="5644653" y="303709"/>
                  <a:pt x="5648365" y="304754"/>
                </a:cubicBezTo>
                <a:lnTo>
                  <a:pt x="5653662" y="306635"/>
                </a:lnTo>
                <a:lnTo>
                  <a:pt x="5668196" y="309846"/>
                </a:lnTo>
                <a:lnTo>
                  <a:pt x="5673886" y="309526"/>
                </a:lnTo>
                <a:lnTo>
                  <a:pt x="5677139" y="307345"/>
                </a:lnTo>
                <a:lnTo>
                  <a:pt x="5708983" y="306674"/>
                </a:lnTo>
                <a:cubicBezTo>
                  <a:pt x="5728308" y="319040"/>
                  <a:pt x="5739318" y="309097"/>
                  <a:pt x="5773909" y="312061"/>
                </a:cubicBezTo>
                <a:cubicBezTo>
                  <a:pt x="5783376" y="321860"/>
                  <a:pt x="5795690" y="321672"/>
                  <a:pt x="5809500" y="318450"/>
                </a:cubicBezTo>
                <a:cubicBezTo>
                  <a:pt x="5839093" y="328324"/>
                  <a:pt x="5872263" y="326728"/>
                  <a:pt x="5908729" y="332335"/>
                </a:cubicBezTo>
                <a:cubicBezTo>
                  <a:pt x="5951727" y="334879"/>
                  <a:pt x="5963099" y="350288"/>
                  <a:pt x="5990524" y="350618"/>
                </a:cubicBezTo>
                <a:cubicBezTo>
                  <a:pt x="5991234" y="376742"/>
                  <a:pt x="6028592" y="335241"/>
                  <a:pt x="6029302" y="361365"/>
                </a:cubicBezTo>
                <a:lnTo>
                  <a:pt x="6086225" y="339621"/>
                </a:lnTo>
                <a:lnTo>
                  <a:pt x="6105063" y="347340"/>
                </a:lnTo>
                <a:cubicBezTo>
                  <a:pt x="6123220" y="350768"/>
                  <a:pt x="6176633" y="357519"/>
                  <a:pt x="6195166" y="360190"/>
                </a:cubicBezTo>
                <a:cubicBezTo>
                  <a:pt x="6208491" y="366896"/>
                  <a:pt x="6210739" y="378331"/>
                  <a:pt x="6216259" y="363365"/>
                </a:cubicBezTo>
                <a:cubicBezTo>
                  <a:pt x="6220943" y="365191"/>
                  <a:pt x="6224807" y="365077"/>
                  <a:pt x="6228331" y="364034"/>
                </a:cubicBezTo>
                <a:lnTo>
                  <a:pt x="6229602" y="363414"/>
                </a:lnTo>
                <a:lnTo>
                  <a:pt x="6258988" y="378660"/>
                </a:lnTo>
                <a:lnTo>
                  <a:pt x="6264106" y="379141"/>
                </a:lnTo>
                <a:lnTo>
                  <a:pt x="6281703" y="391054"/>
                </a:lnTo>
                <a:lnTo>
                  <a:pt x="6291622" y="396155"/>
                </a:lnTo>
                <a:lnTo>
                  <a:pt x="6292712" y="399771"/>
                </a:lnTo>
                <a:cubicBezTo>
                  <a:pt x="6294843" y="402467"/>
                  <a:pt x="6299119" y="404777"/>
                  <a:pt x="6308227" y="406196"/>
                </a:cubicBezTo>
                <a:lnTo>
                  <a:pt x="6328981" y="409495"/>
                </a:lnTo>
                <a:lnTo>
                  <a:pt x="6368693" y="417845"/>
                </a:lnTo>
                <a:cubicBezTo>
                  <a:pt x="6371618" y="421064"/>
                  <a:pt x="6413995" y="448260"/>
                  <a:pt x="6414811" y="452200"/>
                </a:cubicBezTo>
                <a:cubicBezTo>
                  <a:pt x="6472474" y="452324"/>
                  <a:pt x="6416366" y="454044"/>
                  <a:pt x="6467879" y="468248"/>
                </a:cubicBezTo>
                <a:cubicBezTo>
                  <a:pt x="6497136" y="485368"/>
                  <a:pt x="6544744" y="499929"/>
                  <a:pt x="6564351" y="537518"/>
                </a:cubicBezTo>
                <a:cubicBezTo>
                  <a:pt x="6600774" y="544284"/>
                  <a:pt x="6683084" y="572586"/>
                  <a:pt x="6711178" y="573610"/>
                </a:cubicBezTo>
                <a:cubicBezTo>
                  <a:pt x="6726278" y="581783"/>
                  <a:pt x="6766796" y="600843"/>
                  <a:pt x="6764036" y="588943"/>
                </a:cubicBezTo>
                <a:cubicBezTo>
                  <a:pt x="6830367" y="591215"/>
                  <a:pt x="6834546" y="616110"/>
                  <a:pt x="6858983" y="623723"/>
                </a:cubicBezTo>
                <a:cubicBezTo>
                  <a:pt x="6883420" y="631336"/>
                  <a:pt x="6874724" y="627173"/>
                  <a:pt x="6910661" y="634620"/>
                </a:cubicBezTo>
                <a:cubicBezTo>
                  <a:pt x="6886933" y="650238"/>
                  <a:pt x="6958918" y="637790"/>
                  <a:pt x="6944111" y="659502"/>
                </a:cubicBezTo>
                <a:cubicBezTo>
                  <a:pt x="6951121" y="660169"/>
                  <a:pt x="6958378" y="660132"/>
                  <a:pt x="6965771" y="659931"/>
                </a:cubicBezTo>
                <a:lnTo>
                  <a:pt x="6969639" y="659837"/>
                </a:lnTo>
                <a:lnTo>
                  <a:pt x="6982242" y="663112"/>
                </a:lnTo>
                <a:lnTo>
                  <a:pt x="6989387" y="659474"/>
                </a:lnTo>
                <a:lnTo>
                  <a:pt x="7010930" y="661134"/>
                </a:lnTo>
                <a:cubicBezTo>
                  <a:pt x="7018443" y="662461"/>
                  <a:pt x="7025878" y="664712"/>
                  <a:pt x="7033125" y="668436"/>
                </a:cubicBezTo>
                <a:cubicBezTo>
                  <a:pt x="7050655" y="688564"/>
                  <a:pt x="7113778" y="682286"/>
                  <a:pt x="7134461" y="708192"/>
                </a:cubicBezTo>
                <a:cubicBezTo>
                  <a:pt x="7143815" y="716210"/>
                  <a:pt x="7183449" y="731779"/>
                  <a:pt x="7197450" y="729094"/>
                </a:cubicBezTo>
                <a:cubicBezTo>
                  <a:pt x="7207053" y="731180"/>
                  <a:pt x="7214263" y="737074"/>
                  <a:pt x="7225084" y="732505"/>
                </a:cubicBezTo>
                <a:cubicBezTo>
                  <a:pt x="7239802" y="727692"/>
                  <a:pt x="7255247" y="750633"/>
                  <a:pt x="7261183" y="740313"/>
                </a:cubicBezTo>
                <a:cubicBezTo>
                  <a:pt x="7272476" y="756319"/>
                  <a:pt x="7306339" y="747471"/>
                  <a:pt x="7327760" y="750586"/>
                </a:cubicBezTo>
                <a:cubicBezTo>
                  <a:pt x="7334820" y="764783"/>
                  <a:pt x="7372804" y="757321"/>
                  <a:pt x="7412222" y="770487"/>
                </a:cubicBezTo>
                <a:cubicBezTo>
                  <a:pt x="7419482" y="786537"/>
                  <a:pt x="7438908" y="779230"/>
                  <a:pt x="7457904" y="804321"/>
                </a:cubicBezTo>
                <a:cubicBezTo>
                  <a:pt x="7460334" y="803523"/>
                  <a:pt x="7462991" y="802942"/>
                  <a:pt x="7465795" y="802598"/>
                </a:cubicBezTo>
                <a:cubicBezTo>
                  <a:pt x="7482080" y="800599"/>
                  <a:pt x="7499653" y="806831"/>
                  <a:pt x="7505046" y="816517"/>
                </a:cubicBezTo>
                <a:cubicBezTo>
                  <a:pt x="7538417" y="853074"/>
                  <a:pt x="7584173" y="869067"/>
                  <a:pt x="7623220" y="888520"/>
                </a:cubicBezTo>
                <a:cubicBezTo>
                  <a:pt x="7669184" y="908475"/>
                  <a:pt x="7655844" y="875556"/>
                  <a:pt x="7700458" y="915079"/>
                </a:cubicBezTo>
                <a:cubicBezTo>
                  <a:pt x="7713299" y="910096"/>
                  <a:pt x="7721213" y="912537"/>
                  <a:pt x="7730988" y="920756"/>
                </a:cubicBezTo>
                <a:cubicBezTo>
                  <a:pt x="7753798" y="929904"/>
                  <a:pt x="7768001" y="910742"/>
                  <a:pt x="7781942" y="930503"/>
                </a:cubicBezTo>
                <a:cubicBezTo>
                  <a:pt x="7786314" y="919014"/>
                  <a:pt x="7829555" y="942839"/>
                  <a:pt x="7827704" y="928558"/>
                </a:cubicBezTo>
                <a:cubicBezTo>
                  <a:pt x="7849394" y="934107"/>
                  <a:pt x="7886324" y="955931"/>
                  <a:pt x="7912084" y="963800"/>
                </a:cubicBezTo>
                <a:cubicBezTo>
                  <a:pt x="7931225" y="978091"/>
                  <a:pt x="7944890" y="969299"/>
                  <a:pt x="7982264" y="975773"/>
                </a:cubicBezTo>
                <a:lnTo>
                  <a:pt x="7991272" y="981104"/>
                </a:lnTo>
                <a:lnTo>
                  <a:pt x="8079795" y="982983"/>
                </a:lnTo>
                <a:cubicBezTo>
                  <a:pt x="8106396" y="984534"/>
                  <a:pt x="8123279" y="987466"/>
                  <a:pt x="8150881" y="990411"/>
                </a:cubicBezTo>
                <a:cubicBezTo>
                  <a:pt x="8155184" y="995435"/>
                  <a:pt x="8170794" y="995512"/>
                  <a:pt x="8172106" y="990512"/>
                </a:cubicBezTo>
                <a:cubicBezTo>
                  <a:pt x="8178349" y="993790"/>
                  <a:pt x="8190057" y="1007072"/>
                  <a:pt x="8196076" y="1000078"/>
                </a:cubicBezTo>
                <a:cubicBezTo>
                  <a:pt x="8214144" y="1004259"/>
                  <a:pt x="8231408" y="1009730"/>
                  <a:pt x="8247463" y="1016332"/>
                </a:cubicBezTo>
                <a:lnTo>
                  <a:pt x="8279272" y="1032921"/>
                </a:lnTo>
                <a:lnTo>
                  <a:pt x="8289611" y="1028630"/>
                </a:lnTo>
                <a:cubicBezTo>
                  <a:pt x="8296281" y="1026812"/>
                  <a:pt x="8303468" y="1026422"/>
                  <a:pt x="8311483" y="1029399"/>
                </a:cubicBezTo>
                <a:cubicBezTo>
                  <a:pt x="8353073" y="1061234"/>
                  <a:pt x="8320764" y="1016490"/>
                  <a:pt x="8399489" y="1048562"/>
                </a:cubicBezTo>
                <a:cubicBezTo>
                  <a:pt x="8402160" y="1052480"/>
                  <a:pt x="8414285" y="1053290"/>
                  <a:pt x="8415973" y="1049660"/>
                </a:cubicBezTo>
                <a:cubicBezTo>
                  <a:pt x="8420389" y="1052382"/>
                  <a:pt x="8427708" y="1062757"/>
                  <a:pt x="8433326" y="1057881"/>
                </a:cubicBezTo>
                <a:cubicBezTo>
                  <a:pt x="8460295" y="1065796"/>
                  <a:pt x="8484063" y="1077374"/>
                  <a:pt x="8502328" y="1091498"/>
                </a:cubicBezTo>
                <a:cubicBezTo>
                  <a:pt x="8531547" y="1095185"/>
                  <a:pt x="8534164" y="1100958"/>
                  <a:pt x="8534346" y="1106980"/>
                </a:cubicBezTo>
                <a:cubicBezTo>
                  <a:pt x="8534557" y="1108274"/>
                  <a:pt x="8534769" y="1109567"/>
                  <a:pt x="8534980" y="1110861"/>
                </a:cubicBezTo>
                <a:lnTo>
                  <a:pt x="8544104" y="1108406"/>
                </a:lnTo>
                <a:cubicBezTo>
                  <a:pt x="8553358" y="1107980"/>
                  <a:pt x="8560970" y="1111788"/>
                  <a:pt x="8567742" y="1117590"/>
                </a:cubicBezTo>
                <a:lnTo>
                  <a:pt x="8633779" y="1139226"/>
                </a:lnTo>
                <a:cubicBezTo>
                  <a:pt x="8631667" y="1160202"/>
                  <a:pt x="8667456" y="1147793"/>
                  <a:pt x="8676965" y="1156949"/>
                </a:cubicBezTo>
                <a:cubicBezTo>
                  <a:pt x="8686287" y="1153629"/>
                  <a:pt x="8693306" y="1154163"/>
                  <a:pt x="8698944" y="1156939"/>
                </a:cubicBezTo>
                <a:lnTo>
                  <a:pt x="8751897" y="1190886"/>
                </a:lnTo>
                <a:cubicBezTo>
                  <a:pt x="8774451" y="1199167"/>
                  <a:pt x="8817274" y="1202653"/>
                  <a:pt x="8834270" y="1206624"/>
                </a:cubicBezTo>
                <a:lnTo>
                  <a:pt x="8853872" y="1214714"/>
                </a:lnTo>
                <a:lnTo>
                  <a:pt x="8861901" y="1211375"/>
                </a:lnTo>
                <a:lnTo>
                  <a:pt x="8874168" y="1213967"/>
                </a:lnTo>
                <a:lnTo>
                  <a:pt x="8871123" y="1221160"/>
                </a:lnTo>
                <a:lnTo>
                  <a:pt x="8903537" y="1230588"/>
                </a:lnTo>
                <a:cubicBezTo>
                  <a:pt x="8927391" y="1238223"/>
                  <a:pt x="8944740" y="1247326"/>
                  <a:pt x="8933767" y="1263368"/>
                </a:cubicBezTo>
                <a:cubicBezTo>
                  <a:pt x="8934120" y="1285491"/>
                  <a:pt x="8996547" y="1266466"/>
                  <a:pt x="8985765" y="1287664"/>
                </a:cubicBezTo>
                <a:cubicBezTo>
                  <a:pt x="9013243" y="1278923"/>
                  <a:pt x="9037732" y="1309948"/>
                  <a:pt x="9071444" y="1317305"/>
                </a:cubicBezTo>
                <a:cubicBezTo>
                  <a:pt x="9072853" y="1328357"/>
                  <a:pt x="9080775" y="1329726"/>
                  <a:pt x="9096711" y="1327777"/>
                </a:cubicBezTo>
                <a:cubicBezTo>
                  <a:pt x="9206252" y="1348526"/>
                  <a:pt x="9301825" y="1489393"/>
                  <a:pt x="9338853" y="1448046"/>
                </a:cubicBezTo>
                <a:cubicBezTo>
                  <a:pt x="9364628" y="1453029"/>
                  <a:pt x="9440704" y="1458325"/>
                  <a:pt x="9520814" y="1449827"/>
                </a:cubicBezTo>
                <a:cubicBezTo>
                  <a:pt x="9536849" y="1478455"/>
                  <a:pt x="9672877" y="1480312"/>
                  <a:pt x="9702271" y="1488553"/>
                </a:cubicBezTo>
                <a:cubicBezTo>
                  <a:pt x="9702279" y="1504784"/>
                  <a:pt x="9757099" y="1502097"/>
                  <a:pt x="9744273" y="1523512"/>
                </a:cubicBezTo>
                <a:cubicBezTo>
                  <a:pt x="9746944" y="1534160"/>
                  <a:pt x="9761818" y="1537070"/>
                  <a:pt x="9771903" y="1530034"/>
                </a:cubicBezTo>
                <a:cubicBezTo>
                  <a:pt x="9788959" y="1535562"/>
                  <a:pt x="9795727" y="1548881"/>
                  <a:pt x="9818565" y="1538545"/>
                </a:cubicBezTo>
                <a:cubicBezTo>
                  <a:pt x="9842216" y="1545630"/>
                  <a:pt x="9854597" y="1583514"/>
                  <a:pt x="9882202" y="1565888"/>
                </a:cubicBezTo>
                <a:cubicBezTo>
                  <a:pt x="9890497" y="1603508"/>
                  <a:pt x="9975093" y="1584109"/>
                  <a:pt x="10022025" y="1599696"/>
                </a:cubicBezTo>
                <a:cubicBezTo>
                  <a:pt x="10087599" y="1644100"/>
                  <a:pt x="10182002" y="1632879"/>
                  <a:pt x="10220406" y="1677005"/>
                </a:cubicBezTo>
                <a:lnTo>
                  <a:pt x="10232859" y="1699043"/>
                </a:lnTo>
                <a:lnTo>
                  <a:pt x="0" y="1699043"/>
                </a:lnTo>
                <a:lnTo>
                  <a:pt x="0" y="21828"/>
                </a:lnTo>
                <a:lnTo>
                  <a:pt x="8097" y="24355"/>
                </a:lnTo>
                <a:cubicBezTo>
                  <a:pt x="43947" y="29235"/>
                  <a:pt x="34752" y="21899"/>
                  <a:pt x="77128" y="6867"/>
                </a:cubicBezTo>
                <a:cubicBezTo>
                  <a:pt x="120709" y="7920"/>
                  <a:pt x="146704" y="-7760"/>
                  <a:pt x="188338" y="5079"/>
                </a:cubicBezTo>
                <a:cubicBezTo>
                  <a:pt x="229133" y="5993"/>
                  <a:pt x="263614" y="138"/>
                  <a:pt x="298809" y="6198"/>
                </a:cubicBezTo>
                <a:cubicBezTo>
                  <a:pt x="312163" y="1206"/>
                  <a:pt x="325122" y="-563"/>
                  <a:pt x="338985" y="8006"/>
                </a:cubicBezTo>
                <a:cubicBezTo>
                  <a:pt x="376758" y="6523"/>
                  <a:pt x="384512" y="-4822"/>
                  <a:pt x="409815" y="504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B46D20DF-CE98-4EA3-96C8-C03C3A885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6384"/>
            <a:ext cx="10232859" cy="1841617"/>
          </a:xfrm>
          <a:custGeom>
            <a:avLst/>
            <a:gdLst>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679743 w 10232859"/>
              <a:gd name="connsiteY180" fmla="*/ 558264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4270 w 10232859"/>
              <a:gd name="connsiteY235" fmla="*/ 1213138 h 1705557"/>
              <a:gd name="connsiteX236" fmla="*/ 8853872 w 10232859"/>
              <a:gd name="connsiteY236" fmla="*/ 1221228 h 1705557"/>
              <a:gd name="connsiteX237" fmla="*/ 8861901 w 10232859"/>
              <a:gd name="connsiteY237" fmla="*/ 1217889 h 1705557"/>
              <a:gd name="connsiteX238" fmla="*/ 8874168 w 10232859"/>
              <a:gd name="connsiteY238" fmla="*/ 1220481 h 1705557"/>
              <a:gd name="connsiteX239" fmla="*/ 8871123 w 10232859"/>
              <a:gd name="connsiteY239" fmla="*/ 1227674 h 1705557"/>
              <a:gd name="connsiteX240" fmla="*/ 8903537 w 10232859"/>
              <a:gd name="connsiteY240" fmla="*/ 1237102 h 1705557"/>
              <a:gd name="connsiteX241" fmla="*/ 8933767 w 10232859"/>
              <a:gd name="connsiteY241" fmla="*/ 1269882 h 1705557"/>
              <a:gd name="connsiteX242" fmla="*/ 8985765 w 10232859"/>
              <a:gd name="connsiteY242" fmla="*/ 1294178 h 1705557"/>
              <a:gd name="connsiteX243" fmla="*/ 9071444 w 10232859"/>
              <a:gd name="connsiteY243" fmla="*/ 1323819 h 1705557"/>
              <a:gd name="connsiteX244" fmla="*/ 9096711 w 10232859"/>
              <a:gd name="connsiteY244" fmla="*/ 1334291 h 1705557"/>
              <a:gd name="connsiteX245" fmla="*/ 9338853 w 10232859"/>
              <a:gd name="connsiteY245" fmla="*/ 1454560 h 1705557"/>
              <a:gd name="connsiteX246" fmla="*/ 9520814 w 10232859"/>
              <a:gd name="connsiteY246" fmla="*/ 1456341 h 1705557"/>
              <a:gd name="connsiteX247" fmla="*/ 9702271 w 10232859"/>
              <a:gd name="connsiteY247" fmla="*/ 1495067 h 1705557"/>
              <a:gd name="connsiteX248" fmla="*/ 9744273 w 10232859"/>
              <a:gd name="connsiteY248" fmla="*/ 1530026 h 1705557"/>
              <a:gd name="connsiteX249" fmla="*/ 9771903 w 10232859"/>
              <a:gd name="connsiteY249" fmla="*/ 1536548 h 1705557"/>
              <a:gd name="connsiteX250" fmla="*/ 9818565 w 10232859"/>
              <a:gd name="connsiteY250" fmla="*/ 1545059 h 1705557"/>
              <a:gd name="connsiteX251" fmla="*/ 9882202 w 10232859"/>
              <a:gd name="connsiteY251" fmla="*/ 1572402 h 1705557"/>
              <a:gd name="connsiteX252" fmla="*/ 10022025 w 10232859"/>
              <a:gd name="connsiteY252" fmla="*/ 1606210 h 1705557"/>
              <a:gd name="connsiteX253" fmla="*/ 10220406 w 10232859"/>
              <a:gd name="connsiteY253" fmla="*/ 1683519 h 1705557"/>
              <a:gd name="connsiteX254" fmla="*/ 10232859 w 10232859"/>
              <a:gd name="connsiteY254" fmla="*/ 1705557 h 1705557"/>
              <a:gd name="connsiteX255" fmla="*/ 0 w 10232859"/>
              <a:gd name="connsiteY255" fmla="*/ 1705557 h 1705557"/>
              <a:gd name="connsiteX256" fmla="*/ 0 w 10232859"/>
              <a:gd name="connsiteY256" fmla="*/ 28342 h 1705557"/>
              <a:gd name="connsiteX257" fmla="*/ 8097 w 10232859"/>
              <a:gd name="connsiteY257" fmla="*/ 30869 h 1705557"/>
              <a:gd name="connsiteX258" fmla="*/ 77128 w 10232859"/>
              <a:gd name="connsiteY258" fmla="*/ 13381 h 1705557"/>
              <a:gd name="connsiteX259" fmla="*/ 188338 w 10232859"/>
              <a:gd name="connsiteY259" fmla="*/ 11593 h 1705557"/>
              <a:gd name="connsiteX260" fmla="*/ 298809 w 10232859"/>
              <a:gd name="connsiteY260" fmla="*/ 12712 h 1705557"/>
              <a:gd name="connsiteX261" fmla="*/ 338985 w 10232859"/>
              <a:gd name="connsiteY261" fmla="*/ 14520 h 1705557"/>
              <a:gd name="connsiteX262" fmla="*/ 409815 w 10232859"/>
              <a:gd name="connsiteY262" fmla="*/ 11559 h 1705557"/>
              <a:gd name="connsiteX263" fmla="*/ 424169 w 10232859"/>
              <a:gd name="connsiteY26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633779 w 10232859"/>
              <a:gd name="connsiteY227" fmla="*/ 1145740 h 1705557"/>
              <a:gd name="connsiteX228" fmla="*/ 8676965 w 10232859"/>
              <a:gd name="connsiteY228" fmla="*/ 1163463 h 1705557"/>
              <a:gd name="connsiteX229" fmla="*/ 8698944 w 10232859"/>
              <a:gd name="connsiteY229" fmla="*/ 1163453 h 1705557"/>
              <a:gd name="connsiteX230" fmla="*/ 8711456 w 10232859"/>
              <a:gd name="connsiteY230" fmla="*/ 1175731 h 1705557"/>
              <a:gd name="connsiteX231" fmla="*/ 8732793 w 10232859"/>
              <a:gd name="connsiteY231" fmla="*/ 1179486 h 1705557"/>
              <a:gd name="connsiteX232" fmla="*/ 8751897 w 10232859"/>
              <a:gd name="connsiteY232" fmla="*/ 1197400 h 1705557"/>
              <a:gd name="connsiteX233" fmla="*/ 8793564 w 10232859"/>
              <a:gd name="connsiteY233" fmla="*/ 1179086 h 1705557"/>
              <a:gd name="connsiteX234" fmla="*/ 8834270 w 10232859"/>
              <a:gd name="connsiteY234" fmla="*/ 1213138 h 1705557"/>
              <a:gd name="connsiteX235" fmla="*/ 8853872 w 10232859"/>
              <a:gd name="connsiteY235" fmla="*/ 1221228 h 1705557"/>
              <a:gd name="connsiteX236" fmla="*/ 8861901 w 10232859"/>
              <a:gd name="connsiteY236" fmla="*/ 1217889 h 1705557"/>
              <a:gd name="connsiteX237" fmla="*/ 8874168 w 10232859"/>
              <a:gd name="connsiteY237" fmla="*/ 1220481 h 1705557"/>
              <a:gd name="connsiteX238" fmla="*/ 8871123 w 10232859"/>
              <a:gd name="connsiteY238" fmla="*/ 1227674 h 1705557"/>
              <a:gd name="connsiteX239" fmla="*/ 8903537 w 10232859"/>
              <a:gd name="connsiteY239" fmla="*/ 1237102 h 1705557"/>
              <a:gd name="connsiteX240" fmla="*/ 8933767 w 10232859"/>
              <a:gd name="connsiteY240" fmla="*/ 1269882 h 1705557"/>
              <a:gd name="connsiteX241" fmla="*/ 8985765 w 10232859"/>
              <a:gd name="connsiteY241" fmla="*/ 1294178 h 1705557"/>
              <a:gd name="connsiteX242" fmla="*/ 9071444 w 10232859"/>
              <a:gd name="connsiteY242" fmla="*/ 1323819 h 1705557"/>
              <a:gd name="connsiteX243" fmla="*/ 9096711 w 10232859"/>
              <a:gd name="connsiteY243" fmla="*/ 1334291 h 1705557"/>
              <a:gd name="connsiteX244" fmla="*/ 9338853 w 10232859"/>
              <a:gd name="connsiteY244" fmla="*/ 1454560 h 1705557"/>
              <a:gd name="connsiteX245" fmla="*/ 9520814 w 10232859"/>
              <a:gd name="connsiteY245" fmla="*/ 1456341 h 1705557"/>
              <a:gd name="connsiteX246" fmla="*/ 9702271 w 10232859"/>
              <a:gd name="connsiteY246" fmla="*/ 1495067 h 1705557"/>
              <a:gd name="connsiteX247" fmla="*/ 9744273 w 10232859"/>
              <a:gd name="connsiteY247" fmla="*/ 1530026 h 1705557"/>
              <a:gd name="connsiteX248" fmla="*/ 9771903 w 10232859"/>
              <a:gd name="connsiteY248" fmla="*/ 1536548 h 1705557"/>
              <a:gd name="connsiteX249" fmla="*/ 9818565 w 10232859"/>
              <a:gd name="connsiteY249" fmla="*/ 1545059 h 1705557"/>
              <a:gd name="connsiteX250" fmla="*/ 9882202 w 10232859"/>
              <a:gd name="connsiteY250" fmla="*/ 1572402 h 1705557"/>
              <a:gd name="connsiteX251" fmla="*/ 10022025 w 10232859"/>
              <a:gd name="connsiteY251" fmla="*/ 1606210 h 1705557"/>
              <a:gd name="connsiteX252" fmla="*/ 10220406 w 10232859"/>
              <a:gd name="connsiteY252" fmla="*/ 1683519 h 1705557"/>
              <a:gd name="connsiteX253" fmla="*/ 10232859 w 10232859"/>
              <a:gd name="connsiteY253" fmla="*/ 1705557 h 1705557"/>
              <a:gd name="connsiteX254" fmla="*/ 0 w 10232859"/>
              <a:gd name="connsiteY254" fmla="*/ 1705557 h 1705557"/>
              <a:gd name="connsiteX255" fmla="*/ 0 w 10232859"/>
              <a:gd name="connsiteY255" fmla="*/ 28342 h 1705557"/>
              <a:gd name="connsiteX256" fmla="*/ 8097 w 10232859"/>
              <a:gd name="connsiteY256" fmla="*/ 30869 h 1705557"/>
              <a:gd name="connsiteX257" fmla="*/ 77128 w 10232859"/>
              <a:gd name="connsiteY257" fmla="*/ 13381 h 1705557"/>
              <a:gd name="connsiteX258" fmla="*/ 188338 w 10232859"/>
              <a:gd name="connsiteY258" fmla="*/ 11593 h 1705557"/>
              <a:gd name="connsiteX259" fmla="*/ 298809 w 10232859"/>
              <a:gd name="connsiteY259" fmla="*/ 12712 h 1705557"/>
              <a:gd name="connsiteX260" fmla="*/ 338985 w 10232859"/>
              <a:gd name="connsiteY260" fmla="*/ 14520 h 1705557"/>
              <a:gd name="connsiteX261" fmla="*/ 409815 w 10232859"/>
              <a:gd name="connsiteY261" fmla="*/ 11559 h 1705557"/>
              <a:gd name="connsiteX262" fmla="*/ 424169 w 10232859"/>
              <a:gd name="connsiteY26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633779 w 10232859"/>
              <a:gd name="connsiteY226" fmla="*/ 1145740 h 1705557"/>
              <a:gd name="connsiteX227" fmla="*/ 8676965 w 10232859"/>
              <a:gd name="connsiteY227" fmla="*/ 1163463 h 1705557"/>
              <a:gd name="connsiteX228" fmla="*/ 8698944 w 10232859"/>
              <a:gd name="connsiteY228" fmla="*/ 1163453 h 1705557"/>
              <a:gd name="connsiteX229" fmla="*/ 8711456 w 10232859"/>
              <a:gd name="connsiteY229" fmla="*/ 1175731 h 1705557"/>
              <a:gd name="connsiteX230" fmla="*/ 8732793 w 10232859"/>
              <a:gd name="connsiteY230" fmla="*/ 1179486 h 1705557"/>
              <a:gd name="connsiteX231" fmla="*/ 8751897 w 10232859"/>
              <a:gd name="connsiteY231" fmla="*/ 1197400 h 1705557"/>
              <a:gd name="connsiteX232" fmla="*/ 8793564 w 10232859"/>
              <a:gd name="connsiteY232" fmla="*/ 1179086 h 1705557"/>
              <a:gd name="connsiteX233" fmla="*/ 8834270 w 10232859"/>
              <a:gd name="connsiteY233" fmla="*/ 1213138 h 1705557"/>
              <a:gd name="connsiteX234" fmla="*/ 8853872 w 10232859"/>
              <a:gd name="connsiteY234" fmla="*/ 1221228 h 1705557"/>
              <a:gd name="connsiteX235" fmla="*/ 8861901 w 10232859"/>
              <a:gd name="connsiteY235" fmla="*/ 1217889 h 1705557"/>
              <a:gd name="connsiteX236" fmla="*/ 8874168 w 10232859"/>
              <a:gd name="connsiteY236" fmla="*/ 1220481 h 1705557"/>
              <a:gd name="connsiteX237" fmla="*/ 8871123 w 10232859"/>
              <a:gd name="connsiteY237" fmla="*/ 1227674 h 1705557"/>
              <a:gd name="connsiteX238" fmla="*/ 8903537 w 10232859"/>
              <a:gd name="connsiteY238" fmla="*/ 1237102 h 1705557"/>
              <a:gd name="connsiteX239" fmla="*/ 8933767 w 10232859"/>
              <a:gd name="connsiteY239" fmla="*/ 1269882 h 1705557"/>
              <a:gd name="connsiteX240" fmla="*/ 8985765 w 10232859"/>
              <a:gd name="connsiteY240" fmla="*/ 1294178 h 1705557"/>
              <a:gd name="connsiteX241" fmla="*/ 9071444 w 10232859"/>
              <a:gd name="connsiteY241" fmla="*/ 1323819 h 1705557"/>
              <a:gd name="connsiteX242" fmla="*/ 9096711 w 10232859"/>
              <a:gd name="connsiteY242" fmla="*/ 1334291 h 1705557"/>
              <a:gd name="connsiteX243" fmla="*/ 9338853 w 10232859"/>
              <a:gd name="connsiteY243" fmla="*/ 1454560 h 1705557"/>
              <a:gd name="connsiteX244" fmla="*/ 9520814 w 10232859"/>
              <a:gd name="connsiteY244" fmla="*/ 1456341 h 1705557"/>
              <a:gd name="connsiteX245" fmla="*/ 9702271 w 10232859"/>
              <a:gd name="connsiteY245" fmla="*/ 1495067 h 1705557"/>
              <a:gd name="connsiteX246" fmla="*/ 9744273 w 10232859"/>
              <a:gd name="connsiteY246" fmla="*/ 1530026 h 1705557"/>
              <a:gd name="connsiteX247" fmla="*/ 9771903 w 10232859"/>
              <a:gd name="connsiteY247" fmla="*/ 1536548 h 1705557"/>
              <a:gd name="connsiteX248" fmla="*/ 9818565 w 10232859"/>
              <a:gd name="connsiteY248" fmla="*/ 1545059 h 1705557"/>
              <a:gd name="connsiteX249" fmla="*/ 9882202 w 10232859"/>
              <a:gd name="connsiteY249" fmla="*/ 1572402 h 1705557"/>
              <a:gd name="connsiteX250" fmla="*/ 10022025 w 10232859"/>
              <a:gd name="connsiteY250" fmla="*/ 1606210 h 1705557"/>
              <a:gd name="connsiteX251" fmla="*/ 10220406 w 10232859"/>
              <a:gd name="connsiteY251" fmla="*/ 1683519 h 1705557"/>
              <a:gd name="connsiteX252" fmla="*/ 10232859 w 10232859"/>
              <a:gd name="connsiteY252" fmla="*/ 1705557 h 1705557"/>
              <a:gd name="connsiteX253" fmla="*/ 0 w 10232859"/>
              <a:gd name="connsiteY253" fmla="*/ 1705557 h 1705557"/>
              <a:gd name="connsiteX254" fmla="*/ 0 w 10232859"/>
              <a:gd name="connsiteY254" fmla="*/ 28342 h 1705557"/>
              <a:gd name="connsiteX255" fmla="*/ 8097 w 10232859"/>
              <a:gd name="connsiteY255" fmla="*/ 30869 h 1705557"/>
              <a:gd name="connsiteX256" fmla="*/ 77128 w 10232859"/>
              <a:gd name="connsiteY256" fmla="*/ 13381 h 1705557"/>
              <a:gd name="connsiteX257" fmla="*/ 188338 w 10232859"/>
              <a:gd name="connsiteY257" fmla="*/ 11593 h 1705557"/>
              <a:gd name="connsiteX258" fmla="*/ 298809 w 10232859"/>
              <a:gd name="connsiteY258" fmla="*/ 12712 h 1705557"/>
              <a:gd name="connsiteX259" fmla="*/ 338985 w 10232859"/>
              <a:gd name="connsiteY259" fmla="*/ 14520 h 1705557"/>
              <a:gd name="connsiteX260" fmla="*/ 409815 w 10232859"/>
              <a:gd name="connsiteY260" fmla="*/ 11559 h 1705557"/>
              <a:gd name="connsiteX261" fmla="*/ 424169 w 10232859"/>
              <a:gd name="connsiteY261"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708983 w 10232859"/>
              <a:gd name="connsiteY150" fmla="*/ 313188 h 1705557"/>
              <a:gd name="connsiteX151" fmla="*/ 5773909 w 10232859"/>
              <a:gd name="connsiteY151" fmla="*/ 318575 h 1705557"/>
              <a:gd name="connsiteX152" fmla="*/ 5809500 w 10232859"/>
              <a:gd name="connsiteY152" fmla="*/ 324964 h 1705557"/>
              <a:gd name="connsiteX153" fmla="*/ 5908729 w 10232859"/>
              <a:gd name="connsiteY153" fmla="*/ 338849 h 1705557"/>
              <a:gd name="connsiteX154" fmla="*/ 6009654 w 10232859"/>
              <a:gd name="connsiteY154" fmla="*/ 350040 h 1705557"/>
              <a:gd name="connsiteX155" fmla="*/ 6067487 w 10232859"/>
              <a:gd name="connsiteY155" fmla="*/ 340226 h 1705557"/>
              <a:gd name="connsiteX156" fmla="*/ 6073281 w 10232859"/>
              <a:gd name="connsiteY156" fmla="*/ 340830 h 1705557"/>
              <a:gd name="connsiteX157" fmla="*/ 6086225 w 10232859"/>
              <a:gd name="connsiteY157" fmla="*/ 346135 h 1705557"/>
              <a:gd name="connsiteX158" fmla="*/ 6090616 w 10232859"/>
              <a:gd name="connsiteY158" fmla="*/ 348731 h 1705557"/>
              <a:gd name="connsiteX159" fmla="*/ 6098056 w 10232859"/>
              <a:gd name="connsiteY159" fmla="*/ 351249 h 1705557"/>
              <a:gd name="connsiteX160" fmla="*/ 6098391 w 10232859"/>
              <a:gd name="connsiteY160" fmla="*/ 351119 h 1705557"/>
              <a:gd name="connsiteX161" fmla="*/ 6105063 w 10232859"/>
              <a:gd name="connsiteY161" fmla="*/ 353854 h 1705557"/>
              <a:gd name="connsiteX162" fmla="*/ 6135796 w 10232859"/>
              <a:gd name="connsiteY162" fmla="*/ 369657 h 1705557"/>
              <a:gd name="connsiteX163" fmla="*/ 6195166 w 10232859"/>
              <a:gd name="connsiteY163" fmla="*/ 366704 h 1705557"/>
              <a:gd name="connsiteX164" fmla="*/ 6216259 w 10232859"/>
              <a:gd name="connsiteY164" fmla="*/ 369879 h 1705557"/>
              <a:gd name="connsiteX165" fmla="*/ 6228331 w 10232859"/>
              <a:gd name="connsiteY165" fmla="*/ 370548 h 1705557"/>
              <a:gd name="connsiteX166" fmla="*/ 6229602 w 10232859"/>
              <a:gd name="connsiteY166" fmla="*/ 369928 h 1705557"/>
              <a:gd name="connsiteX167" fmla="*/ 6258988 w 10232859"/>
              <a:gd name="connsiteY167" fmla="*/ 385174 h 1705557"/>
              <a:gd name="connsiteX168" fmla="*/ 6264106 w 10232859"/>
              <a:gd name="connsiteY168" fmla="*/ 385655 h 1705557"/>
              <a:gd name="connsiteX169" fmla="*/ 6281703 w 10232859"/>
              <a:gd name="connsiteY169" fmla="*/ 397568 h 1705557"/>
              <a:gd name="connsiteX170" fmla="*/ 6291622 w 10232859"/>
              <a:gd name="connsiteY170" fmla="*/ 402669 h 1705557"/>
              <a:gd name="connsiteX171" fmla="*/ 6292712 w 10232859"/>
              <a:gd name="connsiteY171" fmla="*/ 406285 h 1705557"/>
              <a:gd name="connsiteX172" fmla="*/ 6308227 w 10232859"/>
              <a:gd name="connsiteY172" fmla="*/ 412710 h 1705557"/>
              <a:gd name="connsiteX173" fmla="*/ 6310656 w 10232859"/>
              <a:gd name="connsiteY173" fmla="*/ 412628 h 1705557"/>
              <a:gd name="connsiteX174" fmla="*/ 6321049 w 10232859"/>
              <a:gd name="connsiteY174" fmla="*/ 420978 h 1705557"/>
              <a:gd name="connsiteX175" fmla="*/ 6326853 w 10232859"/>
              <a:gd name="connsiteY175" fmla="*/ 431664 h 1705557"/>
              <a:gd name="connsiteX176" fmla="*/ 6467879 w 10232859"/>
              <a:gd name="connsiteY176" fmla="*/ 474762 h 1705557"/>
              <a:gd name="connsiteX177" fmla="*/ 6564351 w 10232859"/>
              <a:gd name="connsiteY177" fmla="*/ 544032 h 1705557"/>
              <a:gd name="connsiteX178" fmla="*/ 6641544 w 10232859"/>
              <a:gd name="connsiteY178" fmla="*/ 566599 h 1705557"/>
              <a:gd name="connsiteX179" fmla="*/ 6731052 w 10232859"/>
              <a:gd name="connsiteY179" fmla="*/ 578550 h 1705557"/>
              <a:gd name="connsiteX180" fmla="*/ 6858983 w 10232859"/>
              <a:gd name="connsiteY180" fmla="*/ 630237 h 1705557"/>
              <a:gd name="connsiteX181" fmla="*/ 6910661 w 10232859"/>
              <a:gd name="connsiteY181" fmla="*/ 641134 h 1705557"/>
              <a:gd name="connsiteX182" fmla="*/ 6944111 w 10232859"/>
              <a:gd name="connsiteY182" fmla="*/ 666016 h 1705557"/>
              <a:gd name="connsiteX183" fmla="*/ 6965771 w 10232859"/>
              <a:gd name="connsiteY183" fmla="*/ 666445 h 1705557"/>
              <a:gd name="connsiteX184" fmla="*/ 6969639 w 10232859"/>
              <a:gd name="connsiteY184" fmla="*/ 666351 h 1705557"/>
              <a:gd name="connsiteX185" fmla="*/ 6982242 w 10232859"/>
              <a:gd name="connsiteY185" fmla="*/ 669626 h 1705557"/>
              <a:gd name="connsiteX186" fmla="*/ 6989387 w 10232859"/>
              <a:gd name="connsiteY186" fmla="*/ 665988 h 1705557"/>
              <a:gd name="connsiteX187" fmla="*/ 7010930 w 10232859"/>
              <a:gd name="connsiteY187" fmla="*/ 667648 h 1705557"/>
              <a:gd name="connsiteX188" fmla="*/ 7033125 w 10232859"/>
              <a:gd name="connsiteY188" fmla="*/ 674950 h 1705557"/>
              <a:gd name="connsiteX189" fmla="*/ 7134461 w 10232859"/>
              <a:gd name="connsiteY189" fmla="*/ 714706 h 1705557"/>
              <a:gd name="connsiteX190" fmla="*/ 7197450 w 10232859"/>
              <a:gd name="connsiteY190" fmla="*/ 735608 h 1705557"/>
              <a:gd name="connsiteX191" fmla="*/ 7225084 w 10232859"/>
              <a:gd name="connsiteY191" fmla="*/ 739019 h 1705557"/>
              <a:gd name="connsiteX192" fmla="*/ 7261183 w 10232859"/>
              <a:gd name="connsiteY192" fmla="*/ 746827 h 1705557"/>
              <a:gd name="connsiteX193" fmla="*/ 7327760 w 10232859"/>
              <a:gd name="connsiteY193" fmla="*/ 757100 h 1705557"/>
              <a:gd name="connsiteX194" fmla="*/ 7412222 w 10232859"/>
              <a:gd name="connsiteY194" fmla="*/ 777001 h 1705557"/>
              <a:gd name="connsiteX195" fmla="*/ 7457904 w 10232859"/>
              <a:gd name="connsiteY195" fmla="*/ 810835 h 1705557"/>
              <a:gd name="connsiteX196" fmla="*/ 7465795 w 10232859"/>
              <a:gd name="connsiteY196" fmla="*/ 809112 h 1705557"/>
              <a:gd name="connsiteX197" fmla="*/ 7505046 w 10232859"/>
              <a:gd name="connsiteY197" fmla="*/ 823031 h 1705557"/>
              <a:gd name="connsiteX198" fmla="*/ 7623220 w 10232859"/>
              <a:gd name="connsiteY198" fmla="*/ 895034 h 1705557"/>
              <a:gd name="connsiteX199" fmla="*/ 7700458 w 10232859"/>
              <a:gd name="connsiteY199" fmla="*/ 921593 h 1705557"/>
              <a:gd name="connsiteX200" fmla="*/ 7730988 w 10232859"/>
              <a:gd name="connsiteY200" fmla="*/ 927270 h 1705557"/>
              <a:gd name="connsiteX201" fmla="*/ 7781942 w 10232859"/>
              <a:gd name="connsiteY201" fmla="*/ 937017 h 1705557"/>
              <a:gd name="connsiteX202" fmla="*/ 7827704 w 10232859"/>
              <a:gd name="connsiteY202" fmla="*/ 935072 h 1705557"/>
              <a:gd name="connsiteX203" fmla="*/ 7867270 w 10232859"/>
              <a:gd name="connsiteY203" fmla="*/ 946880 h 1705557"/>
              <a:gd name="connsiteX204" fmla="*/ 7866538 w 10232859"/>
              <a:gd name="connsiteY204" fmla="*/ 961559 h 1705557"/>
              <a:gd name="connsiteX205" fmla="*/ 7912084 w 10232859"/>
              <a:gd name="connsiteY205" fmla="*/ 970314 h 1705557"/>
              <a:gd name="connsiteX206" fmla="*/ 7982264 w 10232859"/>
              <a:gd name="connsiteY206" fmla="*/ 982287 h 1705557"/>
              <a:gd name="connsiteX207" fmla="*/ 7991272 w 10232859"/>
              <a:gd name="connsiteY207" fmla="*/ 987618 h 1705557"/>
              <a:gd name="connsiteX208" fmla="*/ 8006496 w 10232859"/>
              <a:gd name="connsiteY208" fmla="*/ 979353 h 1705557"/>
              <a:gd name="connsiteX209" fmla="*/ 8034497 w 10232859"/>
              <a:gd name="connsiteY209" fmla="*/ 978568 h 1705557"/>
              <a:gd name="connsiteX210" fmla="*/ 8150881 w 10232859"/>
              <a:gd name="connsiteY210" fmla="*/ 996925 h 1705557"/>
              <a:gd name="connsiteX211" fmla="*/ 8172106 w 10232859"/>
              <a:gd name="connsiteY211" fmla="*/ 997026 h 1705557"/>
              <a:gd name="connsiteX212" fmla="*/ 8196076 w 10232859"/>
              <a:gd name="connsiteY212" fmla="*/ 1006592 h 1705557"/>
              <a:gd name="connsiteX213" fmla="*/ 8247463 w 10232859"/>
              <a:gd name="connsiteY213" fmla="*/ 1022846 h 1705557"/>
              <a:gd name="connsiteX214" fmla="*/ 8279272 w 10232859"/>
              <a:gd name="connsiteY214" fmla="*/ 1039435 h 1705557"/>
              <a:gd name="connsiteX215" fmla="*/ 8289611 w 10232859"/>
              <a:gd name="connsiteY215" fmla="*/ 1035144 h 1705557"/>
              <a:gd name="connsiteX216" fmla="*/ 8311483 w 10232859"/>
              <a:gd name="connsiteY216" fmla="*/ 1035913 h 1705557"/>
              <a:gd name="connsiteX217" fmla="*/ 8399489 w 10232859"/>
              <a:gd name="connsiteY217" fmla="*/ 1055076 h 1705557"/>
              <a:gd name="connsiteX218" fmla="*/ 8415973 w 10232859"/>
              <a:gd name="connsiteY218" fmla="*/ 1056174 h 1705557"/>
              <a:gd name="connsiteX219" fmla="*/ 8433326 w 10232859"/>
              <a:gd name="connsiteY219" fmla="*/ 1064395 h 1705557"/>
              <a:gd name="connsiteX220" fmla="*/ 8502328 w 10232859"/>
              <a:gd name="connsiteY220" fmla="*/ 1098012 h 1705557"/>
              <a:gd name="connsiteX221" fmla="*/ 8534346 w 10232859"/>
              <a:gd name="connsiteY221" fmla="*/ 1113494 h 1705557"/>
              <a:gd name="connsiteX222" fmla="*/ 8534980 w 10232859"/>
              <a:gd name="connsiteY222" fmla="*/ 1117375 h 1705557"/>
              <a:gd name="connsiteX223" fmla="*/ 8544104 w 10232859"/>
              <a:gd name="connsiteY223" fmla="*/ 1114920 h 1705557"/>
              <a:gd name="connsiteX224" fmla="*/ 8567742 w 10232859"/>
              <a:gd name="connsiteY224" fmla="*/ 1124104 h 1705557"/>
              <a:gd name="connsiteX225" fmla="*/ 8633779 w 10232859"/>
              <a:gd name="connsiteY225" fmla="*/ 1145740 h 1705557"/>
              <a:gd name="connsiteX226" fmla="*/ 8676965 w 10232859"/>
              <a:gd name="connsiteY226" fmla="*/ 1163463 h 1705557"/>
              <a:gd name="connsiteX227" fmla="*/ 8698944 w 10232859"/>
              <a:gd name="connsiteY227" fmla="*/ 1163453 h 1705557"/>
              <a:gd name="connsiteX228" fmla="*/ 8711456 w 10232859"/>
              <a:gd name="connsiteY228" fmla="*/ 1175731 h 1705557"/>
              <a:gd name="connsiteX229" fmla="*/ 8732793 w 10232859"/>
              <a:gd name="connsiteY229" fmla="*/ 1179486 h 1705557"/>
              <a:gd name="connsiteX230" fmla="*/ 8751897 w 10232859"/>
              <a:gd name="connsiteY230" fmla="*/ 1197400 h 1705557"/>
              <a:gd name="connsiteX231" fmla="*/ 8793564 w 10232859"/>
              <a:gd name="connsiteY231" fmla="*/ 1179086 h 1705557"/>
              <a:gd name="connsiteX232" fmla="*/ 8834270 w 10232859"/>
              <a:gd name="connsiteY232" fmla="*/ 1213138 h 1705557"/>
              <a:gd name="connsiteX233" fmla="*/ 8853872 w 10232859"/>
              <a:gd name="connsiteY233" fmla="*/ 1221228 h 1705557"/>
              <a:gd name="connsiteX234" fmla="*/ 8861901 w 10232859"/>
              <a:gd name="connsiteY234" fmla="*/ 1217889 h 1705557"/>
              <a:gd name="connsiteX235" fmla="*/ 8874168 w 10232859"/>
              <a:gd name="connsiteY235" fmla="*/ 1220481 h 1705557"/>
              <a:gd name="connsiteX236" fmla="*/ 8871123 w 10232859"/>
              <a:gd name="connsiteY236" fmla="*/ 1227674 h 1705557"/>
              <a:gd name="connsiteX237" fmla="*/ 8903537 w 10232859"/>
              <a:gd name="connsiteY237" fmla="*/ 1237102 h 1705557"/>
              <a:gd name="connsiteX238" fmla="*/ 8933767 w 10232859"/>
              <a:gd name="connsiteY238" fmla="*/ 1269882 h 1705557"/>
              <a:gd name="connsiteX239" fmla="*/ 8985765 w 10232859"/>
              <a:gd name="connsiteY239" fmla="*/ 1294178 h 1705557"/>
              <a:gd name="connsiteX240" fmla="*/ 9071444 w 10232859"/>
              <a:gd name="connsiteY240" fmla="*/ 1323819 h 1705557"/>
              <a:gd name="connsiteX241" fmla="*/ 9096711 w 10232859"/>
              <a:gd name="connsiteY241" fmla="*/ 1334291 h 1705557"/>
              <a:gd name="connsiteX242" fmla="*/ 9338853 w 10232859"/>
              <a:gd name="connsiteY242" fmla="*/ 1454560 h 1705557"/>
              <a:gd name="connsiteX243" fmla="*/ 9520814 w 10232859"/>
              <a:gd name="connsiteY243" fmla="*/ 1456341 h 1705557"/>
              <a:gd name="connsiteX244" fmla="*/ 9702271 w 10232859"/>
              <a:gd name="connsiteY244" fmla="*/ 1495067 h 1705557"/>
              <a:gd name="connsiteX245" fmla="*/ 9744273 w 10232859"/>
              <a:gd name="connsiteY245" fmla="*/ 1530026 h 1705557"/>
              <a:gd name="connsiteX246" fmla="*/ 9771903 w 10232859"/>
              <a:gd name="connsiteY246" fmla="*/ 1536548 h 1705557"/>
              <a:gd name="connsiteX247" fmla="*/ 9818565 w 10232859"/>
              <a:gd name="connsiteY247" fmla="*/ 1545059 h 1705557"/>
              <a:gd name="connsiteX248" fmla="*/ 9882202 w 10232859"/>
              <a:gd name="connsiteY248" fmla="*/ 1572402 h 1705557"/>
              <a:gd name="connsiteX249" fmla="*/ 10022025 w 10232859"/>
              <a:gd name="connsiteY249" fmla="*/ 1606210 h 1705557"/>
              <a:gd name="connsiteX250" fmla="*/ 10220406 w 10232859"/>
              <a:gd name="connsiteY250" fmla="*/ 1683519 h 1705557"/>
              <a:gd name="connsiteX251" fmla="*/ 10232859 w 10232859"/>
              <a:gd name="connsiteY251" fmla="*/ 1705557 h 1705557"/>
              <a:gd name="connsiteX252" fmla="*/ 0 w 10232859"/>
              <a:gd name="connsiteY252" fmla="*/ 1705557 h 1705557"/>
              <a:gd name="connsiteX253" fmla="*/ 0 w 10232859"/>
              <a:gd name="connsiteY253" fmla="*/ 28342 h 1705557"/>
              <a:gd name="connsiteX254" fmla="*/ 8097 w 10232859"/>
              <a:gd name="connsiteY254" fmla="*/ 30869 h 1705557"/>
              <a:gd name="connsiteX255" fmla="*/ 77128 w 10232859"/>
              <a:gd name="connsiteY255" fmla="*/ 13381 h 1705557"/>
              <a:gd name="connsiteX256" fmla="*/ 188338 w 10232859"/>
              <a:gd name="connsiteY256" fmla="*/ 11593 h 1705557"/>
              <a:gd name="connsiteX257" fmla="*/ 298809 w 10232859"/>
              <a:gd name="connsiteY257" fmla="*/ 12712 h 1705557"/>
              <a:gd name="connsiteX258" fmla="*/ 338985 w 10232859"/>
              <a:gd name="connsiteY258" fmla="*/ 14520 h 1705557"/>
              <a:gd name="connsiteX259" fmla="*/ 409815 w 10232859"/>
              <a:gd name="connsiteY259" fmla="*/ 11559 h 1705557"/>
              <a:gd name="connsiteX260" fmla="*/ 424169 w 10232859"/>
              <a:gd name="connsiteY260"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105063 w 10232859"/>
              <a:gd name="connsiteY159" fmla="*/ 353854 h 1705557"/>
              <a:gd name="connsiteX160" fmla="*/ 6135796 w 10232859"/>
              <a:gd name="connsiteY160" fmla="*/ 369657 h 1705557"/>
              <a:gd name="connsiteX161" fmla="*/ 6195166 w 10232859"/>
              <a:gd name="connsiteY161" fmla="*/ 366704 h 1705557"/>
              <a:gd name="connsiteX162" fmla="*/ 6216259 w 10232859"/>
              <a:gd name="connsiteY162" fmla="*/ 369879 h 1705557"/>
              <a:gd name="connsiteX163" fmla="*/ 6228331 w 10232859"/>
              <a:gd name="connsiteY163" fmla="*/ 370548 h 1705557"/>
              <a:gd name="connsiteX164" fmla="*/ 6229602 w 10232859"/>
              <a:gd name="connsiteY164" fmla="*/ 369928 h 1705557"/>
              <a:gd name="connsiteX165" fmla="*/ 6258988 w 10232859"/>
              <a:gd name="connsiteY165" fmla="*/ 385174 h 1705557"/>
              <a:gd name="connsiteX166" fmla="*/ 6264106 w 10232859"/>
              <a:gd name="connsiteY166" fmla="*/ 385655 h 1705557"/>
              <a:gd name="connsiteX167" fmla="*/ 6281703 w 10232859"/>
              <a:gd name="connsiteY167" fmla="*/ 397568 h 1705557"/>
              <a:gd name="connsiteX168" fmla="*/ 6291622 w 10232859"/>
              <a:gd name="connsiteY168" fmla="*/ 402669 h 1705557"/>
              <a:gd name="connsiteX169" fmla="*/ 6292712 w 10232859"/>
              <a:gd name="connsiteY169" fmla="*/ 406285 h 1705557"/>
              <a:gd name="connsiteX170" fmla="*/ 6308227 w 10232859"/>
              <a:gd name="connsiteY170" fmla="*/ 412710 h 1705557"/>
              <a:gd name="connsiteX171" fmla="*/ 6310656 w 10232859"/>
              <a:gd name="connsiteY171" fmla="*/ 412628 h 1705557"/>
              <a:gd name="connsiteX172" fmla="*/ 6321049 w 10232859"/>
              <a:gd name="connsiteY172" fmla="*/ 420978 h 1705557"/>
              <a:gd name="connsiteX173" fmla="*/ 6326853 w 10232859"/>
              <a:gd name="connsiteY173" fmla="*/ 431664 h 1705557"/>
              <a:gd name="connsiteX174" fmla="*/ 6467879 w 10232859"/>
              <a:gd name="connsiteY174" fmla="*/ 474762 h 1705557"/>
              <a:gd name="connsiteX175" fmla="*/ 6564351 w 10232859"/>
              <a:gd name="connsiteY175" fmla="*/ 544032 h 1705557"/>
              <a:gd name="connsiteX176" fmla="*/ 6641544 w 10232859"/>
              <a:gd name="connsiteY176" fmla="*/ 566599 h 1705557"/>
              <a:gd name="connsiteX177" fmla="*/ 6731052 w 10232859"/>
              <a:gd name="connsiteY177" fmla="*/ 578550 h 1705557"/>
              <a:gd name="connsiteX178" fmla="*/ 6858983 w 10232859"/>
              <a:gd name="connsiteY178" fmla="*/ 630237 h 1705557"/>
              <a:gd name="connsiteX179" fmla="*/ 6910661 w 10232859"/>
              <a:gd name="connsiteY179" fmla="*/ 641134 h 1705557"/>
              <a:gd name="connsiteX180" fmla="*/ 6944111 w 10232859"/>
              <a:gd name="connsiteY180" fmla="*/ 666016 h 1705557"/>
              <a:gd name="connsiteX181" fmla="*/ 6965771 w 10232859"/>
              <a:gd name="connsiteY181" fmla="*/ 666445 h 1705557"/>
              <a:gd name="connsiteX182" fmla="*/ 6969639 w 10232859"/>
              <a:gd name="connsiteY182" fmla="*/ 666351 h 1705557"/>
              <a:gd name="connsiteX183" fmla="*/ 6982242 w 10232859"/>
              <a:gd name="connsiteY183" fmla="*/ 669626 h 1705557"/>
              <a:gd name="connsiteX184" fmla="*/ 6989387 w 10232859"/>
              <a:gd name="connsiteY184" fmla="*/ 665988 h 1705557"/>
              <a:gd name="connsiteX185" fmla="*/ 7010930 w 10232859"/>
              <a:gd name="connsiteY185" fmla="*/ 667648 h 1705557"/>
              <a:gd name="connsiteX186" fmla="*/ 7033125 w 10232859"/>
              <a:gd name="connsiteY186" fmla="*/ 674950 h 1705557"/>
              <a:gd name="connsiteX187" fmla="*/ 7134461 w 10232859"/>
              <a:gd name="connsiteY187" fmla="*/ 714706 h 1705557"/>
              <a:gd name="connsiteX188" fmla="*/ 7197450 w 10232859"/>
              <a:gd name="connsiteY188" fmla="*/ 735608 h 1705557"/>
              <a:gd name="connsiteX189" fmla="*/ 7225084 w 10232859"/>
              <a:gd name="connsiteY189" fmla="*/ 739019 h 1705557"/>
              <a:gd name="connsiteX190" fmla="*/ 7261183 w 10232859"/>
              <a:gd name="connsiteY190" fmla="*/ 746827 h 1705557"/>
              <a:gd name="connsiteX191" fmla="*/ 7327760 w 10232859"/>
              <a:gd name="connsiteY191" fmla="*/ 757100 h 1705557"/>
              <a:gd name="connsiteX192" fmla="*/ 7412222 w 10232859"/>
              <a:gd name="connsiteY192" fmla="*/ 777001 h 1705557"/>
              <a:gd name="connsiteX193" fmla="*/ 7457904 w 10232859"/>
              <a:gd name="connsiteY193" fmla="*/ 810835 h 1705557"/>
              <a:gd name="connsiteX194" fmla="*/ 7465795 w 10232859"/>
              <a:gd name="connsiteY194" fmla="*/ 809112 h 1705557"/>
              <a:gd name="connsiteX195" fmla="*/ 7505046 w 10232859"/>
              <a:gd name="connsiteY195" fmla="*/ 823031 h 1705557"/>
              <a:gd name="connsiteX196" fmla="*/ 7623220 w 10232859"/>
              <a:gd name="connsiteY196" fmla="*/ 895034 h 1705557"/>
              <a:gd name="connsiteX197" fmla="*/ 7700458 w 10232859"/>
              <a:gd name="connsiteY197" fmla="*/ 921593 h 1705557"/>
              <a:gd name="connsiteX198" fmla="*/ 7730988 w 10232859"/>
              <a:gd name="connsiteY198" fmla="*/ 927270 h 1705557"/>
              <a:gd name="connsiteX199" fmla="*/ 7781942 w 10232859"/>
              <a:gd name="connsiteY199" fmla="*/ 937017 h 1705557"/>
              <a:gd name="connsiteX200" fmla="*/ 7827704 w 10232859"/>
              <a:gd name="connsiteY200" fmla="*/ 935072 h 1705557"/>
              <a:gd name="connsiteX201" fmla="*/ 7867270 w 10232859"/>
              <a:gd name="connsiteY201" fmla="*/ 946880 h 1705557"/>
              <a:gd name="connsiteX202" fmla="*/ 7866538 w 10232859"/>
              <a:gd name="connsiteY202" fmla="*/ 961559 h 1705557"/>
              <a:gd name="connsiteX203" fmla="*/ 7912084 w 10232859"/>
              <a:gd name="connsiteY203" fmla="*/ 970314 h 1705557"/>
              <a:gd name="connsiteX204" fmla="*/ 7982264 w 10232859"/>
              <a:gd name="connsiteY204" fmla="*/ 982287 h 1705557"/>
              <a:gd name="connsiteX205" fmla="*/ 7991272 w 10232859"/>
              <a:gd name="connsiteY205" fmla="*/ 987618 h 1705557"/>
              <a:gd name="connsiteX206" fmla="*/ 8006496 w 10232859"/>
              <a:gd name="connsiteY206" fmla="*/ 979353 h 1705557"/>
              <a:gd name="connsiteX207" fmla="*/ 8034497 w 10232859"/>
              <a:gd name="connsiteY207" fmla="*/ 978568 h 1705557"/>
              <a:gd name="connsiteX208" fmla="*/ 8150881 w 10232859"/>
              <a:gd name="connsiteY208" fmla="*/ 996925 h 1705557"/>
              <a:gd name="connsiteX209" fmla="*/ 8172106 w 10232859"/>
              <a:gd name="connsiteY209" fmla="*/ 997026 h 1705557"/>
              <a:gd name="connsiteX210" fmla="*/ 8196076 w 10232859"/>
              <a:gd name="connsiteY210" fmla="*/ 1006592 h 1705557"/>
              <a:gd name="connsiteX211" fmla="*/ 8247463 w 10232859"/>
              <a:gd name="connsiteY211" fmla="*/ 1022846 h 1705557"/>
              <a:gd name="connsiteX212" fmla="*/ 8279272 w 10232859"/>
              <a:gd name="connsiteY212" fmla="*/ 1039435 h 1705557"/>
              <a:gd name="connsiteX213" fmla="*/ 8289611 w 10232859"/>
              <a:gd name="connsiteY213" fmla="*/ 1035144 h 1705557"/>
              <a:gd name="connsiteX214" fmla="*/ 8311483 w 10232859"/>
              <a:gd name="connsiteY214" fmla="*/ 1035913 h 1705557"/>
              <a:gd name="connsiteX215" fmla="*/ 8399489 w 10232859"/>
              <a:gd name="connsiteY215" fmla="*/ 1055076 h 1705557"/>
              <a:gd name="connsiteX216" fmla="*/ 8415973 w 10232859"/>
              <a:gd name="connsiteY216" fmla="*/ 1056174 h 1705557"/>
              <a:gd name="connsiteX217" fmla="*/ 8433326 w 10232859"/>
              <a:gd name="connsiteY217" fmla="*/ 1064395 h 1705557"/>
              <a:gd name="connsiteX218" fmla="*/ 8502328 w 10232859"/>
              <a:gd name="connsiteY218" fmla="*/ 1098012 h 1705557"/>
              <a:gd name="connsiteX219" fmla="*/ 8534346 w 10232859"/>
              <a:gd name="connsiteY219" fmla="*/ 1113494 h 1705557"/>
              <a:gd name="connsiteX220" fmla="*/ 8534980 w 10232859"/>
              <a:gd name="connsiteY220" fmla="*/ 1117375 h 1705557"/>
              <a:gd name="connsiteX221" fmla="*/ 8544104 w 10232859"/>
              <a:gd name="connsiteY221" fmla="*/ 1114920 h 1705557"/>
              <a:gd name="connsiteX222" fmla="*/ 8567742 w 10232859"/>
              <a:gd name="connsiteY222" fmla="*/ 1124104 h 1705557"/>
              <a:gd name="connsiteX223" fmla="*/ 8633779 w 10232859"/>
              <a:gd name="connsiteY223" fmla="*/ 1145740 h 1705557"/>
              <a:gd name="connsiteX224" fmla="*/ 8676965 w 10232859"/>
              <a:gd name="connsiteY224" fmla="*/ 1163463 h 1705557"/>
              <a:gd name="connsiteX225" fmla="*/ 8698944 w 10232859"/>
              <a:gd name="connsiteY225" fmla="*/ 1163453 h 1705557"/>
              <a:gd name="connsiteX226" fmla="*/ 8711456 w 10232859"/>
              <a:gd name="connsiteY226" fmla="*/ 1175731 h 1705557"/>
              <a:gd name="connsiteX227" fmla="*/ 8732793 w 10232859"/>
              <a:gd name="connsiteY227" fmla="*/ 1179486 h 1705557"/>
              <a:gd name="connsiteX228" fmla="*/ 8751897 w 10232859"/>
              <a:gd name="connsiteY228" fmla="*/ 1197400 h 1705557"/>
              <a:gd name="connsiteX229" fmla="*/ 8793564 w 10232859"/>
              <a:gd name="connsiteY229" fmla="*/ 1179086 h 1705557"/>
              <a:gd name="connsiteX230" fmla="*/ 8834270 w 10232859"/>
              <a:gd name="connsiteY230" fmla="*/ 1213138 h 1705557"/>
              <a:gd name="connsiteX231" fmla="*/ 8853872 w 10232859"/>
              <a:gd name="connsiteY231" fmla="*/ 1221228 h 1705557"/>
              <a:gd name="connsiteX232" fmla="*/ 8861901 w 10232859"/>
              <a:gd name="connsiteY232" fmla="*/ 1217889 h 1705557"/>
              <a:gd name="connsiteX233" fmla="*/ 8874168 w 10232859"/>
              <a:gd name="connsiteY233" fmla="*/ 1220481 h 1705557"/>
              <a:gd name="connsiteX234" fmla="*/ 8871123 w 10232859"/>
              <a:gd name="connsiteY234" fmla="*/ 1227674 h 1705557"/>
              <a:gd name="connsiteX235" fmla="*/ 8903537 w 10232859"/>
              <a:gd name="connsiteY235" fmla="*/ 1237102 h 1705557"/>
              <a:gd name="connsiteX236" fmla="*/ 8933767 w 10232859"/>
              <a:gd name="connsiteY236" fmla="*/ 1269882 h 1705557"/>
              <a:gd name="connsiteX237" fmla="*/ 8985765 w 10232859"/>
              <a:gd name="connsiteY237" fmla="*/ 1294178 h 1705557"/>
              <a:gd name="connsiteX238" fmla="*/ 9071444 w 10232859"/>
              <a:gd name="connsiteY238" fmla="*/ 1323819 h 1705557"/>
              <a:gd name="connsiteX239" fmla="*/ 9096711 w 10232859"/>
              <a:gd name="connsiteY239" fmla="*/ 1334291 h 1705557"/>
              <a:gd name="connsiteX240" fmla="*/ 9338853 w 10232859"/>
              <a:gd name="connsiteY240" fmla="*/ 1454560 h 1705557"/>
              <a:gd name="connsiteX241" fmla="*/ 9520814 w 10232859"/>
              <a:gd name="connsiteY241" fmla="*/ 1456341 h 1705557"/>
              <a:gd name="connsiteX242" fmla="*/ 9702271 w 10232859"/>
              <a:gd name="connsiteY242" fmla="*/ 1495067 h 1705557"/>
              <a:gd name="connsiteX243" fmla="*/ 9744273 w 10232859"/>
              <a:gd name="connsiteY243" fmla="*/ 1530026 h 1705557"/>
              <a:gd name="connsiteX244" fmla="*/ 9771903 w 10232859"/>
              <a:gd name="connsiteY244" fmla="*/ 1536548 h 1705557"/>
              <a:gd name="connsiteX245" fmla="*/ 9818565 w 10232859"/>
              <a:gd name="connsiteY245" fmla="*/ 1545059 h 1705557"/>
              <a:gd name="connsiteX246" fmla="*/ 9882202 w 10232859"/>
              <a:gd name="connsiteY246" fmla="*/ 1572402 h 1705557"/>
              <a:gd name="connsiteX247" fmla="*/ 10022025 w 10232859"/>
              <a:gd name="connsiteY247" fmla="*/ 1606210 h 1705557"/>
              <a:gd name="connsiteX248" fmla="*/ 10220406 w 10232859"/>
              <a:gd name="connsiteY248" fmla="*/ 1683519 h 1705557"/>
              <a:gd name="connsiteX249" fmla="*/ 10232859 w 10232859"/>
              <a:gd name="connsiteY249" fmla="*/ 1705557 h 1705557"/>
              <a:gd name="connsiteX250" fmla="*/ 0 w 10232859"/>
              <a:gd name="connsiteY250" fmla="*/ 1705557 h 1705557"/>
              <a:gd name="connsiteX251" fmla="*/ 0 w 10232859"/>
              <a:gd name="connsiteY251" fmla="*/ 28342 h 1705557"/>
              <a:gd name="connsiteX252" fmla="*/ 8097 w 10232859"/>
              <a:gd name="connsiteY252" fmla="*/ 30869 h 1705557"/>
              <a:gd name="connsiteX253" fmla="*/ 77128 w 10232859"/>
              <a:gd name="connsiteY253" fmla="*/ 13381 h 1705557"/>
              <a:gd name="connsiteX254" fmla="*/ 188338 w 10232859"/>
              <a:gd name="connsiteY254" fmla="*/ 11593 h 1705557"/>
              <a:gd name="connsiteX255" fmla="*/ 298809 w 10232859"/>
              <a:gd name="connsiteY255" fmla="*/ 12712 h 1705557"/>
              <a:gd name="connsiteX256" fmla="*/ 338985 w 10232859"/>
              <a:gd name="connsiteY256" fmla="*/ 14520 h 1705557"/>
              <a:gd name="connsiteX257" fmla="*/ 409815 w 10232859"/>
              <a:gd name="connsiteY257" fmla="*/ 11559 h 1705557"/>
              <a:gd name="connsiteX258" fmla="*/ 424169 w 10232859"/>
              <a:gd name="connsiteY258"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105063 w 10232859"/>
              <a:gd name="connsiteY158" fmla="*/ 353854 h 1705557"/>
              <a:gd name="connsiteX159" fmla="*/ 6135796 w 10232859"/>
              <a:gd name="connsiteY159" fmla="*/ 369657 h 1705557"/>
              <a:gd name="connsiteX160" fmla="*/ 6195166 w 10232859"/>
              <a:gd name="connsiteY160" fmla="*/ 366704 h 1705557"/>
              <a:gd name="connsiteX161" fmla="*/ 6216259 w 10232859"/>
              <a:gd name="connsiteY161" fmla="*/ 369879 h 1705557"/>
              <a:gd name="connsiteX162" fmla="*/ 6228331 w 10232859"/>
              <a:gd name="connsiteY162" fmla="*/ 370548 h 1705557"/>
              <a:gd name="connsiteX163" fmla="*/ 6229602 w 10232859"/>
              <a:gd name="connsiteY163" fmla="*/ 369928 h 1705557"/>
              <a:gd name="connsiteX164" fmla="*/ 6258988 w 10232859"/>
              <a:gd name="connsiteY164" fmla="*/ 385174 h 1705557"/>
              <a:gd name="connsiteX165" fmla="*/ 6264106 w 10232859"/>
              <a:gd name="connsiteY165" fmla="*/ 385655 h 1705557"/>
              <a:gd name="connsiteX166" fmla="*/ 6281703 w 10232859"/>
              <a:gd name="connsiteY166" fmla="*/ 397568 h 1705557"/>
              <a:gd name="connsiteX167" fmla="*/ 6291622 w 10232859"/>
              <a:gd name="connsiteY167" fmla="*/ 402669 h 1705557"/>
              <a:gd name="connsiteX168" fmla="*/ 6292712 w 10232859"/>
              <a:gd name="connsiteY168" fmla="*/ 406285 h 1705557"/>
              <a:gd name="connsiteX169" fmla="*/ 6308227 w 10232859"/>
              <a:gd name="connsiteY169" fmla="*/ 412710 h 1705557"/>
              <a:gd name="connsiteX170" fmla="*/ 6310656 w 10232859"/>
              <a:gd name="connsiteY170" fmla="*/ 412628 h 1705557"/>
              <a:gd name="connsiteX171" fmla="*/ 6321049 w 10232859"/>
              <a:gd name="connsiteY171" fmla="*/ 420978 h 1705557"/>
              <a:gd name="connsiteX172" fmla="*/ 6326853 w 10232859"/>
              <a:gd name="connsiteY172" fmla="*/ 431664 h 1705557"/>
              <a:gd name="connsiteX173" fmla="*/ 6467879 w 10232859"/>
              <a:gd name="connsiteY173" fmla="*/ 474762 h 1705557"/>
              <a:gd name="connsiteX174" fmla="*/ 6564351 w 10232859"/>
              <a:gd name="connsiteY174" fmla="*/ 544032 h 1705557"/>
              <a:gd name="connsiteX175" fmla="*/ 6641544 w 10232859"/>
              <a:gd name="connsiteY175" fmla="*/ 566599 h 1705557"/>
              <a:gd name="connsiteX176" fmla="*/ 6731052 w 10232859"/>
              <a:gd name="connsiteY176" fmla="*/ 578550 h 1705557"/>
              <a:gd name="connsiteX177" fmla="*/ 6858983 w 10232859"/>
              <a:gd name="connsiteY177" fmla="*/ 630237 h 1705557"/>
              <a:gd name="connsiteX178" fmla="*/ 6910661 w 10232859"/>
              <a:gd name="connsiteY178" fmla="*/ 641134 h 1705557"/>
              <a:gd name="connsiteX179" fmla="*/ 6944111 w 10232859"/>
              <a:gd name="connsiteY179" fmla="*/ 666016 h 1705557"/>
              <a:gd name="connsiteX180" fmla="*/ 6965771 w 10232859"/>
              <a:gd name="connsiteY180" fmla="*/ 666445 h 1705557"/>
              <a:gd name="connsiteX181" fmla="*/ 6969639 w 10232859"/>
              <a:gd name="connsiteY181" fmla="*/ 666351 h 1705557"/>
              <a:gd name="connsiteX182" fmla="*/ 6982242 w 10232859"/>
              <a:gd name="connsiteY182" fmla="*/ 669626 h 1705557"/>
              <a:gd name="connsiteX183" fmla="*/ 6989387 w 10232859"/>
              <a:gd name="connsiteY183" fmla="*/ 665988 h 1705557"/>
              <a:gd name="connsiteX184" fmla="*/ 7010930 w 10232859"/>
              <a:gd name="connsiteY184" fmla="*/ 667648 h 1705557"/>
              <a:gd name="connsiteX185" fmla="*/ 7033125 w 10232859"/>
              <a:gd name="connsiteY185" fmla="*/ 674950 h 1705557"/>
              <a:gd name="connsiteX186" fmla="*/ 7134461 w 10232859"/>
              <a:gd name="connsiteY186" fmla="*/ 714706 h 1705557"/>
              <a:gd name="connsiteX187" fmla="*/ 7197450 w 10232859"/>
              <a:gd name="connsiteY187" fmla="*/ 735608 h 1705557"/>
              <a:gd name="connsiteX188" fmla="*/ 7225084 w 10232859"/>
              <a:gd name="connsiteY188" fmla="*/ 739019 h 1705557"/>
              <a:gd name="connsiteX189" fmla="*/ 7261183 w 10232859"/>
              <a:gd name="connsiteY189" fmla="*/ 746827 h 1705557"/>
              <a:gd name="connsiteX190" fmla="*/ 7327760 w 10232859"/>
              <a:gd name="connsiteY190" fmla="*/ 757100 h 1705557"/>
              <a:gd name="connsiteX191" fmla="*/ 7412222 w 10232859"/>
              <a:gd name="connsiteY191" fmla="*/ 777001 h 1705557"/>
              <a:gd name="connsiteX192" fmla="*/ 7457904 w 10232859"/>
              <a:gd name="connsiteY192" fmla="*/ 810835 h 1705557"/>
              <a:gd name="connsiteX193" fmla="*/ 7465795 w 10232859"/>
              <a:gd name="connsiteY193" fmla="*/ 809112 h 1705557"/>
              <a:gd name="connsiteX194" fmla="*/ 7505046 w 10232859"/>
              <a:gd name="connsiteY194" fmla="*/ 823031 h 1705557"/>
              <a:gd name="connsiteX195" fmla="*/ 7623220 w 10232859"/>
              <a:gd name="connsiteY195" fmla="*/ 895034 h 1705557"/>
              <a:gd name="connsiteX196" fmla="*/ 7700458 w 10232859"/>
              <a:gd name="connsiteY196" fmla="*/ 921593 h 1705557"/>
              <a:gd name="connsiteX197" fmla="*/ 7730988 w 10232859"/>
              <a:gd name="connsiteY197" fmla="*/ 927270 h 1705557"/>
              <a:gd name="connsiteX198" fmla="*/ 7781942 w 10232859"/>
              <a:gd name="connsiteY198" fmla="*/ 937017 h 1705557"/>
              <a:gd name="connsiteX199" fmla="*/ 7827704 w 10232859"/>
              <a:gd name="connsiteY199" fmla="*/ 935072 h 1705557"/>
              <a:gd name="connsiteX200" fmla="*/ 7867270 w 10232859"/>
              <a:gd name="connsiteY200" fmla="*/ 946880 h 1705557"/>
              <a:gd name="connsiteX201" fmla="*/ 7866538 w 10232859"/>
              <a:gd name="connsiteY201" fmla="*/ 961559 h 1705557"/>
              <a:gd name="connsiteX202" fmla="*/ 7912084 w 10232859"/>
              <a:gd name="connsiteY202" fmla="*/ 970314 h 1705557"/>
              <a:gd name="connsiteX203" fmla="*/ 7982264 w 10232859"/>
              <a:gd name="connsiteY203" fmla="*/ 982287 h 1705557"/>
              <a:gd name="connsiteX204" fmla="*/ 7991272 w 10232859"/>
              <a:gd name="connsiteY204" fmla="*/ 987618 h 1705557"/>
              <a:gd name="connsiteX205" fmla="*/ 8006496 w 10232859"/>
              <a:gd name="connsiteY205" fmla="*/ 979353 h 1705557"/>
              <a:gd name="connsiteX206" fmla="*/ 8034497 w 10232859"/>
              <a:gd name="connsiteY206" fmla="*/ 978568 h 1705557"/>
              <a:gd name="connsiteX207" fmla="*/ 8150881 w 10232859"/>
              <a:gd name="connsiteY207" fmla="*/ 996925 h 1705557"/>
              <a:gd name="connsiteX208" fmla="*/ 8172106 w 10232859"/>
              <a:gd name="connsiteY208" fmla="*/ 997026 h 1705557"/>
              <a:gd name="connsiteX209" fmla="*/ 8196076 w 10232859"/>
              <a:gd name="connsiteY209" fmla="*/ 1006592 h 1705557"/>
              <a:gd name="connsiteX210" fmla="*/ 8247463 w 10232859"/>
              <a:gd name="connsiteY210" fmla="*/ 1022846 h 1705557"/>
              <a:gd name="connsiteX211" fmla="*/ 8279272 w 10232859"/>
              <a:gd name="connsiteY211" fmla="*/ 1039435 h 1705557"/>
              <a:gd name="connsiteX212" fmla="*/ 8289611 w 10232859"/>
              <a:gd name="connsiteY212" fmla="*/ 1035144 h 1705557"/>
              <a:gd name="connsiteX213" fmla="*/ 8311483 w 10232859"/>
              <a:gd name="connsiteY213" fmla="*/ 1035913 h 1705557"/>
              <a:gd name="connsiteX214" fmla="*/ 8399489 w 10232859"/>
              <a:gd name="connsiteY214" fmla="*/ 1055076 h 1705557"/>
              <a:gd name="connsiteX215" fmla="*/ 8415973 w 10232859"/>
              <a:gd name="connsiteY215" fmla="*/ 1056174 h 1705557"/>
              <a:gd name="connsiteX216" fmla="*/ 8433326 w 10232859"/>
              <a:gd name="connsiteY216" fmla="*/ 1064395 h 1705557"/>
              <a:gd name="connsiteX217" fmla="*/ 8502328 w 10232859"/>
              <a:gd name="connsiteY217" fmla="*/ 1098012 h 1705557"/>
              <a:gd name="connsiteX218" fmla="*/ 8534346 w 10232859"/>
              <a:gd name="connsiteY218" fmla="*/ 1113494 h 1705557"/>
              <a:gd name="connsiteX219" fmla="*/ 8534980 w 10232859"/>
              <a:gd name="connsiteY219" fmla="*/ 1117375 h 1705557"/>
              <a:gd name="connsiteX220" fmla="*/ 8544104 w 10232859"/>
              <a:gd name="connsiteY220" fmla="*/ 1114920 h 1705557"/>
              <a:gd name="connsiteX221" fmla="*/ 8567742 w 10232859"/>
              <a:gd name="connsiteY221" fmla="*/ 1124104 h 1705557"/>
              <a:gd name="connsiteX222" fmla="*/ 8633779 w 10232859"/>
              <a:gd name="connsiteY222" fmla="*/ 1145740 h 1705557"/>
              <a:gd name="connsiteX223" fmla="*/ 8676965 w 10232859"/>
              <a:gd name="connsiteY223" fmla="*/ 1163463 h 1705557"/>
              <a:gd name="connsiteX224" fmla="*/ 8698944 w 10232859"/>
              <a:gd name="connsiteY224" fmla="*/ 1163453 h 1705557"/>
              <a:gd name="connsiteX225" fmla="*/ 8711456 w 10232859"/>
              <a:gd name="connsiteY225" fmla="*/ 1175731 h 1705557"/>
              <a:gd name="connsiteX226" fmla="*/ 8732793 w 10232859"/>
              <a:gd name="connsiteY226" fmla="*/ 1179486 h 1705557"/>
              <a:gd name="connsiteX227" fmla="*/ 8751897 w 10232859"/>
              <a:gd name="connsiteY227" fmla="*/ 1197400 h 1705557"/>
              <a:gd name="connsiteX228" fmla="*/ 8793564 w 10232859"/>
              <a:gd name="connsiteY228" fmla="*/ 1179086 h 1705557"/>
              <a:gd name="connsiteX229" fmla="*/ 8834270 w 10232859"/>
              <a:gd name="connsiteY229" fmla="*/ 1213138 h 1705557"/>
              <a:gd name="connsiteX230" fmla="*/ 8853872 w 10232859"/>
              <a:gd name="connsiteY230" fmla="*/ 1221228 h 1705557"/>
              <a:gd name="connsiteX231" fmla="*/ 8861901 w 10232859"/>
              <a:gd name="connsiteY231" fmla="*/ 1217889 h 1705557"/>
              <a:gd name="connsiteX232" fmla="*/ 8874168 w 10232859"/>
              <a:gd name="connsiteY232" fmla="*/ 1220481 h 1705557"/>
              <a:gd name="connsiteX233" fmla="*/ 8871123 w 10232859"/>
              <a:gd name="connsiteY233" fmla="*/ 1227674 h 1705557"/>
              <a:gd name="connsiteX234" fmla="*/ 8903537 w 10232859"/>
              <a:gd name="connsiteY234" fmla="*/ 1237102 h 1705557"/>
              <a:gd name="connsiteX235" fmla="*/ 8933767 w 10232859"/>
              <a:gd name="connsiteY235" fmla="*/ 1269882 h 1705557"/>
              <a:gd name="connsiteX236" fmla="*/ 8985765 w 10232859"/>
              <a:gd name="connsiteY236" fmla="*/ 1294178 h 1705557"/>
              <a:gd name="connsiteX237" fmla="*/ 9071444 w 10232859"/>
              <a:gd name="connsiteY237" fmla="*/ 1323819 h 1705557"/>
              <a:gd name="connsiteX238" fmla="*/ 9096711 w 10232859"/>
              <a:gd name="connsiteY238" fmla="*/ 1334291 h 1705557"/>
              <a:gd name="connsiteX239" fmla="*/ 9338853 w 10232859"/>
              <a:gd name="connsiteY239" fmla="*/ 1454560 h 1705557"/>
              <a:gd name="connsiteX240" fmla="*/ 9520814 w 10232859"/>
              <a:gd name="connsiteY240" fmla="*/ 1456341 h 1705557"/>
              <a:gd name="connsiteX241" fmla="*/ 9702271 w 10232859"/>
              <a:gd name="connsiteY241" fmla="*/ 1495067 h 1705557"/>
              <a:gd name="connsiteX242" fmla="*/ 9744273 w 10232859"/>
              <a:gd name="connsiteY242" fmla="*/ 1530026 h 1705557"/>
              <a:gd name="connsiteX243" fmla="*/ 9771903 w 10232859"/>
              <a:gd name="connsiteY243" fmla="*/ 1536548 h 1705557"/>
              <a:gd name="connsiteX244" fmla="*/ 9818565 w 10232859"/>
              <a:gd name="connsiteY244" fmla="*/ 1545059 h 1705557"/>
              <a:gd name="connsiteX245" fmla="*/ 9882202 w 10232859"/>
              <a:gd name="connsiteY245" fmla="*/ 1572402 h 1705557"/>
              <a:gd name="connsiteX246" fmla="*/ 10022025 w 10232859"/>
              <a:gd name="connsiteY246" fmla="*/ 1606210 h 1705557"/>
              <a:gd name="connsiteX247" fmla="*/ 10220406 w 10232859"/>
              <a:gd name="connsiteY247" fmla="*/ 1683519 h 1705557"/>
              <a:gd name="connsiteX248" fmla="*/ 10232859 w 10232859"/>
              <a:gd name="connsiteY248" fmla="*/ 1705557 h 1705557"/>
              <a:gd name="connsiteX249" fmla="*/ 0 w 10232859"/>
              <a:gd name="connsiteY249" fmla="*/ 1705557 h 1705557"/>
              <a:gd name="connsiteX250" fmla="*/ 0 w 10232859"/>
              <a:gd name="connsiteY250" fmla="*/ 28342 h 1705557"/>
              <a:gd name="connsiteX251" fmla="*/ 8097 w 10232859"/>
              <a:gd name="connsiteY251" fmla="*/ 30869 h 1705557"/>
              <a:gd name="connsiteX252" fmla="*/ 77128 w 10232859"/>
              <a:gd name="connsiteY252" fmla="*/ 13381 h 1705557"/>
              <a:gd name="connsiteX253" fmla="*/ 188338 w 10232859"/>
              <a:gd name="connsiteY253" fmla="*/ 11593 h 1705557"/>
              <a:gd name="connsiteX254" fmla="*/ 298809 w 10232859"/>
              <a:gd name="connsiteY254" fmla="*/ 12712 h 1705557"/>
              <a:gd name="connsiteX255" fmla="*/ 338985 w 10232859"/>
              <a:gd name="connsiteY255" fmla="*/ 14520 h 1705557"/>
              <a:gd name="connsiteX256" fmla="*/ 409815 w 10232859"/>
              <a:gd name="connsiteY256" fmla="*/ 11559 h 1705557"/>
              <a:gd name="connsiteX257" fmla="*/ 424169 w 10232859"/>
              <a:gd name="connsiteY257"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5541 w 10232859"/>
              <a:gd name="connsiteY82" fmla="*/ 143437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110077 w 10232859"/>
              <a:gd name="connsiteY76" fmla="*/ 155716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90341 w 10232859"/>
              <a:gd name="connsiteY50" fmla="*/ 217588 h 1705557"/>
              <a:gd name="connsiteX51" fmla="*/ 2588929 w 10232859"/>
              <a:gd name="connsiteY51" fmla="*/ 207494 h 1705557"/>
              <a:gd name="connsiteX52" fmla="*/ 2687426 w 10232859"/>
              <a:gd name="connsiteY52" fmla="*/ 200362 h 1705557"/>
              <a:gd name="connsiteX53" fmla="*/ 2723517 w 10232859"/>
              <a:gd name="connsiteY53" fmla="*/ 199166 h 1705557"/>
              <a:gd name="connsiteX54" fmla="*/ 2785956 w 10232859"/>
              <a:gd name="connsiteY54" fmla="*/ 190918 h 1705557"/>
              <a:gd name="connsiteX55" fmla="*/ 2813378 w 10232859"/>
              <a:gd name="connsiteY55" fmla="*/ 183347 h 1705557"/>
              <a:gd name="connsiteX56" fmla="*/ 2814782 w 10232859"/>
              <a:gd name="connsiteY56" fmla="*/ 183667 h 1705557"/>
              <a:gd name="connsiteX57" fmla="*/ 2816580 w 10232859"/>
              <a:gd name="connsiteY57" fmla="*/ 180880 h 1705557"/>
              <a:gd name="connsiteX58" fmla="*/ 2821623 w 10232859"/>
              <a:gd name="connsiteY58" fmla="*/ 179389 h 1705557"/>
              <a:gd name="connsiteX59" fmla="*/ 2836688 w 10232859"/>
              <a:gd name="connsiteY59" fmla="*/ 179485 h 1705557"/>
              <a:gd name="connsiteX60" fmla="*/ 2842564 w 10232859"/>
              <a:gd name="connsiteY60" fmla="*/ 180209 h 1705557"/>
              <a:gd name="connsiteX61" fmla="*/ 2850712 w 10232859"/>
              <a:gd name="connsiteY61" fmla="*/ 179804 h 1705557"/>
              <a:gd name="connsiteX62" fmla="*/ 2850846 w 10232859"/>
              <a:gd name="connsiteY62" fmla="*/ 179576 h 1705557"/>
              <a:gd name="connsiteX63" fmla="*/ 2858611 w 10232859"/>
              <a:gd name="connsiteY63" fmla="*/ 179626 h 1705557"/>
              <a:gd name="connsiteX64" fmla="*/ 2897454 w 10232859"/>
              <a:gd name="connsiteY64" fmla="*/ 182628 h 1705557"/>
              <a:gd name="connsiteX65" fmla="*/ 2940369 w 10232859"/>
              <a:gd name="connsiteY65" fmla="*/ 159458 h 1705557"/>
              <a:gd name="connsiteX66" fmla="*/ 2959670 w 10232859"/>
              <a:gd name="connsiteY66" fmla="*/ 154881 h 1705557"/>
              <a:gd name="connsiteX67" fmla="*/ 2969615 w 10232859"/>
              <a:gd name="connsiteY67" fmla="*/ 151269 h 1705557"/>
              <a:gd name="connsiteX68" fmla="*/ 2970000 w 10232859"/>
              <a:gd name="connsiteY68" fmla="*/ 150290 h 1705557"/>
              <a:gd name="connsiteX69" fmla="*/ 3007272 w 10232859"/>
              <a:gd name="connsiteY69" fmla="*/ 153280 h 1705557"/>
              <a:gd name="connsiteX70" fmla="*/ 3011677 w 10232859"/>
              <a:gd name="connsiteY70" fmla="*/ 151918 h 1705557"/>
              <a:gd name="connsiteX71" fmla="*/ 3036668 w 10232859"/>
              <a:gd name="connsiteY71" fmla="*/ 156118 h 1705557"/>
              <a:gd name="connsiteX72" fmla="*/ 3049208 w 10232859"/>
              <a:gd name="connsiteY72" fmla="*/ 157087 h 1705557"/>
              <a:gd name="connsiteX73" fmla="*/ 3053517 w 10232859"/>
              <a:gd name="connsiteY73" fmla="*/ 159836 h 1705557"/>
              <a:gd name="connsiteX74" fmla="*/ 3071637 w 10232859"/>
              <a:gd name="connsiteY74" fmla="*/ 160010 h 1705557"/>
              <a:gd name="connsiteX75" fmla="*/ 3110077 w 10232859"/>
              <a:gd name="connsiteY75" fmla="*/ 155716 h 1705557"/>
              <a:gd name="connsiteX76" fmla="*/ 3173743 w 10232859"/>
              <a:gd name="connsiteY76" fmla="*/ 166095 h 1705557"/>
              <a:gd name="connsiteX77" fmla="*/ 3254203 w 10232859"/>
              <a:gd name="connsiteY77" fmla="*/ 158270 h 1705557"/>
              <a:gd name="connsiteX78" fmla="*/ 3380350 w 10232859"/>
              <a:gd name="connsiteY78" fmla="*/ 157665 h 1705557"/>
              <a:gd name="connsiteX79" fmla="*/ 3476147 w 10232859"/>
              <a:gd name="connsiteY79" fmla="*/ 177439 h 1705557"/>
              <a:gd name="connsiteX80" fmla="*/ 3581876 w 10232859"/>
              <a:gd name="connsiteY80" fmla="*/ 156962 h 1705557"/>
              <a:gd name="connsiteX81" fmla="*/ 3704761 w 10232859"/>
              <a:gd name="connsiteY81" fmla="*/ 157006 h 1705557"/>
              <a:gd name="connsiteX82" fmla="*/ 3755040 w 10232859"/>
              <a:gd name="connsiteY82" fmla="*/ 148492 h 1705557"/>
              <a:gd name="connsiteX83" fmla="*/ 3804689 w 10232859"/>
              <a:gd name="connsiteY83" fmla="*/ 158407 h 1705557"/>
              <a:gd name="connsiteX84" fmla="*/ 3821793 w 10232859"/>
              <a:gd name="connsiteY84" fmla="*/ 151257 h 1705557"/>
              <a:gd name="connsiteX85" fmla="*/ 3824682 w 10232859"/>
              <a:gd name="connsiteY85" fmla="*/ 149833 h 1705557"/>
              <a:gd name="connsiteX86" fmla="*/ 3837536 w 10232859"/>
              <a:gd name="connsiteY86" fmla="*/ 148292 h 1705557"/>
              <a:gd name="connsiteX87" fmla="*/ 3839550 w 10232859"/>
              <a:gd name="connsiteY87" fmla="*/ 142661 h 1705557"/>
              <a:gd name="connsiteX88" fmla="*/ 3857743 w 10232859"/>
              <a:gd name="connsiteY88" fmla="*/ 136618 h 1705557"/>
              <a:gd name="connsiteX89" fmla="*/ 3881852 w 10232859"/>
              <a:gd name="connsiteY89" fmla="*/ 135231 h 1705557"/>
              <a:gd name="connsiteX90" fmla="*/ 3998088 w 10232859"/>
              <a:gd name="connsiteY90" fmla="*/ 134446 h 1705557"/>
              <a:gd name="connsiteX91" fmla="*/ 4066682 w 10232859"/>
              <a:gd name="connsiteY91" fmla="*/ 130661 h 1705557"/>
              <a:gd name="connsiteX92" fmla="*/ 4091246 w 10232859"/>
              <a:gd name="connsiteY92" fmla="*/ 124017 h 1705557"/>
              <a:gd name="connsiteX93" fmla="*/ 4126556 w 10232859"/>
              <a:gd name="connsiteY93" fmla="*/ 118239 h 1705557"/>
              <a:gd name="connsiteX94" fmla="*/ 4187717 w 10232859"/>
              <a:gd name="connsiteY94" fmla="*/ 104010 h 1705557"/>
              <a:gd name="connsiteX95" fmla="*/ 4220826 w 10232859"/>
              <a:gd name="connsiteY95" fmla="*/ 102505 h 1705557"/>
              <a:gd name="connsiteX96" fmla="*/ 4239014 w 10232859"/>
              <a:gd name="connsiteY96" fmla="*/ 97354 h 1705557"/>
              <a:gd name="connsiteX97" fmla="*/ 4246653 w 10232859"/>
              <a:gd name="connsiteY97" fmla="*/ 97874 h 1705557"/>
              <a:gd name="connsiteX98" fmla="*/ 4271841 w 10232859"/>
              <a:gd name="connsiteY98" fmla="*/ 96702 h 1705557"/>
              <a:gd name="connsiteX99" fmla="*/ 4286277 w 10232859"/>
              <a:gd name="connsiteY99" fmla="*/ 96687 h 1705557"/>
              <a:gd name="connsiteX100" fmla="*/ 4292025 w 10232859"/>
              <a:gd name="connsiteY100" fmla="*/ 96921 h 1705557"/>
              <a:gd name="connsiteX101" fmla="*/ 4304713 w 10232859"/>
              <a:gd name="connsiteY101" fmla="*/ 102187 h 1705557"/>
              <a:gd name="connsiteX102" fmla="*/ 4321285 w 10232859"/>
              <a:gd name="connsiteY102" fmla="*/ 100074 h 1705557"/>
              <a:gd name="connsiteX103" fmla="*/ 4339561 w 10232859"/>
              <a:gd name="connsiteY103" fmla="*/ 105320 h 1705557"/>
              <a:gd name="connsiteX104" fmla="*/ 4343990 w 10232859"/>
              <a:gd name="connsiteY104" fmla="*/ 101090 h 1705557"/>
              <a:gd name="connsiteX105" fmla="*/ 4358885 w 10232859"/>
              <a:gd name="connsiteY105" fmla="*/ 96778 h 1705557"/>
              <a:gd name="connsiteX106" fmla="*/ 4371648 w 10232859"/>
              <a:gd name="connsiteY106" fmla="*/ 101826 h 1705557"/>
              <a:gd name="connsiteX107" fmla="*/ 4398380 w 10232859"/>
              <a:gd name="connsiteY107" fmla="*/ 104961 h 1705557"/>
              <a:gd name="connsiteX108" fmla="*/ 4405729 w 10232859"/>
              <a:gd name="connsiteY108" fmla="*/ 104191 h 1705557"/>
              <a:gd name="connsiteX109" fmla="*/ 4431408 w 10232859"/>
              <a:gd name="connsiteY109" fmla="*/ 110825 h 1705557"/>
              <a:gd name="connsiteX110" fmla="*/ 4472183 w 10232859"/>
              <a:gd name="connsiteY110" fmla="*/ 116430 h 1705557"/>
              <a:gd name="connsiteX111" fmla="*/ 4518828 w 10232859"/>
              <a:gd name="connsiteY111" fmla="*/ 119114 h 1705557"/>
              <a:gd name="connsiteX112" fmla="*/ 4532040 w 10232859"/>
              <a:gd name="connsiteY112" fmla="*/ 124307 h 1705557"/>
              <a:gd name="connsiteX113" fmla="*/ 4617778 w 10232859"/>
              <a:gd name="connsiteY113" fmla="*/ 136993 h 1705557"/>
              <a:gd name="connsiteX114" fmla="*/ 4641872 w 10232859"/>
              <a:gd name="connsiteY114" fmla="*/ 140721 h 1705557"/>
              <a:gd name="connsiteX115" fmla="*/ 4662766 w 10232859"/>
              <a:gd name="connsiteY115" fmla="*/ 138952 h 1705557"/>
              <a:gd name="connsiteX116" fmla="*/ 4667770 w 10232859"/>
              <a:gd name="connsiteY116" fmla="*/ 134208 h 1705557"/>
              <a:gd name="connsiteX117" fmla="*/ 4681052 w 10232859"/>
              <a:gd name="connsiteY117" fmla="*/ 135461 h 1705557"/>
              <a:gd name="connsiteX118" fmla="*/ 4684624 w 10232859"/>
              <a:gd name="connsiteY118" fmla="*/ 134755 h 1705557"/>
              <a:gd name="connsiteX119" fmla="*/ 4705061 w 10232859"/>
              <a:gd name="connsiteY119" fmla="*/ 131748 h 1705557"/>
              <a:gd name="connsiteX120" fmla="*/ 4747746 w 10232859"/>
              <a:gd name="connsiteY120" fmla="*/ 151131 h 1705557"/>
              <a:gd name="connsiteX121" fmla="*/ 4801045 w 10232859"/>
              <a:gd name="connsiteY121" fmla="*/ 153753 h 1705557"/>
              <a:gd name="connsiteX122" fmla="*/ 5001600 w 10232859"/>
              <a:gd name="connsiteY122" fmla="*/ 196753 h 1705557"/>
              <a:gd name="connsiteX123" fmla="*/ 5033465 w 10232859"/>
              <a:gd name="connsiteY123" fmla="*/ 182429 h 1705557"/>
              <a:gd name="connsiteX124" fmla="*/ 5115965 w 10232859"/>
              <a:gd name="connsiteY124" fmla="*/ 192583 h 1705557"/>
              <a:gd name="connsiteX125" fmla="*/ 5237936 w 10232859"/>
              <a:gd name="connsiteY125" fmla="*/ 246022 h 1705557"/>
              <a:gd name="connsiteX126" fmla="*/ 5290566 w 10232859"/>
              <a:gd name="connsiteY126" fmla="*/ 269809 h 1705557"/>
              <a:gd name="connsiteX127" fmla="*/ 5344878 w 10232859"/>
              <a:gd name="connsiteY127" fmla="*/ 282874 h 1705557"/>
              <a:gd name="connsiteX128" fmla="*/ 5413398 w 10232859"/>
              <a:gd name="connsiteY128" fmla="*/ 282749 h 1705557"/>
              <a:gd name="connsiteX129" fmla="*/ 5415629 w 10232859"/>
              <a:gd name="connsiteY129" fmla="*/ 282282 h 1705557"/>
              <a:gd name="connsiteX130" fmla="*/ 5433078 w 10232859"/>
              <a:gd name="connsiteY130" fmla="*/ 286198 h 1705557"/>
              <a:gd name="connsiteX131" fmla="*/ 5435759 w 10232859"/>
              <a:gd name="connsiteY131" fmla="*/ 289614 h 1705557"/>
              <a:gd name="connsiteX132" fmla="*/ 5447372 w 10232859"/>
              <a:gd name="connsiteY132" fmla="*/ 293101 h 1705557"/>
              <a:gd name="connsiteX133" fmla="*/ 5469289 w 10232859"/>
              <a:gd name="connsiteY133" fmla="*/ 302134 h 1705557"/>
              <a:gd name="connsiteX134" fmla="*/ 5508752 w 10232859"/>
              <a:gd name="connsiteY134" fmla="*/ 312267 h 1705557"/>
              <a:gd name="connsiteX135" fmla="*/ 5509657 w 10232859"/>
              <a:gd name="connsiteY135" fmla="*/ 311450 h 1705557"/>
              <a:gd name="connsiteX136" fmla="*/ 5521245 w 10232859"/>
              <a:gd name="connsiteY136" fmla="*/ 310202 h 1705557"/>
              <a:gd name="connsiteX137" fmla="*/ 5542415 w 10232859"/>
              <a:gd name="connsiteY137" fmla="*/ 310009 h 1705557"/>
              <a:gd name="connsiteX138" fmla="*/ 5596538 w 10232859"/>
              <a:gd name="connsiteY138" fmla="*/ 297667 h 1705557"/>
              <a:gd name="connsiteX139" fmla="*/ 5632514 w 10232859"/>
              <a:gd name="connsiteY139" fmla="*/ 308476 h 1705557"/>
              <a:gd name="connsiteX140" fmla="*/ 5640005 w 10232859"/>
              <a:gd name="connsiteY140" fmla="*/ 310131 h 1705557"/>
              <a:gd name="connsiteX141" fmla="*/ 5640259 w 10232859"/>
              <a:gd name="connsiteY141" fmla="*/ 309949 h 1705557"/>
              <a:gd name="connsiteX142" fmla="*/ 5648365 w 10232859"/>
              <a:gd name="connsiteY142" fmla="*/ 311268 h 1705557"/>
              <a:gd name="connsiteX143" fmla="*/ 5653662 w 10232859"/>
              <a:gd name="connsiteY143" fmla="*/ 313149 h 1705557"/>
              <a:gd name="connsiteX144" fmla="*/ 5668196 w 10232859"/>
              <a:gd name="connsiteY144" fmla="*/ 316360 h 1705557"/>
              <a:gd name="connsiteX145" fmla="*/ 5673886 w 10232859"/>
              <a:gd name="connsiteY145" fmla="*/ 316040 h 1705557"/>
              <a:gd name="connsiteX146" fmla="*/ 5677139 w 10232859"/>
              <a:gd name="connsiteY146" fmla="*/ 313859 h 1705557"/>
              <a:gd name="connsiteX147" fmla="*/ 5708983 w 10232859"/>
              <a:gd name="connsiteY147" fmla="*/ 313188 h 1705557"/>
              <a:gd name="connsiteX148" fmla="*/ 5773909 w 10232859"/>
              <a:gd name="connsiteY148" fmla="*/ 318575 h 1705557"/>
              <a:gd name="connsiteX149" fmla="*/ 5809500 w 10232859"/>
              <a:gd name="connsiteY149" fmla="*/ 324964 h 1705557"/>
              <a:gd name="connsiteX150" fmla="*/ 5908729 w 10232859"/>
              <a:gd name="connsiteY150" fmla="*/ 338849 h 1705557"/>
              <a:gd name="connsiteX151" fmla="*/ 6009654 w 10232859"/>
              <a:gd name="connsiteY151" fmla="*/ 350040 h 1705557"/>
              <a:gd name="connsiteX152" fmla="*/ 6067487 w 10232859"/>
              <a:gd name="connsiteY152" fmla="*/ 340226 h 1705557"/>
              <a:gd name="connsiteX153" fmla="*/ 6073281 w 10232859"/>
              <a:gd name="connsiteY153" fmla="*/ 340830 h 1705557"/>
              <a:gd name="connsiteX154" fmla="*/ 6086225 w 10232859"/>
              <a:gd name="connsiteY154" fmla="*/ 346135 h 1705557"/>
              <a:gd name="connsiteX155" fmla="*/ 6105063 w 10232859"/>
              <a:gd name="connsiteY155" fmla="*/ 353854 h 1705557"/>
              <a:gd name="connsiteX156" fmla="*/ 6135796 w 10232859"/>
              <a:gd name="connsiteY156" fmla="*/ 369657 h 1705557"/>
              <a:gd name="connsiteX157" fmla="*/ 6195166 w 10232859"/>
              <a:gd name="connsiteY157" fmla="*/ 366704 h 1705557"/>
              <a:gd name="connsiteX158" fmla="*/ 6216259 w 10232859"/>
              <a:gd name="connsiteY158" fmla="*/ 369879 h 1705557"/>
              <a:gd name="connsiteX159" fmla="*/ 6228331 w 10232859"/>
              <a:gd name="connsiteY159" fmla="*/ 370548 h 1705557"/>
              <a:gd name="connsiteX160" fmla="*/ 6229602 w 10232859"/>
              <a:gd name="connsiteY160" fmla="*/ 369928 h 1705557"/>
              <a:gd name="connsiteX161" fmla="*/ 6258988 w 10232859"/>
              <a:gd name="connsiteY161" fmla="*/ 385174 h 1705557"/>
              <a:gd name="connsiteX162" fmla="*/ 6264106 w 10232859"/>
              <a:gd name="connsiteY162" fmla="*/ 385655 h 1705557"/>
              <a:gd name="connsiteX163" fmla="*/ 6281703 w 10232859"/>
              <a:gd name="connsiteY163" fmla="*/ 397568 h 1705557"/>
              <a:gd name="connsiteX164" fmla="*/ 6291622 w 10232859"/>
              <a:gd name="connsiteY164" fmla="*/ 402669 h 1705557"/>
              <a:gd name="connsiteX165" fmla="*/ 6292712 w 10232859"/>
              <a:gd name="connsiteY165" fmla="*/ 406285 h 1705557"/>
              <a:gd name="connsiteX166" fmla="*/ 6308227 w 10232859"/>
              <a:gd name="connsiteY166" fmla="*/ 412710 h 1705557"/>
              <a:gd name="connsiteX167" fmla="*/ 6328981 w 10232859"/>
              <a:gd name="connsiteY167" fmla="*/ 416009 h 1705557"/>
              <a:gd name="connsiteX168" fmla="*/ 6368693 w 10232859"/>
              <a:gd name="connsiteY168" fmla="*/ 424359 h 1705557"/>
              <a:gd name="connsiteX169" fmla="*/ 6414811 w 10232859"/>
              <a:gd name="connsiteY169" fmla="*/ 458714 h 1705557"/>
              <a:gd name="connsiteX170" fmla="*/ 6467879 w 10232859"/>
              <a:gd name="connsiteY170" fmla="*/ 474762 h 1705557"/>
              <a:gd name="connsiteX171" fmla="*/ 6564351 w 10232859"/>
              <a:gd name="connsiteY171" fmla="*/ 544032 h 1705557"/>
              <a:gd name="connsiteX172" fmla="*/ 6711178 w 10232859"/>
              <a:gd name="connsiteY172" fmla="*/ 580124 h 1705557"/>
              <a:gd name="connsiteX173" fmla="*/ 6764036 w 10232859"/>
              <a:gd name="connsiteY173" fmla="*/ 595457 h 1705557"/>
              <a:gd name="connsiteX174" fmla="*/ 6858983 w 10232859"/>
              <a:gd name="connsiteY174" fmla="*/ 630237 h 1705557"/>
              <a:gd name="connsiteX175" fmla="*/ 6910661 w 10232859"/>
              <a:gd name="connsiteY175" fmla="*/ 641134 h 1705557"/>
              <a:gd name="connsiteX176" fmla="*/ 6944111 w 10232859"/>
              <a:gd name="connsiteY176" fmla="*/ 666016 h 1705557"/>
              <a:gd name="connsiteX177" fmla="*/ 6965771 w 10232859"/>
              <a:gd name="connsiteY177" fmla="*/ 666445 h 1705557"/>
              <a:gd name="connsiteX178" fmla="*/ 6969639 w 10232859"/>
              <a:gd name="connsiteY178" fmla="*/ 666351 h 1705557"/>
              <a:gd name="connsiteX179" fmla="*/ 6982242 w 10232859"/>
              <a:gd name="connsiteY179" fmla="*/ 669626 h 1705557"/>
              <a:gd name="connsiteX180" fmla="*/ 6989387 w 10232859"/>
              <a:gd name="connsiteY180" fmla="*/ 665988 h 1705557"/>
              <a:gd name="connsiteX181" fmla="*/ 7010930 w 10232859"/>
              <a:gd name="connsiteY181" fmla="*/ 667648 h 1705557"/>
              <a:gd name="connsiteX182" fmla="*/ 7033125 w 10232859"/>
              <a:gd name="connsiteY182" fmla="*/ 674950 h 1705557"/>
              <a:gd name="connsiteX183" fmla="*/ 7134461 w 10232859"/>
              <a:gd name="connsiteY183" fmla="*/ 714706 h 1705557"/>
              <a:gd name="connsiteX184" fmla="*/ 7197450 w 10232859"/>
              <a:gd name="connsiteY184" fmla="*/ 735608 h 1705557"/>
              <a:gd name="connsiteX185" fmla="*/ 7225084 w 10232859"/>
              <a:gd name="connsiteY185" fmla="*/ 739019 h 1705557"/>
              <a:gd name="connsiteX186" fmla="*/ 7261183 w 10232859"/>
              <a:gd name="connsiteY186" fmla="*/ 746827 h 1705557"/>
              <a:gd name="connsiteX187" fmla="*/ 7327760 w 10232859"/>
              <a:gd name="connsiteY187" fmla="*/ 757100 h 1705557"/>
              <a:gd name="connsiteX188" fmla="*/ 7412222 w 10232859"/>
              <a:gd name="connsiteY188" fmla="*/ 777001 h 1705557"/>
              <a:gd name="connsiteX189" fmla="*/ 7457904 w 10232859"/>
              <a:gd name="connsiteY189" fmla="*/ 810835 h 1705557"/>
              <a:gd name="connsiteX190" fmla="*/ 7465795 w 10232859"/>
              <a:gd name="connsiteY190" fmla="*/ 809112 h 1705557"/>
              <a:gd name="connsiteX191" fmla="*/ 7505046 w 10232859"/>
              <a:gd name="connsiteY191" fmla="*/ 823031 h 1705557"/>
              <a:gd name="connsiteX192" fmla="*/ 7623220 w 10232859"/>
              <a:gd name="connsiteY192" fmla="*/ 895034 h 1705557"/>
              <a:gd name="connsiteX193" fmla="*/ 7700458 w 10232859"/>
              <a:gd name="connsiteY193" fmla="*/ 921593 h 1705557"/>
              <a:gd name="connsiteX194" fmla="*/ 7730988 w 10232859"/>
              <a:gd name="connsiteY194" fmla="*/ 927270 h 1705557"/>
              <a:gd name="connsiteX195" fmla="*/ 7781942 w 10232859"/>
              <a:gd name="connsiteY195" fmla="*/ 937017 h 1705557"/>
              <a:gd name="connsiteX196" fmla="*/ 7827704 w 10232859"/>
              <a:gd name="connsiteY196" fmla="*/ 935072 h 1705557"/>
              <a:gd name="connsiteX197" fmla="*/ 7867270 w 10232859"/>
              <a:gd name="connsiteY197" fmla="*/ 946880 h 1705557"/>
              <a:gd name="connsiteX198" fmla="*/ 7866538 w 10232859"/>
              <a:gd name="connsiteY198" fmla="*/ 961559 h 1705557"/>
              <a:gd name="connsiteX199" fmla="*/ 7912084 w 10232859"/>
              <a:gd name="connsiteY199" fmla="*/ 970314 h 1705557"/>
              <a:gd name="connsiteX200" fmla="*/ 7982264 w 10232859"/>
              <a:gd name="connsiteY200" fmla="*/ 982287 h 1705557"/>
              <a:gd name="connsiteX201" fmla="*/ 7991272 w 10232859"/>
              <a:gd name="connsiteY201" fmla="*/ 987618 h 1705557"/>
              <a:gd name="connsiteX202" fmla="*/ 8006496 w 10232859"/>
              <a:gd name="connsiteY202" fmla="*/ 979353 h 1705557"/>
              <a:gd name="connsiteX203" fmla="*/ 8034497 w 10232859"/>
              <a:gd name="connsiteY203" fmla="*/ 978568 h 1705557"/>
              <a:gd name="connsiteX204" fmla="*/ 8150881 w 10232859"/>
              <a:gd name="connsiteY204" fmla="*/ 996925 h 1705557"/>
              <a:gd name="connsiteX205" fmla="*/ 8172106 w 10232859"/>
              <a:gd name="connsiteY205" fmla="*/ 997026 h 1705557"/>
              <a:gd name="connsiteX206" fmla="*/ 8196076 w 10232859"/>
              <a:gd name="connsiteY206" fmla="*/ 1006592 h 1705557"/>
              <a:gd name="connsiteX207" fmla="*/ 8247463 w 10232859"/>
              <a:gd name="connsiteY207" fmla="*/ 1022846 h 1705557"/>
              <a:gd name="connsiteX208" fmla="*/ 8279272 w 10232859"/>
              <a:gd name="connsiteY208" fmla="*/ 1039435 h 1705557"/>
              <a:gd name="connsiteX209" fmla="*/ 8289611 w 10232859"/>
              <a:gd name="connsiteY209" fmla="*/ 1035144 h 1705557"/>
              <a:gd name="connsiteX210" fmla="*/ 8311483 w 10232859"/>
              <a:gd name="connsiteY210" fmla="*/ 1035913 h 1705557"/>
              <a:gd name="connsiteX211" fmla="*/ 8399489 w 10232859"/>
              <a:gd name="connsiteY211" fmla="*/ 1055076 h 1705557"/>
              <a:gd name="connsiteX212" fmla="*/ 8415973 w 10232859"/>
              <a:gd name="connsiteY212" fmla="*/ 1056174 h 1705557"/>
              <a:gd name="connsiteX213" fmla="*/ 8433326 w 10232859"/>
              <a:gd name="connsiteY213" fmla="*/ 1064395 h 1705557"/>
              <a:gd name="connsiteX214" fmla="*/ 8502328 w 10232859"/>
              <a:gd name="connsiteY214" fmla="*/ 1098012 h 1705557"/>
              <a:gd name="connsiteX215" fmla="*/ 8534346 w 10232859"/>
              <a:gd name="connsiteY215" fmla="*/ 1113494 h 1705557"/>
              <a:gd name="connsiteX216" fmla="*/ 8534980 w 10232859"/>
              <a:gd name="connsiteY216" fmla="*/ 1117375 h 1705557"/>
              <a:gd name="connsiteX217" fmla="*/ 8544104 w 10232859"/>
              <a:gd name="connsiteY217" fmla="*/ 1114920 h 1705557"/>
              <a:gd name="connsiteX218" fmla="*/ 8567742 w 10232859"/>
              <a:gd name="connsiteY218" fmla="*/ 1124104 h 1705557"/>
              <a:gd name="connsiteX219" fmla="*/ 8633779 w 10232859"/>
              <a:gd name="connsiteY219" fmla="*/ 1145740 h 1705557"/>
              <a:gd name="connsiteX220" fmla="*/ 8676965 w 10232859"/>
              <a:gd name="connsiteY220" fmla="*/ 1163463 h 1705557"/>
              <a:gd name="connsiteX221" fmla="*/ 8698944 w 10232859"/>
              <a:gd name="connsiteY221" fmla="*/ 1163453 h 1705557"/>
              <a:gd name="connsiteX222" fmla="*/ 8711456 w 10232859"/>
              <a:gd name="connsiteY222" fmla="*/ 1175731 h 1705557"/>
              <a:gd name="connsiteX223" fmla="*/ 8732793 w 10232859"/>
              <a:gd name="connsiteY223" fmla="*/ 1179486 h 1705557"/>
              <a:gd name="connsiteX224" fmla="*/ 8751897 w 10232859"/>
              <a:gd name="connsiteY224" fmla="*/ 1197400 h 1705557"/>
              <a:gd name="connsiteX225" fmla="*/ 8793564 w 10232859"/>
              <a:gd name="connsiteY225" fmla="*/ 1179086 h 1705557"/>
              <a:gd name="connsiteX226" fmla="*/ 8834270 w 10232859"/>
              <a:gd name="connsiteY226" fmla="*/ 1213138 h 1705557"/>
              <a:gd name="connsiteX227" fmla="*/ 8853872 w 10232859"/>
              <a:gd name="connsiteY227" fmla="*/ 1221228 h 1705557"/>
              <a:gd name="connsiteX228" fmla="*/ 8861901 w 10232859"/>
              <a:gd name="connsiteY228" fmla="*/ 1217889 h 1705557"/>
              <a:gd name="connsiteX229" fmla="*/ 8874168 w 10232859"/>
              <a:gd name="connsiteY229" fmla="*/ 1220481 h 1705557"/>
              <a:gd name="connsiteX230" fmla="*/ 8871123 w 10232859"/>
              <a:gd name="connsiteY230" fmla="*/ 1227674 h 1705557"/>
              <a:gd name="connsiteX231" fmla="*/ 8903537 w 10232859"/>
              <a:gd name="connsiteY231" fmla="*/ 1237102 h 1705557"/>
              <a:gd name="connsiteX232" fmla="*/ 8933767 w 10232859"/>
              <a:gd name="connsiteY232" fmla="*/ 1269882 h 1705557"/>
              <a:gd name="connsiteX233" fmla="*/ 8985765 w 10232859"/>
              <a:gd name="connsiteY233" fmla="*/ 1294178 h 1705557"/>
              <a:gd name="connsiteX234" fmla="*/ 9071444 w 10232859"/>
              <a:gd name="connsiteY234" fmla="*/ 1323819 h 1705557"/>
              <a:gd name="connsiteX235" fmla="*/ 9096711 w 10232859"/>
              <a:gd name="connsiteY235" fmla="*/ 1334291 h 1705557"/>
              <a:gd name="connsiteX236" fmla="*/ 9338853 w 10232859"/>
              <a:gd name="connsiteY236" fmla="*/ 1454560 h 1705557"/>
              <a:gd name="connsiteX237" fmla="*/ 9520814 w 10232859"/>
              <a:gd name="connsiteY237" fmla="*/ 1456341 h 1705557"/>
              <a:gd name="connsiteX238" fmla="*/ 9702271 w 10232859"/>
              <a:gd name="connsiteY238" fmla="*/ 1495067 h 1705557"/>
              <a:gd name="connsiteX239" fmla="*/ 9744273 w 10232859"/>
              <a:gd name="connsiteY239" fmla="*/ 1530026 h 1705557"/>
              <a:gd name="connsiteX240" fmla="*/ 9771903 w 10232859"/>
              <a:gd name="connsiteY240" fmla="*/ 1536548 h 1705557"/>
              <a:gd name="connsiteX241" fmla="*/ 9818565 w 10232859"/>
              <a:gd name="connsiteY241" fmla="*/ 1545059 h 1705557"/>
              <a:gd name="connsiteX242" fmla="*/ 9882202 w 10232859"/>
              <a:gd name="connsiteY242" fmla="*/ 1572402 h 1705557"/>
              <a:gd name="connsiteX243" fmla="*/ 10022025 w 10232859"/>
              <a:gd name="connsiteY243" fmla="*/ 1606210 h 1705557"/>
              <a:gd name="connsiteX244" fmla="*/ 10220406 w 10232859"/>
              <a:gd name="connsiteY244" fmla="*/ 1683519 h 1705557"/>
              <a:gd name="connsiteX245" fmla="*/ 10232859 w 10232859"/>
              <a:gd name="connsiteY245" fmla="*/ 1705557 h 1705557"/>
              <a:gd name="connsiteX246" fmla="*/ 0 w 10232859"/>
              <a:gd name="connsiteY246" fmla="*/ 1705557 h 1705557"/>
              <a:gd name="connsiteX247" fmla="*/ 0 w 10232859"/>
              <a:gd name="connsiteY247" fmla="*/ 28342 h 1705557"/>
              <a:gd name="connsiteX248" fmla="*/ 8097 w 10232859"/>
              <a:gd name="connsiteY248" fmla="*/ 30869 h 1705557"/>
              <a:gd name="connsiteX249" fmla="*/ 77128 w 10232859"/>
              <a:gd name="connsiteY249" fmla="*/ 13381 h 1705557"/>
              <a:gd name="connsiteX250" fmla="*/ 188338 w 10232859"/>
              <a:gd name="connsiteY250" fmla="*/ 11593 h 1705557"/>
              <a:gd name="connsiteX251" fmla="*/ 298809 w 10232859"/>
              <a:gd name="connsiteY251" fmla="*/ 12712 h 1705557"/>
              <a:gd name="connsiteX252" fmla="*/ 338985 w 10232859"/>
              <a:gd name="connsiteY252" fmla="*/ 14520 h 1705557"/>
              <a:gd name="connsiteX253" fmla="*/ 409815 w 10232859"/>
              <a:gd name="connsiteY253" fmla="*/ 11559 h 1705557"/>
              <a:gd name="connsiteX254" fmla="*/ 424169 w 10232859"/>
              <a:gd name="connsiteY25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90341 w 10232859"/>
              <a:gd name="connsiteY49" fmla="*/ 217588 h 1705557"/>
              <a:gd name="connsiteX50" fmla="*/ 2588929 w 10232859"/>
              <a:gd name="connsiteY50" fmla="*/ 207494 h 1705557"/>
              <a:gd name="connsiteX51" fmla="*/ 2687426 w 10232859"/>
              <a:gd name="connsiteY51" fmla="*/ 200362 h 1705557"/>
              <a:gd name="connsiteX52" fmla="*/ 2723517 w 10232859"/>
              <a:gd name="connsiteY52" fmla="*/ 199166 h 1705557"/>
              <a:gd name="connsiteX53" fmla="*/ 2785956 w 10232859"/>
              <a:gd name="connsiteY53" fmla="*/ 190918 h 1705557"/>
              <a:gd name="connsiteX54" fmla="*/ 2813378 w 10232859"/>
              <a:gd name="connsiteY54" fmla="*/ 183347 h 1705557"/>
              <a:gd name="connsiteX55" fmla="*/ 2814782 w 10232859"/>
              <a:gd name="connsiteY55" fmla="*/ 183667 h 1705557"/>
              <a:gd name="connsiteX56" fmla="*/ 2816580 w 10232859"/>
              <a:gd name="connsiteY56" fmla="*/ 180880 h 1705557"/>
              <a:gd name="connsiteX57" fmla="*/ 2821623 w 10232859"/>
              <a:gd name="connsiteY57" fmla="*/ 179389 h 1705557"/>
              <a:gd name="connsiteX58" fmla="*/ 2836688 w 10232859"/>
              <a:gd name="connsiteY58" fmla="*/ 179485 h 1705557"/>
              <a:gd name="connsiteX59" fmla="*/ 2842564 w 10232859"/>
              <a:gd name="connsiteY59" fmla="*/ 180209 h 1705557"/>
              <a:gd name="connsiteX60" fmla="*/ 2850712 w 10232859"/>
              <a:gd name="connsiteY60" fmla="*/ 179804 h 1705557"/>
              <a:gd name="connsiteX61" fmla="*/ 2850846 w 10232859"/>
              <a:gd name="connsiteY61" fmla="*/ 179576 h 1705557"/>
              <a:gd name="connsiteX62" fmla="*/ 2858611 w 10232859"/>
              <a:gd name="connsiteY62" fmla="*/ 179626 h 1705557"/>
              <a:gd name="connsiteX63" fmla="*/ 2897454 w 10232859"/>
              <a:gd name="connsiteY63" fmla="*/ 182628 h 1705557"/>
              <a:gd name="connsiteX64" fmla="*/ 2940369 w 10232859"/>
              <a:gd name="connsiteY64" fmla="*/ 159458 h 1705557"/>
              <a:gd name="connsiteX65" fmla="*/ 2959670 w 10232859"/>
              <a:gd name="connsiteY65" fmla="*/ 154881 h 1705557"/>
              <a:gd name="connsiteX66" fmla="*/ 2969615 w 10232859"/>
              <a:gd name="connsiteY66" fmla="*/ 151269 h 1705557"/>
              <a:gd name="connsiteX67" fmla="*/ 2970000 w 10232859"/>
              <a:gd name="connsiteY67" fmla="*/ 150290 h 1705557"/>
              <a:gd name="connsiteX68" fmla="*/ 3007272 w 10232859"/>
              <a:gd name="connsiteY68" fmla="*/ 153280 h 1705557"/>
              <a:gd name="connsiteX69" fmla="*/ 3011677 w 10232859"/>
              <a:gd name="connsiteY69" fmla="*/ 151918 h 1705557"/>
              <a:gd name="connsiteX70" fmla="*/ 3036668 w 10232859"/>
              <a:gd name="connsiteY70" fmla="*/ 156118 h 1705557"/>
              <a:gd name="connsiteX71" fmla="*/ 3049208 w 10232859"/>
              <a:gd name="connsiteY71" fmla="*/ 157087 h 1705557"/>
              <a:gd name="connsiteX72" fmla="*/ 3053517 w 10232859"/>
              <a:gd name="connsiteY72" fmla="*/ 159836 h 1705557"/>
              <a:gd name="connsiteX73" fmla="*/ 3071637 w 10232859"/>
              <a:gd name="connsiteY73" fmla="*/ 160010 h 1705557"/>
              <a:gd name="connsiteX74" fmla="*/ 3110077 w 10232859"/>
              <a:gd name="connsiteY74" fmla="*/ 155716 h 1705557"/>
              <a:gd name="connsiteX75" fmla="*/ 3173743 w 10232859"/>
              <a:gd name="connsiteY75" fmla="*/ 166095 h 1705557"/>
              <a:gd name="connsiteX76" fmla="*/ 3254203 w 10232859"/>
              <a:gd name="connsiteY76" fmla="*/ 158270 h 1705557"/>
              <a:gd name="connsiteX77" fmla="*/ 3380350 w 10232859"/>
              <a:gd name="connsiteY77" fmla="*/ 157665 h 1705557"/>
              <a:gd name="connsiteX78" fmla="*/ 3476147 w 10232859"/>
              <a:gd name="connsiteY78" fmla="*/ 177439 h 1705557"/>
              <a:gd name="connsiteX79" fmla="*/ 3581876 w 10232859"/>
              <a:gd name="connsiteY79" fmla="*/ 156962 h 1705557"/>
              <a:gd name="connsiteX80" fmla="*/ 3704761 w 10232859"/>
              <a:gd name="connsiteY80" fmla="*/ 157006 h 1705557"/>
              <a:gd name="connsiteX81" fmla="*/ 3755040 w 10232859"/>
              <a:gd name="connsiteY81" fmla="*/ 148492 h 1705557"/>
              <a:gd name="connsiteX82" fmla="*/ 3804689 w 10232859"/>
              <a:gd name="connsiteY82" fmla="*/ 158407 h 1705557"/>
              <a:gd name="connsiteX83" fmla="*/ 3821793 w 10232859"/>
              <a:gd name="connsiteY83" fmla="*/ 151257 h 1705557"/>
              <a:gd name="connsiteX84" fmla="*/ 3824682 w 10232859"/>
              <a:gd name="connsiteY84" fmla="*/ 149833 h 1705557"/>
              <a:gd name="connsiteX85" fmla="*/ 3837536 w 10232859"/>
              <a:gd name="connsiteY85" fmla="*/ 148292 h 1705557"/>
              <a:gd name="connsiteX86" fmla="*/ 3839550 w 10232859"/>
              <a:gd name="connsiteY86" fmla="*/ 142661 h 1705557"/>
              <a:gd name="connsiteX87" fmla="*/ 3857743 w 10232859"/>
              <a:gd name="connsiteY87" fmla="*/ 136618 h 1705557"/>
              <a:gd name="connsiteX88" fmla="*/ 3881852 w 10232859"/>
              <a:gd name="connsiteY88" fmla="*/ 135231 h 1705557"/>
              <a:gd name="connsiteX89" fmla="*/ 3998088 w 10232859"/>
              <a:gd name="connsiteY89" fmla="*/ 134446 h 1705557"/>
              <a:gd name="connsiteX90" fmla="*/ 4066682 w 10232859"/>
              <a:gd name="connsiteY90" fmla="*/ 130661 h 1705557"/>
              <a:gd name="connsiteX91" fmla="*/ 4091246 w 10232859"/>
              <a:gd name="connsiteY91" fmla="*/ 124017 h 1705557"/>
              <a:gd name="connsiteX92" fmla="*/ 4126556 w 10232859"/>
              <a:gd name="connsiteY92" fmla="*/ 118239 h 1705557"/>
              <a:gd name="connsiteX93" fmla="*/ 4187717 w 10232859"/>
              <a:gd name="connsiteY93" fmla="*/ 104010 h 1705557"/>
              <a:gd name="connsiteX94" fmla="*/ 4220826 w 10232859"/>
              <a:gd name="connsiteY94" fmla="*/ 102505 h 1705557"/>
              <a:gd name="connsiteX95" fmla="*/ 4239014 w 10232859"/>
              <a:gd name="connsiteY95" fmla="*/ 97354 h 1705557"/>
              <a:gd name="connsiteX96" fmla="*/ 4246653 w 10232859"/>
              <a:gd name="connsiteY96" fmla="*/ 97874 h 1705557"/>
              <a:gd name="connsiteX97" fmla="*/ 4271841 w 10232859"/>
              <a:gd name="connsiteY97" fmla="*/ 96702 h 1705557"/>
              <a:gd name="connsiteX98" fmla="*/ 4286277 w 10232859"/>
              <a:gd name="connsiteY98" fmla="*/ 96687 h 1705557"/>
              <a:gd name="connsiteX99" fmla="*/ 4292025 w 10232859"/>
              <a:gd name="connsiteY99" fmla="*/ 96921 h 1705557"/>
              <a:gd name="connsiteX100" fmla="*/ 4304713 w 10232859"/>
              <a:gd name="connsiteY100" fmla="*/ 102187 h 1705557"/>
              <a:gd name="connsiteX101" fmla="*/ 4321285 w 10232859"/>
              <a:gd name="connsiteY101" fmla="*/ 100074 h 1705557"/>
              <a:gd name="connsiteX102" fmla="*/ 4339561 w 10232859"/>
              <a:gd name="connsiteY102" fmla="*/ 105320 h 1705557"/>
              <a:gd name="connsiteX103" fmla="*/ 4343990 w 10232859"/>
              <a:gd name="connsiteY103" fmla="*/ 101090 h 1705557"/>
              <a:gd name="connsiteX104" fmla="*/ 4358885 w 10232859"/>
              <a:gd name="connsiteY104" fmla="*/ 96778 h 1705557"/>
              <a:gd name="connsiteX105" fmla="*/ 4371648 w 10232859"/>
              <a:gd name="connsiteY105" fmla="*/ 101826 h 1705557"/>
              <a:gd name="connsiteX106" fmla="*/ 4398380 w 10232859"/>
              <a:gd name="connsiteY106" fmla="*/ 104961 h 1705557"/>
              <a:gd name="connsiteX107" fmla="*/ 4405729 w 10232859"/>
              <a:gd name="connsiteY107" fmla="*/ 104191 h 1705557"/>
              <a:gd name="connsiteX108" fmla="*/ 4431408 w 10232859"/>
              <a:gd name="connsiteY108" fmla="*/ 110825 h 1705557"/>
              <a:gd name="connsiteX109" fmla="*/ 4472183 w 10232859"/>
              <a:gd name="connsiteY109" fmla="*/ 116430 h 1705557"/>
              <a:gd name="connsiteX110" fmla="*/ 4518828 w 10232859"/>
              <a:gd name="connsiteY110" fmla="*/ 119114 h 1705557"/>
              <a:gd name="connsiteX111" fmla="*/ 4532040 w 10232859"/>
              <a:gd name="connsiteY111" fmla="*/ 124307 h 1705557"/>
              <a:gd name="connsiteX112" fmla="*/ 4617778 w 10232859"/>
              <a:gd name="connsiteY112" fmla="*/ 136993 h 1705557"/>
              <a:gd name="connsiteX113" fmla="*/ 4641872 w 10232859"/>
              <a:gd name="connsiteY113" fmla="*/ 140721 h 1705557"/>
              <a:gd name="connsiteX114" fmla="*/ 4662766 w 10232859"/>
              <a:gd name="connsiteY114" fmla="*/ 138952 h 1705557"/>
              <a:gd name="connsiteX115" fmla="*/ 4667770 w 10232859"/>
              <a:gd name="connsiteY115" fmla="*/ 134208 h 1705557"/>
              <a:gd name="connsiteX116" fmla="*/ 4681052 w 10232859"/>
              <a:gd name="connsiteY116" fmla="*/ 135461 h 1705557"/>
              <a:gd name="connsiteX117" fmla="*/ 4684624 w 10232859"/>
              <a:gd name="connsiteY117" fmla="*/ 134755 h 1705557"/>
              <a:gd name="connsiteX118" fmla="*/ 4705061 w 10232859"/>
              <a:gd name="connsiteY118" fmla="*/ 131748 h 1705557"/>
              <a:gd name="connsiteX119" fmla="*/ 4747746 w 10232859"/>
              <a:gd name="connsiteY119" fmla="*/ 151131 h 1705557"/>
              <a:gd name="connsiteX120" fmla="*/ 4801045 w 10232859"/>
              <a:gd name="connsiteY120" fmla="*/ 153753 h 1705557"/>
              <a:gd name="connsiteX121" fmla="*/ 5001600 w 10232859"/>
              <a:gd name="connsiteY121" fmla="*/ 196753 h 1705557"/>
              <a:gd name="connsiteX122" fmla="*/ 5033465 w 10232859"/>
              <a:gd name="connsiteY122" fmla="*/ 182429 h 1705557"/>
              <a:gd name="connsiteX123" fmla="*/ 5115965 w 10232859"/>
              <a:gd name="connsiteY123" fmla="*/ 192583 h 1705557"/>
              <a:gd name="connsiteX124" fmla="*/ 5237936 w 10232859"/>
              <a:gd name="connsiteY124" fmla="*/ 246022 h 1705557"/>
              <a:gd name="connsiteX125" fmla="*/ 5290566 w 10232859"/>
              <a:gd name="connsiteY125" fmla="*/ 269809 h 1705557"/>
              <a:gd name="connsiteX126" fmla="*/ 5344878 w 10232859"/>
              <a:gd name="connsiteY126" fmla="*/ 282874 h 1705557"/>
              <a:gd name="connsiteX127" fmla="*/ 5413398 w 10232859"/>
              <a:gd name="connsiteY127" fmla="*/ 282749 h 1705557"/>
              <a:gd name="connsiteX128" fmla="*/ 5415629 w 10232859"/>
              <a:gd name="connsiteY128" fmla="*/ 282282 h 1705557"/>
              <a:gd name="connsiteX129" fmla="*/ 5433078 w 10232859"/>
              <a:gd name="connsiteY129" fmla="*/ 286198 h 1705557"/>
              <a:gd name="connsiteX130" fmla="*/ 5435759 w 10232859"/>
              <a:gd name="connsiteY130" fmla="*/ 289614 h 1705557"/>
              <a:gd name="connsiteX131" fmla="*/ 5447372 w 10232859"/>
              <a:gd name="connsiteY131" fmla="*/ 293101 h 1705557"/>
              <a:gd name="connsiteX132" fmla="*/ 5469289 w 10232859"/>
              <a:gd name="connsiteY132" fmla="*/ 302134 h 1705557"/>
              <a:gd name="connsiteX133" fmla="*/ 5508752 w 10232859"/>
              <a:gd name="connsiteY133" fmla="*/ 312267 h 1705557"/>
              <a:gd name="connsiteX134" fmla="*/ 5509657 w 10232859"/>
              <a:gd name="connsiteY134" fmla="*/ 311450 h 1705557"/>
              <a:gd name="connsiteX135" fmla="*/ 5521245 w 10232859"/>
              <a:gd name="connsiteY135" fmla="*/ 310202 h 1705557"/>
              <a:gd name="connsiteX136" fmla="*/ 5542415 w 10232859"/>
              <a:gd name="connsiteY136" fmla="*/ 310009 h 1705557"/>
              <a:gd name="connsiteX137" fmla="*/ 5596538 w 10232859"/>
              <a:gd name="connsiteY137" fmla="*/ 297667 h 1705557"/>
              <a:gd name="connsiteX138" fmla="*/ 5632514 w 10232859"/>
              <a:gd name="connsiteY138" fmla="*/ 308476 h 1705557"/>
              <a:gd name="connsiteX139" fmla="*/ 5640005 w 10232859"/>
              <a:gd name="connsiteY139" fmla="*/ 310131 h 1705557"/>
              <a:gd name="connsiteX140" fmla="*/ 5640259 w 10232859"/>
              <a:gd name="connsiteY140" fmla="*/ 309949 h 1705557"/>
              <a:gd name="connsiteX141" fmla="*/ 5648365 w 10232859"/>
              <a:gd name="connsiteY141" fmla="*/ 311268 h 1705557"/>
              <a:gd name="connsiteX142" fmla="*/ 5653662 w 10232859"/>
              <a:gd name="connsiteY142" fmla="*/ 313149 h 1705557"/>
              <a:gd name="connsiteX143" fmla="*/ 5668196 w 10232859"/>
              <a:gd name="connsiteY143" fmla="*/ 316360 h 1705557"/>
              <a:gd name="connsiteX144" fmla="*/ 5673886 w 10232859"/>
              <a:gd name="connsiteY144" fmla="*/ 316040 h 1705557"/>
              <a:gd name="connsiteX145" fmla="*/ 5677139 w 10232859"/>
              <a:gd name="connsiteY145" fmla="*/ 313859 h 1705557"/>
              <a:gd name="connsiteX146" fmla="*/ 5708983 w 10232859"/>
              <a:gd name="connsiteY146" fmla="*/ 313188 h 1705557"/>
              <a:gd name="connsiteX147" fmla="*/ 5773909 w 10232859"/>
              <a:gd name="connsiteY147" fmla="*/ 318575 h 1705557"/>
              <a:gd name="connsiteX148" fmla="*/ 5809500 w 10232859"/>
              <a:gd name="connsiteY148" fmla="*/ 324964 h 1705557"/>
              <a:gd name="connsiteX149" fmla="*/ 5908729 w 10232859"/>
              <a:gd name="connsiteY149" fmla="*/ 338849 h 1705557"/>
              <a:gd name="connsiteX150" fmla="*/ 6009654 w 10232859"/>
              <a:gd name="connsiteY150" fmla="*/ 350040 h 1705557"/>
              <a:gd name="connsiteX151" fmla="*/ 6067487 w 10232859"/>
              <a:gd name="connsiteY151" fmla="*/ 340226 h 1705557"/>
              <a:gd name="connsiteX152" fmla="*/ 6073281 w 10232859"/>
              <a:gd name="connsiteY152" fmla="*/ 340830 h 1705557"/>
              <a:gd name="connsiteX153" fmla="*/ 6086225 w 10232859"/>
              <a:gd name="connsiteY153" fmla="*/ 346135 h 1705557"/>
              <a:gd name="connsiteX154" fmla="*/ 6105063 w 10232859"/>
              <a:gd name="connsiteY154" fmla="*/ 353854 h 1705557"/>
              <a:gd name="connsiteX155" fmla="*/ 6135796 w 10232859"/>
              <a:gd name="connsiteY155" fmla="*/ 369657 h 1705557"/>
              <a:gd name="connsiteX156" fmla="*/ 6195166 w 10232859"/>
              <a:gd name="connsiteY156" fmla="*/ 366704 h 1705557"/>
              <a:gd name="connsiteX157" fmla="*/ 6216259 w 10232859"/>
              <a:gd name="connsiteY157" fmla="*/ 369879 h 1705557"/>
              <a:gd name="connsiteX158" fmla="*/ 6228331 w 10232859"/>
              <a:gd name="connsiteY158" fmla="*/ 370548 h 1705557"/>
              <a:gd name="connsiteX159" fmla="*/ 6229602 w 10232859"/>
              <a:gd name="connsiteY159" fmla="*/ 369928 h 1705557"/>
              <a:gd name="connsiteX160" fmla="*/ 6258988 w 10232859"/>
              <a:gd name="connsiteY160" fmla="*/ 385174 h 1705557"/>
              <a:gd name="connsiteX161" fmla="*/ 6264106 w 10232859"/>
              <a:gd name="connsiteY161" fmla="*/ 385655 h 1705557"/>
              <a:gd name="connsiteX162" fmla="*/ 6281703 w 10232859"/>
              <a:gd name="connsiteY162" fmla="*/ 397568 h 1705557"/>
              <a:gd name="connsiteX163" fmla="*/ 6291622 w 10232859"/>
              <a:gd name="connsiteY163" fmla="*/ 402669 h 1705557"/>
              <a:gd name="connsiteX164" fmla="*/ 6292712 w 10232859"/>
              <a:gd name="connsiteY164" fmla="*/ 406285 h 1705557"/>
              <a:gd name="connsiteX165" fmla="*/ 6308227 w 10232859"/>
              <a:gd name="connsiteY165" fmla="*/ 412710 h 1705557"/>
              <a:gd name="connsiteX166" fmla="*/ 6328981 w 10232859"/>
              <a:gd name="connsiteY166" fmla="*/ 416009 h 1705557"/>
              <a:gd name="connsiteX167" fmla="*/ 6368693 w 10232859"/>
              <a:gd name="connsiteY167" fmla="*/ 424359 h 1705557"/>
              <a:gd name="connsiteX168" fmla="*/ 6414811 w 10232859"/>
              <a:gd name="connsiteY168" fmla="*/ 458714 h 1705557"/>
              <a:gd name="connsiteX169" fmla="*/ 6467879 w 10232859"/>
              <a:gd name="connsiteY169" fmla="*/ 474762 h 1705557"/>
              <a:gd name="connsiteX170" fmla="*/ 6564351 w 10232859"/>
              <a:gd name="connsiteY170" fmla="*/ 544032 h 1705557"/>
              <a:gd name="connsiteX171" fmla="*/ 6711178 w 10232859"/>
              <a:gd name="connsiteY171" fmla="*/ 580124 h 1705557"/>
              <a:gd name="connsiteX172" fmla="*/ 6764036 w 10232859"/>
              <a:gd name="connsiteY172" fmla="*/ 595457 h 1705557"/>
              <a:gd name="connsiteX173" fmla="*/ 6858983 w 10232859"/>
              <a:gd name="connsiteY173" fmla="*/ 630237 h 1705557"/>
              <a:gd name="connsiteX174" fmla="*/ 6910661 w 10232859"/>
              <a:gd name="connsiteY174" fmla="*/ 641134 h 1705557"/>
              <a:gd name="connsiteX175" fmla="*/ 6944111 w 10232859"/>
              <a:gd name="connsiteY175" fmla="*/ 666016 h 1705557"/>
              <a:gd name="connsiteX176" fmla="*/ 6965771 w 10232859"/>
              <a:gd name="connsiteY176" fmla="*/ 666445 h 1705557"/>
              <a:gd name="connsiteX177" fmla="*/ 6969639 w 10232859"/>
              <a:gd name="connsiteY177" fmla="*/ 666351 h 1705557"/>
              <a:gd name="connsiteX178" fmla="*/ 6982242 w 10232859"/>
              <a:gd name="connsiteY178" fmla="*/ 669626 h 1705557"/>
              <a:gd name="connsiteX179" fmla="*/ 6989387 w 10232859"/>
              <a:gd name="connsiteY179" fmla="*/ 665988 h 1705557"/>
              <a:gd name="connsiteX180" fmla="*/ 7010930 w 10232859"/>
              <a:gd name="connsiteY180" fmla="*/ 667648 h 1705557"/>
              <a:gd name="connsiteX181" fmla="*/ 7033125 w 10232859"/>
              <a:gd name="connsiteY181" fmla="*/ 674950 h 1705557"/>
              <a:gd name="connsiteX182" fmla="*/ 7134461 w 10232859"/>
              <a:gd name="connsiteY182" fmla="*/ 714706 h 1705557"/>
              <a:gd name="connsiteX183" fmla="*/ 7197450 w 10232859"/>
              <a:gd name="connsiteY183" fmla="*/ 735608 h 1705557"/>
              <a:gd name="connsiteX184" fmla="*/ 7225084 w 10232859"/>
              <a:gd name="connsiteY184" fmla="*/ 739019 h 1705557"/>
              <a:gd name="connsiteX185" fmla="*/ 7261183 w 10232859"/>
              <a:gd name="connsiteY185" fmla="*/ 746827 h 1705557"/>
              <a:gd name="connsiteX186" fmla="*/ 7327760 w 10232859"/>
              <a:gd name="connsiteY186" fmla="*/ 757100 h 1705557"/>
              <a:gd name="connsiteX187" fmla="*/ 7412222 w 10232859"/>
              <a:gd name="connsiteY187" fmla="*/ 777001 h 1705557"/>
              <a:gd name="connsiteX188" fmla="*/ 7457904 w 10232859"/>
              <a:gd name="connsiteY188" fmla="*/ 810835 h 1705557"/>
              <a:gd name="connsiteX189" fmla="*/ 7465795 w 10232859"/>
              <a:gd name="connsiteY189" fmla="*/ 809112 h 1705557"/>
              <a:gd name="connsiteX190" fmla="*/ 7505046 w 10232859"/>
              <a:gd name="connsiteY190" fmla="*/ 823031 h 1705557"/>
              <a:gd name="connsiteX191" fmla="*/ 7623220 w 10232859"/>
              <a:gd name="connsiteY191" fmla="*/ 895034 h 1705557"/>
              <a:gd name="connsiteX192" fmla="*/ 7700458 w 10232859"/>
              <a:gd name="connsiteY192" fmla="*/ 921593 h 1705557"/>
              <a:gd name="connsiteX193" fmla="*/ 7730988 w 10232859"/>
              <a:gd name="connsiteY193" fmla="*/ 927270 h 1705557"/>
              <a:gd name="connsiteX194" fmla="*/ 7781942 w 10232859"/>
              <a:gd name="connsiteY194" fmla="*/ 937017 h 1705557"/>
              <a:gd name="connsiteX195" fmla="*/ 7827704 w 10232859"/>
              <a:gd name="connsiteY195" fmla="*/ 935072 h 1705557"/>
              <a:gd name="connsiteX196" fmla="*/ 7867270 w 10232859"/>
              <a:gd name="connsiteY196" fmla="*/ 946880 h 1705557"/>
              <a:gd name="connsiteX197" fmla="*/ 7866538 w 10232859"/>
              <a:gd name="connsiteY197" fmla="*/ 961559 h 1705557"/>
              <a:gd name="connsiteX198" fmla="*/ 7912084 w 10232859"/>
              <a:gd name="connsiteY198" fmla="*/ 970314 h 1705557"/>
              <a:gd name="connsiteX199" fmla="*/ 7982264 w 10232859"/>
              <a:gd name="connsiteY199" fmla="*/ 982287 h 1705557"/>
              <a:gd name="connsiteX200" fmla="*/ 7991272 w 10232859"/>
              <a:gd name="connsiteY200" fmla="*/ 987618 h 1705557"/>
              <a:gd name="connsiteX201" fmla="*/ 8006496 w 10232859"/>
              <a:gd name="connsiteY201" fmla="*/ 979353 h 1705557"/>
              <a:gd name="connsiteX202" fmla="*/ 8034497 w 10232859"/>
              <a:gd name="connsiteY202" fmla="*/ 978568 h 1705557"/>
              <a:gd name="connsiteX203" fmla="*/ 8150881 w 10232859"/>
              <a:gd name="connsiteY203" fmla="*/ 996925 h 1705557"/>
              <a:gd name="connsiteX204" fmla="*/ 8172106 w 10232859"/>
              <a:gd name="connsiteY204" fmla="*/ 997026 h 1705557"/>
              <a:gd name="connsiteX205" fmla="*/ 8196076 w 10232859"/>
              <a:gd name="connsiteY205" fmla="*/ 1006592 h 1705557"/>
              <a:gd name="connsiteX206" fmla="*/ 8247463 w 10232859"/>
              <a:gd name="connsiteY206" fmla="*/ 1022846 h 1705557"/>
              <a:gd name="connsiteX207" fmla="*/ 8279272 w 10232859"/>
              <a:gd name="connsiteY207" fmla="*/ 1039435 h 1705557"/>
              <a:gd name="connsiteX208" fmla="*/ 8289611 w 10232859"/>
              <a:gd name="connsiteY208" fmla="*/ 1035144 h 1705557"/>
              <a:gd name="connsiteX209" fmla="*/ 8311483 w 10232859"/>
              <a:gd name="connsiteY209" fmla="*/ 1035913 h 1705557"/>
              <a:gd name="connsiteX210" fmla="*/ 8399489 w 10232859"/>
              <a:gd name="connsiteY210" fmla="*/ 1055076 h 1705557"/>
              <a:gd name="connsiteX211" fmla="*/ 8415973 w 10232859"/>
              <a:gd name="connsiteY211" fmla="*/ 1056174 h 1705557"/>
              <a:gd name="connsiteX212" fmla="*/ 8433326 w 10232859"/>
              <a:gd name="connsiteY212" fmla="*/ 1064395 h 1705557"/>
              <a:gd name="connsiteX213" fmla="*/ 8502328 w 10232859"/>
              <a:gd name="connsiteY213" fmla="*/ 1098012 h 1705557"/>
              <a:gd name="connsiteX214" fmla="*/ 8534346 w 10232859"/>
              <a:gd name="connsiteY214" fmla="*/ 1113494 h 1705557"/>
              <a:gd name="connsiteX215" fmla="*/ 8534980 w 10232859"/>
              <a:gd name="connsiteY215" fmla="*/ 1117375 h 1705557"/>
              <a:gd name="connsiteX216" fmla="*/ 8544104 w 10232859"/>
              <a:gd name="connsiteY216" fmla="*/ 1114920 h 1705557"/>
              <a:gd name="connsiteX217" fmla="*/ 8567742 w 10232859"/>
              <a:gd name="connsiteY217" fmla="*/ 1124104 h 1705557"/>
              <a:gd name="connsiteX218" fmla="*/ 8633779 w 10232859"/>
              <a:gd name="connsiteY218" fmla="*/ 1145740 h 1705557"/>
              <a:gd name="connsiteX219" fmla="*/ 8676965 w 10232859"/>
              <a:gd name="connsiteY219" fmla="*/ 1163463 h 1705557"/>
              <a:gd name="connsiteX220" fmla="*/ 8698944 w 10232859"/>
              <a:gd name="connsiteY220" fmla="*/ 1163453 h 1705557"/>
              <a:gd name="connsiteX221" fmla="*/ 8711456 w 10232859"/>
              <a:gd name="connsiteY221" fmla="*/ 1175731 h 1705557"/>
              <a:gd name="connsiteX222" fmla="*/ 8732793 w 10232859"/>
              <a:gd name="connsiteY222" fmla="*/ 1179486 h 1705557"/>
              <a:gd name="connsiteX223" fmla="*/ 8751897 w 10232859"/>
              <a:gd name="connsiteY223" fmla="*/ 1197400 h 1705557"/>
              <a:gd name="connsiteX224" fmla="*/ 8793564 w 10232859"/>
              <a:gd name="connsiteY224" fmla="*/ 1179086 h 1705557"/>
              <a:gd name="connsiteX225" fmla="*/ 8834270 w 10232859"/>
              <a:gd name="connsiteY225" fmla="*/ 1213138 h 1705557"/>
              <a:gd name="connsiteX226" fmla="*/ 8853872 w 10232859"/>
              <a:gd name="connsiteY226" fmla="*/ 1221228 h 1705557"/>
              <a:gd name="connsiteX227" fmla="*/ 8861901 w 10232859"/>
              <a:gd name="connsiteY227" fmla="*/ 1217889 h 1705557"/>
              <a:gd name="connsiteX228" fmla="*/ 8874168 w 10232859"/>
              <a:gd name="connsiteY228" fmla="*/ 1220481 h 1705557"/>
              <a:gd name="connsiteX229" fmla="*/ 8871123 w 10232859"/>
              <a:gd name="connsiteY229" fmla="*/ 1227674 h 1705557"/>
              <a:gd name="connsiteX230" fmla="*/ 8903537 w 10232859"/>
              <a:gd name="connsiteY230" fmla="*/ 1237102 h 1705557"/>
              <a:gd name="connsiteX231" fmla="*/ 8933767 w 10232859"/>
              <a:gd name="connsiteY231" fmla="*/ 1269882 h 1705557"/>
              <a:gd name="connsiteX232" fmla="*/ 8985765 w 10232859"/>
              <a:gd name="connsiteY232" fmla="*/ 1294178 h 1705557"/>
              <a:gd name="connsiteX233" fmla="*/ 9071444 w 10232859"/>
              <a:gd name="connsiteY233" fmla="*/ 1323819 h 1705557"/>
              <a:gd name="connsiteX234" fmla="*/ 9096711 w 10232859"/>
              <a:gd name="connsiteY234" fmla="*/ 1334291 h 1705557"/>
              <a:gd name="connsiteX235" fmla="*/ 9338853 w 10232859"/>
              <a:gd name="connsiteY235" fmla="*/ 1454560 h 1705557"/>
              <a:gd name="connsiteX236" fmla="*/ 9520814 w 10232859"/>
              <a:gd name="connsiteY236" fmla="*/ 1456341 h 1705557"/>
              <a:gd name="connsiteX237" fmla="*/ 9702271 w 10232859"/>
              <a:gd name="connsiteY237" fmla="*/ 1495067 h 1705557"/>
              <a:gd name="connsiteX238" fmla="*/ 9744273 w 10232859"/>
              <a:gd name="connsiteY238" fmla="*/ 1530026 h 1705557"/>
              <a:gd name="connsiteX239" fmla="*/ 9771903 w 10232859"/>
              <a:gd name="connsiteY239" fmla="*/ 1536548 h 1705557"/>
              <a:gd name="connsiteX240" fmla="*/ 9818565 w 10232859"/>
              <a:gd name="connsiteY240" fmla="*/ 1545059 h 1705557"/>
              <a:gd name="connsiteX241" fmla="*/ 9882202 w 10232859"/>
              <a:gd name="connsiteY241" fmla="*/ 1572402 h 1705557"/>
              <a:gd name="connsiteX242" fmla="*/ 10022025 w 10232859"/>
              <a:gd name="connsiteY242" fmla="*/ 1606210 h 1705557"/>
              <a:gd name="connsiteX243" fmla="*/ 10220406 w 10232859"/>
              <a:gd name="connsiteY243" fmla="*/ 1683519 h 1705557"/>
              <a:gd name="connsiteX244" fmla="*/ 10232859 w 10232859"/>
              <a:gd name="connsiteY244" fmla="*/ 1705557 h 1705557"/>
              <a:gd name="connsiteX245" fmla="*/ 0 w 10232859"/>
              <a:gd name="connsiteY245" fmla="*/ 1705557 h 1705557"/>
              <a:gd name="connsiteX246" fmla="*/ 0 w 10232859"/>
              <a:gd name="connsiteY246" fmla="*/ 28342 h 1705557"/>
              <a:gd name="connsiteX247" fmla="*/ 8097 w 10232859"/>
              <a:gd name="connsiteY247" fmla="*/ 30869 h 1705557"/>
              <a:gd name="connsiteX248" fmla="*/ 77128 w 10232859"/>
              <a:gd name="connsiteY248" fmla="*/ 13381 h 1705557"/>
              <a:gd name="connsiteX249" fmla="*/ 188338 w 10232859"/>
              <a:gd name="connsiteY249" fmla="*/ 11593 h 1705557"/>
              <a:gd name="connsiteX250" fmla="*/ 298809 w 10232859"/>
              <a:gd name="connsiteY250" fmla="*/ 12712 h 1705557"/>
              <a:gd name="connsiteX251" fmla="*/ 338985 w 10232859"/>
              <a:gd name="connsiteY251" fmla="*/ 14520 h 1705557"/>
              <a:gd name="connsiteX252" fmla="*/ 409815 w 10232859"/>
              <a:gd name="connsiteY252" fmla="*/ 11559 h 1705557"/>
              <a:gd name="connsiteX253" fmla="*/ 424169 w 10232859"/>
              <a:gd name="connsiteY25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876587 w 10232859"/>
              <a:gd name="connsiteY27" fmla="*/ 144797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033465 w 10232859"/>
              <a:gd name="connsiteY120" fmla="*/ 175915 h 1699043"/>
              <a:gd name="connsiteX121" fmla="*/ 5115965 w 10232859"/>
              <a:gd name="connsiteY121" fmla="*/ 186069 h 1699043"/>
              <a:gd name="connsiteX122" fmla="*/ 5237936 w 10232859"/>
              <a:gd name="connsiteY122" fmla="*/ 239508 h 1699043"/>
              <a:gd name="connsiteX123" fmla="*/ 5290566 w 10232859"/>
              <a:gd name="connsiteY123" fmla="*/ 263295 h 1699043"/>
              <a:gd name="connsiteX124" fmla="*/ 5344878 w 10232859"/>
              <a:gd name="connsiteY124" fmla="*/ 276360 h 1699043"/>
              <a:gd name="connsiteX125" fmla="*/ 5413398 w 10232859"/>
              <a:gd name="connsiteY125" fmla="*/ 276235 h 1699043"/>
              <a:gd name="connsiteX126" fmla="*/ 5415629 w 10232859"/>
              <a:gd name="connsiteY126" fmla="*/ 275768 h 1699043"/>
              <a:gd name="connsiteX127" fmla="*/ 5433078 w 10232859"/>
              <a:gd name="connsiteY127" fmla="*/ 279684 h 1699043"/>
              <a:gd name="connsiteX128" fmla="*/ 5435759 w 10232859"/>
              <a:gd name="connsiteY128" fmla="*/ 283100 h 1699043"/>
              <a:gd name="connsiteX129" fmla="*/ 5447372 w 10232859"/>
              <a:gd name="connsiteY129" fmla="*/ 286587 h 1699043"/>
              <a:gd name="connsiteX130" fmla="*/ 5469289 w 10232859"/>
              <a:gd name="connsiteY130" fmla="*/ 295620 h 1699043"/>
              <a:gd name="connsiteX131" fmla="*/ 5508752 w 10232859"/>
              <a:gd name="connsiteY131" fmla="*/ 305753 h 1699043"/>
              <a:gd name="connsiteX132" fmla="*/ 5509657 w 10232859"/>
              <a:gd name="connsiteY132" fmla="*/ 304936 h 1699043"/>
              <a:gd name="connsiteX133" fmla="*/ 5521245 w 10232859"/>
              <a:gd name="connsiteY133" fmla="*/ 303688 h 1699043"/>
              <a:gd name="connsiteX134" fmla="*/ 5542415 w 10232859"/>
              <a:gd name="connsiteY134" fmla="*/ 303495 h 1699043"/>
              <a:gd name="connsiteX135" fmla="*/ 5596538 w 10232859"/>
              <a:gd name="connsiteY135" fmla="*/ 291153 h 1699043"/>
              <a:gd name="connsiteX136" fmla="*/ 5632514 w 10232859"/>
              <a:gd name="connsiteY136" fmla="*/ 301962 h 1699043"/>
              <a:gd name="connsiteX137" fmla="*/ 5640005 w 10232859"/>
              <a:gd name="connsiteY137" fmla="*/ 303617 h 1699043"/>
              <a:gd name="connsiteX138" fmla="*/ 5640259 w 10232859"/>
              <a:gd name="connsiteY138" fmla="*/ 303435 h 1699043"/>
              <a:gd name="connsiteX139" fmla="*/ 5648365 w 10232859"/>
              <a:gd name="connsiteY139" fmla="*/ 304754 h 1699043"/>
              <a:gd name="connsiteX140" fmla="*/ 5653662 w 10232859"/>
              <a:gd name="connsiteY140" fmla="*/ 306635 h 1699043"/>
              <a:gd name="connsiteX141" fmla="*/ 5668196 w 10232859"/>
              <a:gd name="connsiteY141" fmla="*/ 309846 h 1699043"/>
              <a:gd name="connsiteX142" fmla="*/ 5673886 w 10232859"/>
              <a:gd name="connsiteY142" fmla="*/ 309526 h 1699043"/>
              <a:gd name="connsiteX143" fmla="*/ 5677139 w 10232859"/>
              <a:gd name="connsiteY143" fmla="*/ 307345 h 1699043"/>
              <a:gd name="connsiteX144" fmla="*/ 5708983 w 10232859"/>
              <a:gd name="connsiteY144" fmla="*/ 306674 h 1699043"/>
              <a:gd name="connsiteX145" fmla="*/ 5773909 w 10232859"/>
              <a:gd name="connsiteY145" fmla="*/ 312061 h 1699043"/>
              <a:gd name="connsiteX146" fmla="*/ 5809500 w 10232859"/>
              <a:gd name="connsiteY146" fmla="*/ 318450 h 1699043"/>
              <a:gd name="connsiteX147" fmla="*/ 5908729 w 10232859"/>
              <a:gd name="connsiteY147" fmla="*/ 332335 h 1699043"/>
              <a:gd name="connsiteX148" fmla="*/ 6009654 w 10232859"/>
              <a:gd name="connsiteY148" fmla="*/ 343526 h 1699043"/>
              <a:gd name="connsiteX149" fmla="*/ 6067487 w 10232859"/>
              <a:gd name="connsiteY149" fmla="*/ 333712 h 1699043"/>
              <a:gd name="connsiteX150" fmla="*/ 6073281 w 10232859"/>
              <a:gd name="connsiteY150" fmla="*/ 334316 h 1699043"/>
              <a:gd name="connsiteX151" fmla="*/ 6086225 w 10232859"/>
              <a:gd name="connsiteY151" fmla="*/ 339621 h 1699043"/>
              <a:gd name="connsiteX152" fmla="*/ 6105063 w 10232859"/>
              <a:gd name="connsiteY152" fmla="*/ 347340 h 1699043"/>
              <a:gd name="connsiteX153" fmla="*/ 6135796 w 10232859"/>
              <a:gd name="connsiteY153" fmla="*/ 363143 h 1699043"/>
              <a:gd name="connsiteX154" fmla="*/ 6195166 w 10232859"/>
              <a:gd name="connsiteY154" fmla="*/ 360190 h 1699043"/>
              <a:gd name="connsiteX155" fmla="*/ 6216259 w 10232859"/>
              <a:gd name="connsiteY155" fmla="*/ 363365 h 1699043"/>
              <a:gd name="connsiteX156" fmla="*/ 6228331 w 10232859"/>
              <a:gd name="connsiteY156" fmla="*/ 364034 h 1699043"/>
              <a:gd name="connsiteX157" fmla="*/ 6229602 w 10232859"/>
              <a:gd name="connsiteY157" fmla="*/ 363414 h 1699043"/>
              <a:gd name="connsiteX158" fmla="*/ 6258988 w 10232859"/>
              <a:gd name="connsiteY158" fmla="*/ 378660 h 1699043"/>
              <a:gd name="connsiteX159" fmla="*/ 6264106 w 10232859"/>
              <a:gd name="connsiteY159" fmla="*/ 379141 h 1699043"/>
              <a:gd name="connsiteX160" fmla="*/ 6281703 w 10232859"/>
              <a:gd name="connsiteY160" fmla="*/ 391054 h 1699043"/>
              <a:gd name="connsiteX161" fmla="*/ 6291622 w 10232859"/>
              <a:gd name="connsiteY161" fmla="*/ 396155 h 1699043"/>
              <a:gd name="connsiteX162" fmla="*/ 6292712 w 10232859"/>
              <a:gd name="connsiteY162" fmla="*/ 399771 h 1699043"/>
              <a:gd name="connsiteX163" fmla="*/ 6308227 w 10232859"/>
              <a:gd name="connsiteY163" fmla="*/ 406196 h 1699043"/>
              <a:gd name="connsiteX164" fmla="*/ 6328981 w 10232859"/>
              <a:gd name="connsiteY164" fmla="*/ 409495 h 1699043"/>
              <a:gd name="connsiteX165" fmla="*/ 6368693 w 10232859"/>
              <a:gd name="connsiteY165" fmla="*/ 417845 h 1699043"/>
              <a:gd name="connsiteX166" fmla="*/ 6414811 w 10232859"/>
              <a:gd name="connsiteY166" fmla="*/ 452200 h 1699043"/>
              <a:gd name="connsiteX167" fmla="*/ 6467879 w 10232859"/>
              <a:gd name="connsiteY167" fmla="*/ 468248 h 1699043"/>
              <a:gd name="connsiteX168" fmla="*/ 6564351 w 10232859"/>
              <a:gd name="connsiteY168" fmla="*/ 537518 h 1699043"/>
              <a:gd name="connsiteX169" fmla="*/ 6711178 w 10232859"/>
              <a:gd name="connsiteY169" fmla="*/ 573610 h 1699043"/>
              <a:gd name="connsiteX170" fmla="*/ 6764036 w 10232859"/>
              <a:gd name="connsiteY170" fmla="*/ 588943 h 1699043"/>
              <a:gd name="connsiteX171" fmla="*/ 6858983 w 10232859"/>
              <a:gd name="connsiteY171" fmla="*/ 623723 h 1699043"/>
              <a:gd name="connsiteX172" fmla="*/ 6910661 w 10232859"/>
              <a:gd name="connsiteY172" fmla="*/ 634620 h 1699043"/>
              <a:gd name="connsiteX173" fmla="*/ 6944111 w 10232859"/>
              <a:gd name="connsiteY173" fmla="*/ 659502 h 1699043"/>
              <a:gd name="connsiteX174" fmla="*/ 6965771 w 10232859"/>
              <a:gd name="connsiteY174" fmla="*/ 659931 h 1699043"/>
              <a:gd name="connsiteX175" fmla="*/ 6969639 w 10232859"/>
              <a:gd name="connsiteY175" fmla="*/ 659837 h 1699043"/>
              <a:gd name="connsiteX176" fmla="*/ 6982242 w 10232859"/>
              <a:gd name="connsiteY176" fmla="*/ 663112 h 1699043"/>
              <a:gd name="connsiteX177" fmla="*/ 6989387 w 10232859"/>
              <a:gd name="connsiteY177" fmla="*/ 659474 h 1699043"/>
              <a:gd name="connsiteX178" fmla="*/ 7010930 w 10232859"/>
              <a:gd name="connsiteY178" fmla="*/ 661134 h 1699043"/>
              <a:gd name="connsiteX179" fmla="*/ 7033125 w 10232859"/>
              <a:gd name="connsiteY179" fmla="*/ 668436 h 1699043"/>
              <a:gd name="connsiteX180" fmla="*/ 7134461 w 10232859"/>
              <a:gd name="connsiteY180" fmla="*/ 708192 h 1699043"/>
              <a:gd name="connsiteX181" fmla="*/ 7197450 w 10232859"/>
              <a:gd name="connsiteY181" fmla="*/ 729094 h 1699043"/>
              <a:gd name="connsiteX182" fmla="*/ 7225084 w 10232859"/>
              <a:gd name="connsiteY182" fmla="*/ 732505 h 1699043"/>
              <a:gd name="connsiteX183" fmla="*/ 7261183 w 10232859"/>
              <a:gd name="connsiteY183" fmla="*/ 740313 h 1699043"/>
              <a:gd name="connsiteX184" fmla="*/ 7327760 w 10232859"/>
              <a:gd name="connsiteY184" fmla="*/ 750586 h 1699043"/>
              <a:gd name="connsiteX185" fmla="*/ 7412222 w 10232859"/>
              <a:gd name="connsiteY185" fmla="*/ 770487 h 1699043"/>
              <a:gd name="connsiteX186" fmla="*/ 7457904 w 10232859"/>
              <a:gd name="connsiteY186" fmla="*/ 804321 h 1699043"/>
              <a:gd name="connsiteX187" fmla="*/ 7465795 w 10232859"/>
              <a:gd name="connsiteY187" fmla="*/ 802598 h 1699043"/>
              <a:gd name="connsiteX188" fmla="*/ 7505046 w 10232859"/>
              <a:gd name="connsiteY188" fmla="*/ 816517 h 1699043"/>
              <a:gd name="connsiteX189" fmla="*/ 7623220 w 10232859"/>
              <a:gd name="connsiteY189" fmla="*/ 888520 h 1699043"/>
              <a:gd name="connsiteX190" fmla="*/ 7700458 w 10232859"/>
              <a:gd name="connsiteY190" fmla="*/ 915079 h 1699043"/>
              <a:gd name="connsiteX191" fmla="*/ 7730988 w 10232859"/>
              <a:gd name="connsiteY191" fmla="*/ 920756 h 1699043"/>
              <a:gd name="connsiteX192" fmla="*/ 7781942 w 10232859"/>
              <a:gd name="connsiteY192" fmla="*/ 930503 h 1699043"/>
              <a:gd name="connsiteX193" fmla="*/ 7827704 w 10232859"/>
              <a:gd name="connsiteY193" fmla="*/ 928558 h 1699043"/>
              <a:gd name="connsiteX194" fmla="*/ 7867270 w 10232859"/>
              <a:gd name="connsiteY194" fmla="*/ 940366 h 1699043"/>
              <a:gd name="connsiteX195" fmla="*/ 7866538 w 10232859"/>
              <a:gd name="connsiteY195" fmla="*/ 955045 h 1699043"/>
              <a:gd name="connsiteX196" fmla="*/ 7912084 w 10232859"/>
              <a:gd name="connsiteY196" fmla="*/ 963800 h 1699043"/>
              <a:gd name="connsiteX197" fmla="*/ 7982264 w 10232859"/>
              <a:gd name="connsiteY197" fmla="*/ 975773 h 1699043"/>
              <a:gd name="connsiteX198" fmla="*/ 7991272 w 10232859"/>
              <a:gd name="connsiteY198" fmla="*/ 981104 h 1699043"/>
              <a:gd name="connsiteX199" fmla="*/ 8006496 w 10232859"/>
              <a:gd name="connsiteY199" fmla="*/ 972839 h 1699043"/>
              <a:gd name="connsiteX200" fmla="*/ 8034497 w 10232859"/>
              <a:gd name="connsiteY200" fmla="*/ 972054 h 1699043"/>
              <a:gd name="connsiteX201" fmla="*/ 8150881 w 10232859"/>
              <a:gd name="connsiteY201" fmla="*/ 990411 h 1699043"/>
              <a:gd name="connsiteX202" fmla="*/ 8172106 w 10232859"/>
              <a:gd name="connsiteY202" fmla="*/ 990512 h 1699043"/>
              <a:gd name="connsiteX203" fmla="*/ 8196076 w 10232859"/>
              <a:gd name="connsiteY203" fmla="*/ 1000078 h 1699043"/>
              <a:gd name="connsiteX204" fmla="*/ 8247463 w 10232859"/>
              <a:gd name="connsiteY204" fmla="*/ 1016332 h 1699043"/>
              <a:gd name="connsiteX205" fmla="*/ 8279272 w 10232859"/>
              <a:gd name="connsiteY205" fmla="*/ 1032921 h 1699043"/>
              <a:gd name="connsiteX206" fmla="*/ 8289611 w 10232859"/>
              <a:gd name="connsiteY206" fmla="*/ 1028630 h 1699043"/>
              <a:gd name="connsiteX207" fmla="*/ 8311483 w 10232859"/>
              <a:gd name="connsiteY207" fmla="*/ 1029399 h 1699043"/>
              <a:gd name="connsiteX208" fmla="*/ 8399489 w 10232859"/>
              <a:gd name="connsiteY208" fmla="*/ 1048562 h 1699043"/>
              <a:gd name="connsiteX209" fmla="*/ 8415973 w 10232859"/>
              <a:gd name="connsiteY209" fmla="*/ 1049660 h 1699043"/>
              <a:gd name="connsiteX210" fmla="*/ 8433326 w 10232859"/>
              <a:gd name="connsiteY210" fmla="*/ 1057881 h 1699043"/>
              <a:gd name="connsiteX211" fmla="*/ 8502328 w 10232859"/>
              <a:gd name="connsiteY211" fmla="*/ 1091498 h 1699043"/>
              <a:gd name="connsiteX212" fmla="*/ 8534346 w 10232859"/>
              <a:gd name="connsiteY212" fmla="*/ 1106980 h 1699043"/>
              <a:gd name="connsiteX213" fmla="*/ 8534980 w 10232859"/>
              <a:gd name="connsiteY213" fmla="*/ 1110861 h 1699043"/>
              <a:gd name="connsiteX214" fmla="*/ 8544104 w 10232859"/>
              <a:gd name="connsiteY214" fmla="*/ 1108406 h 1699043"/>
              <a:gd name="connsiteX215" fmla="*/ 8567742 w 10232859"/>
              <a:gd name="connsiteY215" fmla="*/ 1117590 h 1699043"/>
              <a:gd name="connsiteX216" fmla="*/ 8633779 w 10232859"/>
              <a:gd name="connsiteY216" fmla="*/ 1139226 h 1699043"/>
              <a:gd name="connsiteX217" fmla="*/ 8676965 w 10232859"/>
              <a:gd name="connsiteY217" fmla="*/ 1156949 h 1699043"/>
              <a:gd name="connsiteX218" fmla="*/ 8698944 w 10232859"/>
              <a:gd name="connsiteY218" fmla="*/ 1156939 h 1699043"/>
              <a:gd name="connsiteX219" fmla="*/ 8711456 w 10232859"/>
              <a:gd name="connsiteY219" fmla="*/ 1169217 h 1699043"/>
              <a:gd name="connsiteX220" fmla="*/ 8732793 w 10232859"/>
              <a:gd name="connsiteY220" fmla="*/ 1172972 h 1699043"/>
              <a:gd name="connsiteX221" fmla="*/ 8751897 w 10232859"/>
              <a:gd name="connsiteY221" fmla="*/ 1190886 h 1699043"/>
              <a:gd name="connsiteX222" fmla="*/ 8793564 w 10232859"/>
              <a:gd name="connsiteY222" fmla="*/ 1172572 h 1699043"/>
              <a:gd name="connsiteX223" fmla="*/ 8834270 w 10232859"/>
              <a:gd name="connsiteY223" fmla="*/ 1206624 h 1699043"/>
              <a:gd name="connsiteX224" fmla="*/ 8853872 w 10232859"/>
              <a:gd name="connsiteY224" fmla="*/ 1214714 h 1699043"/>
              <a:gd name="connsiteX225" fmla="*/ 8861901 w 10232859"/>
              <a:gd name="connsiteY225" fmla="*/ 1211375 h 1699043"/>
              <a:gd name="connsiteX226" fmla="*/ 8874168 w 10232859"/>
              <a:gd name="connsiteY226" fmla="*/ 1213967 h 1699043"/>
              <a:gd name="connsiteX227" fmla="*/ 8871123 w 10232859"/>
              <a:gd name="connsiteY227" fmla="*/ 1221160 h 1699043"/>
              <a:gd name="connsiteX228" fmla="*/ 8903537 w 10232859"/>
              <a:gd name="connsiteY228" fmla="*/ 1230588 h 1699043"/>
              <a:gd name="connsiteX229" fmla="*/ 8933767 w 10232859"/>
              <a:gd name="connsiteY229" fmla="*/ 1263368 h 1699043"/>
              <a:gd name="connsiteX230" fmla="*/ 8985765 w 10232859"/>
              <a:gd name="connsiteY230" fmla="*/ 1287664 h 1699043"/>
              <a:gd name="connsiteX231" fmla="*/ 9071444 w 10232859"/>
              <a:gd name="connsiteY231" fmla="*/ 1317305 h 1699043"/>
              <a:gd name="connsiteX232" fmla="*/ 9096711 w 10232859"/>
              <a:gd name="connsiteY232" fmla="*/ 1327777 h 1699043"/>
              <a:gd name="connsiteX233" fmla="*/ 9338853 w 10232859"/>
              <a:gd name="connsiteY233" fmla="*/ 1448046 h 1699043"/>
              <a:gd name="connsiteX234" fmla="*/ 9520814 w 10232859"/>
              <a:gd name="connsiteY234" fmla="*/ 1449827 h 1699043"/>
              <a:gd name="connsiteX235" fmla="*/ 9702271 w 10232859"/>
              <a:gd name="connsiteY235" fmla="*/ 1488553 h 1699043"/>
              <a:gd name="connsiteX236" fmla="*/ 9744273 w 10232859"/>
              <a:gd name="connsiteY236" fmla="*/ 1523512 h 1699043"/>
              <a:gd name="connsiteX237" fmla="*/ 9771903 w 10232859"/>
              <a:gd name="connsiteY237" fmla="*/ 1530034 h 1699043"/>
              <a:gd name="connsiteX238" fmla="*/ 9818565 w 10232859"/>
              <a:gd name="connsiteY238" fmla="*/ 1538545 h 1699043"/>
              <a:gd name="connsiteX239" fmla="*/ 9882202 w 10232859"/>
              <a:gd name="connsiteY239" fmla="*/ 1565888 h 1699043"/>
              <a:gd name="connsiteX240" fmla="*/ 10022025 w 10232859"/>
              <a:gd name="connsiteY240" fmla="*/ 1599696 h 1699043"/>
              <a:gd name="connsiteX241" fmla="*/ 10220406 w 10232859"/>
              <a:gd name="connsiteY241" fmla="*/ 1677005 h 1699043"/>
              <a:gd name="connsiteX242" fmla="*/ 10232859 w 10232859"/>
              <a:gd name="connsiteY242" fmla="*/ 1699043 h 1699043"/>
              <a:gd name="connsiteX243" fmla="*/ 0 w 10232859"/>
              <a:gd name="connsiteY243" fmla="*/ 1699043 h 1699043"/>
              <a:gd name="connsiteX244" fmla="*/ 0 w 10232859"/>
              <a:gd name="connsiteY244" fmla="*/ 21828 h 1699043"/>
              <a:gd name="connsiteX245" fmla="*/ 8097 w 10232859"/>
              <a:gd name="connsiteY245" fmla="*/ 24355 h 1699043"/>
              <a:gd name="connsiteX246" fmla="*/ 77128 w 10232859"/>
              <a:gd name="connsiteY246" fmla="*/ 6867 h 1699043"/>
              <a:gd name="connsiteX247" fmla="*/ 188338 w 10232859"/>
              <a:gd name="connsiteY247" fmla="*/ 5079 h 1699043"/>
              <a:gd name="connsiteX248" fmla="*/ 298809 w 10232859"/>
              <a:gd name="connsiteY248" fmla="*/ 6198 h 1699043"/>
              <a:gd name="connsiteX249" fmla="*/ 338985 w 10232859"/>
              <a:gd name="connsiteY249" fmla="*/ 8006 h 1699043"/>
              <a:gd name="connsiteX250" fmla="*/ 409815 w 10232859"/>
              <a:gd name="connsiteY25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35796 w 10232859"/>
              <a:gd name="connsiteY151" fmla="*/ 363143 h 1699043"/>
              <a:gd name="connsiteX152" fmla="*/ 6195166 w 10232859"/>
              <a:gd name="connsiteY152" fmla="*/ 360190 h 1699043"/>
              <a:gd name="connsiteX153" fmla="*/ 6216259 w 10232859"/>
              <a:gd name="connsiteY153" fmla="*/ 363365 h 1699043"/>
              <a:gd name="connsiteX154" fmla="*/ 6228331 w 10232859"/>
              <a:gd name="connsiteY154" fmla="*/ 364034 h 1699043"/>
              <a:gd name="connsiteX155" fmla="*/ 6229602 w 10232859"/>
              <a:gd name="connsiteY155" fmla="*/ 363414 h 1699043"/>
              <a:gd name="connsiteX156" fmla="*/ 6258988 w 10232859"/>
              <a:gd name="connsiteY156" fmla="*/ 378660 h 1699043"/>
              <a:gd name="connsiteX157" fmla="*/ 6264106 w 10232859"/>
              <a:gd name="connsiteY157" fmla="*/ 379141 h 1699043"/>
              <a:gd name="connsiteX158" fmla="*/ 6281703 w 10232859"/>
              <a:gd name="connsiteY158" fmla="*/ 391054 h 1699043"/>
              <a:gd name="connsiteX159" fmla="*/ 6291622 w 10232859"/>
              <a:gd name="connsiteY159" fmla="*/ 396155 h 1699043"/>
              <a:gd name="connsiteX160" fmla="*/ 6292712 w 10232859"/>
              <a:gd name="connsiteY160" fmla="*/ 399771 h 1699043"/>
              <a:gd name="connsiteX161" fmla="*/ 6308227 w 10232859"/>
              <a:gd name="connsiteY161" fmla="*/ 406196 h 1699043"/>
              <a:gd name="connsiteX162" fmla="*/ 6328981 w 10232859"/>
              <a:gd name="connsiteY162" fmla="*/ 409495 h 1699043"/>
              <a:gd name="connsiteX163" fmla="*/ 6368693 w 10232859"/>
              <a:gd name="connsiteY163" fmla="*/ 417845 h 1699043"/>
              <a:gd name="connsiteX164" fmla="*/ 6414811 w 10232859"/>
              <a:gd name="connsiteY164" fmla="*/ 452200 h 1699043"/>
              <a:gd name="connsiteX165" fmla="*/ 6467879 w 10232859"/>
              <a:gd name="connsiteY165" fmla="*/ 468248 h 1699043"/>
              <a:gd name="connsiteX166" fmla="*/ 6564351 w 10232859"/>
              <a:gd name="connsiteY166" fmla="*/ 537518 h 1699043"/>
              <a:gd name="connsiteX167" fmla="*/ 6711178 w 10232859"/>
              <a:gd name="connsiteY167" fmla="*/ 573610 h 1699043"/>
              <a:gd name="connsiteX168" fmla="*/ 6764036 w 10232859"/>
              <a:gd name="connsiteY168" fmla="*/ 588943 h 1699043"/>
              <a:gd name="connsiteX169" fmla="*/ 6858983 w 10232859"/>
              <a:gd name="connsiteY169" fmla="*/ 623723 h 1699043"/>
              <a:gd name="connsiteX170" fmla="*/ 6910661 w 10232859"/>
              <a:gd name="connsiteY170" fmla="*/ 634620 h 1699043"/>
              <a:gd name="connsiteX171" fmla="*/ 6944111 w 10232859"/>
              <a:gd name="connsiteY171" fmla="*/ 659502 h 1699043"/>
              <a:gd name="connsiteX172" fmla="*/ 6965771 w 10232859"/>
              <a:gd name="connsiteY172" fmla="*/ 659931 h 1699043"/>
              <a:gd name="connsiteX173" fmla="*/ 6969639 w 10232859"/>
              <a:gd name="connsiteY173" fmla="*/ 659837 h 1699043"/>
              <a:gd name="connsiteX174" fmla="*/ 6982242 w 10232859"/>
              <a:gd name="connsiteY174" fmla="*/ 663112 h 1699043"/>
              <a:gd name="connsiteX175" fmla="*/ 6989387 w 10232859"/>
              <a:gd name="connsiteY175" fmla="*/ 659474 h 1699043"/>
              <a:gd name="connsiteX176" fmla="*/ 7010930 w 10232859"/>
              <a:gd name="connsiteY176" fmla="*/ 661134 h 1699043"/>
              <a:gd name="connsiteX177" fmla="*/ 7033125 w 10232859"/>
              <a:gd name="connsiteY177" fmla="*/ 668436 h 1699043"/>
              <a:gd name="connsiteX178" fmla="*/ 7134461 w 10232859"/>
              <a:gd name="connsiteY178" fmla="*/ 708192 h 1699043"/>
              <a:gd name="connsiteX179" fmla="*/ 7197450 w 10232859"/>
              <a:gd name="connsiteY179" fmla="*/ 729094 h 1699043"/>
              <a:gd name="connsiteX180" fmla="*/ 7225084 w 10232859"/>
              <a:gd name="connsiteY180" fmla="*/ 732505 h 1699043"/>
              <a:gd name="connsiteX181" fmla="*/ 7261183 w 10232859"/>
              <a:gd name="connsiteY181" fmla="*/ 740313 h 1699043"/>
              <a:gd name="connsiteX182" fmla="*/ 7327760 w 10232859"/>
              <a:gd name="connsiteY182" fmla="*/ 750586 h 1699043"/>
              <a:gd name="connsiteX183" fmla="*/ 7412222 w 10232859"/>
              <a:gd name="connsiteY183" fmla="*/ 770487 h 1699043"/>
              <a:gd name="connsiteX184" fmla="*/ 7457904 w 10232859"/>
              <a:gd name="connsiteY184" fmla="*/ 804321 h 1699043"/>
              <a:gd name="connsiteX185" fmla="*/ 7465795 w 10232859"/>
              <a:gd name="connsiteY185" fmla="*/ 802598 h 1699043"/>
              <a:gd name="connsiteX186" fmla="*/ 7505046 w 10232859"/>
              <a:gd name="connsiteY186" fmla="*/ 816517 h 1699043"/>
              <a:gd name="connsiteX187" fmla="*/ 7623220 w 10232859"/>
              <a:gd name="connsiteY187" fmla="*/ 888520 h 1699043"/>
              <a:gd name="connsiteX188" fmla="*/ 7700458 w 10232859"/>
              <a:gd name="connsiteY188" fmla="*/ 915079 h 1699043"/>
              <a:gd name="connsiteX189" fmla="*/ 7730988 w 10232859"/>
              <a:gd name="connsiteY189" fmla="*/ 920756 h 1699043"/>
              <a:gd name="connsiteX190" fmla="*/ 7781942 w 10232859"/>
              <a:gd name="connsiteY190" fmla="*/ 930503 h 1699043"/>
              <a:gd name="connsiteX191" fmla="*/ 7827704 w 10232859"/>
              <a:gd name="connsiteY191" fmla="*/ 928558 h 1699043"/>
              <a:gd name="connsiteX192" fmla="*/ 7867270 w 10232859"/>
              <a:gd name="connsiteY192" fmla="*/ 940366 h 1699043"/>
              <a:gd name="connsiteX193" fmla="*/ 7866538 w 10232859"/>
              <a:gd name="connsiteY193" fmla="*/ 955045 h 1699043"/>
              <a:gd name="connsiteX194" fmla="*/ 7912084 w 10232859"/>
              <a:gd name="connsiteY194" fmla="*/ 963800 h 1699043"/>
              <a:gd name="connsiteX195" fmla="*/ 7982264 w 10232859"/>
              <a:gd name="connsiteY195" fmla="*/ 975773 h 1699043"/>
              <a:gd name="connsiteX196" fmla="*/ 7991272 w 10232859"/>
              <a:gd name="connsiteY196" fmla="*/ 981104 h 1699043"/>
              <a:gd name="connsiteX197" fmla="*/ 8006496 w 10232859"/>
              <a:gd name="connsiteY197" fmla="*/ 972839 h 1699043"/>
              <a:gd name="connsiteX198" fmla="*/ 8034497 w 10232859"/>
              <a:gd name="connsiteY198" fmla="*/ 972054 h 1699043"/>
              <a:gd name="connsiteX199" fmla="*/ 8150881 w 10232859"/>
              <a:gd name="connsiteY199" fmla="*/ 990411 h 1699043"/>
              <a:gd name="connsiteX200" fmla="*/ 8172106 w 10232859"/>
              <a:gd name="connsiteY200" fmla="*/ 990512 h 1699043"/>
              <a:gd name="connsiteX201" fmla="*/ 8196076 w 10232859"/>
              <a:gd name="connsiteY201" fmla="*/ 1000078 h 1699043"/>
              <a:gd name="connsiteX202" fmla="*/ 8247463 w 10232859"/>
              <a:gd name="connsiteY202" fmla="*/ 1016332 h 1699043"/>
              <a:gd name="connsiteX203" fmla="*/ 8279272 w 10232859"/>
              <a:gd name="connsiteY203" fmla="*/ 1032921 h 1699043"/>
              <a:gd name="connsiteX204" fmla="*/ 8289611 w 10232859"/>
              <a:gd name="connsiteY204" fmla="*/ 1028630 h 1699043"/>
              <a:gd name="connsiteX205" fmla="*/ 8311483 w 10232859"/>
              <a:gd name="connsiteY205" fmla="*/ 1029399 h 1699043"/>
              <a:gd name="connsiteX206" fmla="*/ 8399489 w 10232859"/>
              <a:gd name="connsiteY206" fmla="*/ 1048562 h 1699043"/>
              <a:gd name="connsiteX207" fmla="*/ 8415973 w 10232859"/>
              <a:gd name="connsiteY207" fmla="*/ 1049660 h 1699043"/>
              <a:gd name="connsiteX208" fmla="*/ 8433326 w 10232859"/>
              <a:gd name="connsiteY208" fmla="*/ 1057881 h 1699043"/>
              <a:gd name="connsiteX209" fmla="*/ 8502328 w 10232859"/>
              <a:gd name="connsiteY209" fmla="*/ 1091498 h 1699043"/>
              <a:gd name="connsiteX210" fmla="*/ 8534346 w 10232859"/>
              <a:gd name="connsiteY210" fmla="*/ 1106980 h 1699043"/>
              <a:gd name="connsiteX211" fmla="*/ 8534980 w 10232859"/>
              <a:gd name="connsiteY211" fmla="*/ 1110861 h 1699043"/>
              <a:gd name="connsiteX212" fmla="*/ 8544104 w 10232859"/>
              <a:gd name="connsiteY212" fmla="*/ 1108406 h 1699043"/>
              <a:gd name="connsiteX213" fmla="*/ 8567742 w 10232859"/>
              <a:gd name="connsiteY213" fmla="*/ 1117590 h 1699043"/>
              <a:gd name="connsiteX214" fmla="*/ 8633779 w 10232859"/>
              <a:gd name="connsiteY214" fmla="*/ 1139226 h 1699043"/>
              <a:gd name="connsiteX215" fmla="*/ 8676965 w 10232859"/>
              <a:gd name="connsiteY215" fmla="*/ 1156949 h 1699043"/>
              <a:gd name="connsiteX216" fmla="*/ 8698944 w 10232859"/>
              <a:gd name="connsiteY216" fmla="*/ 1156939 h 1699043"/>
              <a:gd name="connsiteX217" fmla="*/ 8711456 w 10232859"/>
              <a:gd name="connsiteY217" fmla="*/ 1169217 h 1699043"/>
              <a:gd name="connsiteX218" fmla="*/ 8732793 w 10232859"/>
              <a:gd name="connsiteY218" fmla="*/ 1172972 h 1699043"/>
              <a:gd name="connsiteX219" fmla="*/ 8751897 w 10232859"/>
              <a:gd name="connsiteY219" fmla="*/ 1190886 h 1699043"/>
              <a:gd name="connsiteX220" fmla="*/ 8793564 w 10232859"/>
              <a:gd name="connsiteY220" fmla="*/ 1172572 h 1699043"/>
              <a:gd name="connsiteX221" fmla="*/ 8834270 w 10232859"/>
              <a:gd name="connsiteY221" fmla="*/ 1206624 h 1699043"/>
              <a:gd name="connsiteX222" fmla="*/ 8853872 w 10232859"/>
              <a:gd name="connsiteY222" fmla="*/ 1214714 h 1699043"/>
              <a:gd name="connsiteX223" fmla="*/ 8861901 w 10232859"/>
              <a:gd name="connsiteY223" fmla="*/ 1211375 h 1699043"/>
              <a:gd name="connsiteX224" fmla="*/ 8874168 w 10232859"/>
              <a:gd name="connsiteY224" fmla="*/ 1213967 h 1699043"/>
              <a:gd name="connsiteX225" fmla="*/ 8871123 w 10232859"/>
              <a:gd name="connsiteY225" fmla="*/ 1221160 h 1699043"/>
              <a:gd name="connsiteX226" fmla="*/ 8903537 w 10232859"/>
              <a:gd name="connsiteY226" fmla="*/ 1230588 h 1699043"/>
              <a:gd name="connsiteX227" fmla="*/ 8933767 w 10232859"/>
              <a:gd name="connsiteY227" fmla="*/ 1263368 h 1699043"/>
              <a:gd name="connsiteX228" fmla="*/ 8985765 w 10232859"/>
              <a:gd name="connsiteY228" fmla="*/ 1287664 h 1699043"/>
              <a:gd name="connsiteX229" fmla="*/ 9071444 w 10232859"/>
              <a:gd name="connsiteY229" fmla="*/ 1317305 h 1699043"/>
              <a:gd name="connsiteX230" fmla="*/ 9096711 w 10232859"/>
              <a:gd name="connsiteY230" fmla="*/ 1327777 h 1699043"/>
              <a:gd name="connsiteX231" fmla="*/ 9338853 w 10232859"/>
              <a:gd name="connsiteY231" fmla="*/ 1448046 h 1699043"/>
              <a:gd name="connsiteX232" fmla="*/ 9520814 w 10232859"/>
              <a:gd name="connsiteY232" fmla="*/ 1449827 h 1699043"/>
              <a:gd name="connsiteX233" fmla="*/ 9702271 w 10232859"/>
              <a:gd name="connsiteY233" fmla="*/ 1488553 h 1699043"/>
              <a:gd name="connsiteX234" fmla="*/ 9744273 w 10232859"/>
              <a:gd name="connsiteY234" fmla="*/ 1523512 h 1699043"/>
              <a:gd name="connsiteX235" fmla="*/ 9771903 w 10232859"/>
              <a:gd name="connsiteY235" fmla="*/ 1530034 h 1699043"/>
              <a:gd name="connsiteX236" fmla="*/ 9818565 w 10232859"/>
              <a:gd name="connsiteY236" fmla="*/ 1538545 h 1699043"/>
              <a:gd name="connsiteX237" fmla="*/ 9882202 w 10232859"/>
              <a:gd name="connsiteY237" fmla="*/ 1565888 h 1699043"/>
              <a:gd name="connsiteX238" fmla="*/ 10022025 w 10232859"/>
              <a:gd name="connsiteY238" fmla="*/ 1599696 h 1699043"/>
              <a:gd name="connsiteX239" fmla="*/ 10220406 w 10232859"/>
              <a:gd name="connsiteY239" fmla="*/ 1677005 h 1699043"/>
              <a:gd name="connsiteX240" fmla="*/ 10232859 w 10232859"/>
              <a:gd name="connsiteY240" fmla="*/ 1699043 h 1699043"/>
              <a:gd name="connsiteX241" fmla="*/ 0 w 10232859"/>
              <a:gd name="connsiteY241" fmla="*/ 1699043 h 1699043"/>
              <a:gd name="connsiteX242" fmla="*/ 0 w 10232859"/>
              <a:gd name="connsiteY242" fmla="*/ 21828 h 1699043"/>
              <a:gd name="connsiteX243" fmla="*/ 8097 w 10232859"/>
              <a:gd name="connsiteY243" fmla="*/ 24355 h 1699043"/>
              <a:gd name="connsiteX244" fmla="*/ 77128 w 10232859"/>
              <a:gd name="connsiteY244" fmla="*/ 6867 h 1699043"/>
              <a:gd name="connsiteX245" fmla="*/ 188338 w 10232859"/>
              <a:gd name="connsiteY245" fmla="*/ 5079 h 1699043"/>
              <a:gd name="connsiteX246" fmla="*/ 298809 w 10232859"/>
              <a:gd name="connsiteY246" fmla="*/ 6198 h 1699043"/>
              <a:gd name="connsiteX247" fmla="*/ 338985 w 10232859"/>
              <a:gd name="connsiteY247" fmla="*/ 8006 h 1699043"/>
              <a:gd name="connsiteX248" fmla="*/ 409815 w 10232859"/>
              <a:gd name="connsiteY248"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95166 w 10232859"/>
              <a:gd name="connsiteY151" fmla="*/ 360190 h 1699043"/>
              <a:gd name="connsiteX152" fmla="*/ 6216259 w 10232859"/>
              <a:gd name="connsiteY152" fmla="*/ 363365 h 1699043"/>
              <a:gd name="connsiteX153" fmla="*/ 6228331 w 10232859"/>
              <a:gd name="connsiteY153" fmla="*/ 364034 h 1699043"/>
              <a:gd name="connsiteX154" fmla="*/ 6229602 w 10232859"/>
              <a:gd name="connsiteY154" fmla="*/ 363414 h 1699043"/>
              <a:gd name="connsiteX155" fmla="*/ 6258988 w 10232859"/>
              <a:gd name="connsiteY155" fmla="*/ 378660 h 1699043"/>
              <a:gd name="connsiteX156" fmla="*/ 6264106 w 10232859"/>
              <a:gd name="connsiteY156" fmla="*/ 379141 h 1699043"/>
              <a:gd name="connsiteX157" fmla="*/ 6281703 w 10232859"/>
              <a:gd name="connsiteY157" fmla="*/ 391054 h 1699043"/>
              <a:gd name="connsiteX158" fmla="*/ 6291622 w 10232859"/>
              <a:gd name="connsiteY158" fmla="*/ 396155 h 1699043"/>
              <a:gd name="connsiteX159" fmla="*/ 6292712 w 10232859"/>
              <a:gd name="connsiteY159" fmla="*/ 399771 h 1699043"/>
              <a:gd name="connsiteX160" fmla="*/ 6308227 w 10232859"/>
              <a:gd name="connsiteY160" fmla="*/ 406196 h 1699043"/>
              <a:gd name="connsiteX161" fmla="*/ 6328981 w 10232859"/>
              <a:gd name="connsiteY161" fmla="*/ 409495 h 1699043"/>
              <a:gd name="connsiteX162" fmla="*/ 6368693 w 10232859"/>
              <a:gd name="connsiteY162" fmla="*/ 417845 h 1699043"/>
              <a:gd name="connsiteX163" fmla="*/ 6414811 w 10232859"/>
              <a:gd name="connsiteY163" fmla="*/ 452200 h 1699043"/>
              <a:gd name="connsiteX164" fmla="*/ 6467879 w 10232859"/>
              <a:gd name="connsiteY164" fmla="*/ 468248 h 1699043"/>
              <a:gd name="connsiteX165" fmla="*/ 6564351 w 10232859"/>
              <a:gd name="connsiteY165" fmla="*/ 537518 h 1699043"/>
              <a:gd name="connsiteX166" fmla="*/ 6711178 w 10232859"/>
              <a:gd name="connsiteY166" fmla="*/ 573610 h 1699043"/>
              <a:gd name="connsiteX167" fmla="*/ 6764036 w 10232859"/>
              <a:gd name="connsiteY167" fmla="*/ 588943 h 1699043"/>
              <a:gd name="connsiteX168" fmla="*/ 6858983 w 10232859"/>
              <a:gd name="connsiteY168" fmla="*/ 623723 h 1699043"/>
              <a:gd name="connsiteX169" fmla="*/ 6910661 w 10232859"/>
              <a:gd name="connsiteY169" fmla="*/ 634620 h 1699043"/>
              <a:gd name="connsiteX170" fmla="*/ 6944111 w 10232859"/>
              <a:gd name="connsiteY170" fmla="*/ 659502 h 1699043"/>
              <a:gd name="connsiteX171" fmla="*/ 6965771 w 10232859"/>
              <a:gd name="connsiteY171" fmla="*/ 659931 h 1699043"/>
              <a:gd name="connsiteX172" fmla="*/ 6969639 w 10232859"/>
              <a:gd name="connsiteY172" fmla="*/ 659837 h 1699043"/>
              <a:gd name="connsiteX173" fmla="*/ 6982242 w 10232859"/>
              <a:gd name="connsiteY173" fmla="*/ 663112 h 1699043"/>
              <a:gd name="connsiteX174" fmla="*/ 6989387 w 10232859"/>
              <a:gd name="connsiteY174" fmla="*/ 659474 h 1699043"/>
              <a:gd name="connsiteX175" fmla="*/ 7010930 w 10232859"/>
              <a:gd name="connsiteY175" fmla="*/ 661134 h 1699043"/>
              <a:gd name="connsiteX176" fmla="*/ 7033125 w 10232859"/>
              <a:gd name="connsiteY176" fmla="*/ 668436 h 1699043"/>
              <a:gd name="connsiteX177" fmla="*/ 7134461 w 10232859"/>
              <a:gd name="connsiteY177" fmla="*/ 708192 h 1699043"/>
              <a:gd name="connsiteX178" fmla="*/ 7197450 w 10232859"/>
              <a:gd name="connsiteY178" fmla="*/ 729094 h 1699043"/>
              <a:gd name="connsiteX179" fmla="*/ 7225084 w 10232859"/>
              <a:gd name="connsiteY179" fmla="*/ 732505 h 1699043"/>
              <a:gd name="connsiteX180" fmla="*/ 7261183 w 10232859"/>
              <a:gd name="connsiteY180" fmla="*/ 740313 h 1699043"/>
              <a:gd name="connsiteX181" fmla="*/ 7327760 w 10232859"/>
              <a:gd name="connsiteY181" fmla="*/ 750586 h 1699043"/>
              <a:gd name="connsiteX182" fmla="*/ 7412222 w 10232859"/>
              <a:gd name="connsiteY182" fmla="*/ 770487 h 1699043"/>
              <a:gd name="connsiteX183" fmla="*/ 7457904 w 10232859"/>
              <a:gd name="connsiteY183" fmla="*/ 804321 h 1699043"/>
              <a:gd name="connsiteX184" fmla="*/ 7465795 w 10232859"/>
              <a:gd name="connsiteY184" fmla="*/ 802598 h 1699043"/>
              <a:gd name="connsiteX185" fmla="*/ 7505046 w 10232859"/>
              <a:gd name="connsiteY185" fmla="*/ 816517 h 1699043"/>
              <a:gd name="connsiteX186" fmla="*/ 7623220 w 10232859"/>
              <a:gd name="connsiteY186" fmla="*/ 888520 h 1699043"/>
              <a:gd name="connsiteX187" fmla="*/ 7700458 w 10232859"/>
              <a:gd name="connsiteY187" fmla="*/ 915079 h 1699043"/>
              <a:gd name="connsiteX188" fmla="*/ 7730988 w 10232859"/>
              <a:gd name="connsiteY188" fmla="*/ 920756 h 1699043"/>
              <a:gd name="connsiteX189" fmla="*/ 7781942 w 10232859"/>
              <a:gd name="connsiteY189" fmla="*/ 930503 h 1699043"/>
              <a:gd name="connsiteX190" fmla="*/ 7827704 w 10232859"/>
              <a:gd name="connsiteY190" fmla="*/ 928558 h 1699043"/>
              <a:gd name="connsiteX191" fmla="*/ 7867270 w 10232859"/>
              <a:gd name="connsiteY191" fmla="*/ 940366 h 1699043"/>
              <a:gd name="connsiteX192" fmla="*/ 7866538 w 10232859"/>
              <a:gd name="connsiteY192" fmla="*/ 955045 h 1699043"/>
              <a:gd name="connsiteX193" fmla="*/ 7912084 w 10232859"/>
              <a:gd name="connsiteY193" fmla="*/ 963800 h 1699043"/>
              <a:gd name="connsiteX194" fmla="*/ 7982264 w 10232859"/>
              <a:gd name="connsiteY194" fmla="*/ 975773 h 1699043"/>
              <a:gd name="connsiteX195" fmla="*/ 7991272 w 10232859"/>
              <a:gd name="connsiteY195" fmla="*/ 981104 h 1699043"/>
              <a:gd name="connsiteX196" fmla="*/ 8006496 w 10232859"/>
              <a:gd name="connsiteY196" fmla="*/ 972839 h 1699043"/>
              <a:gd name="connsiteX197" fmla="*/ 8034497 w 10232859"/>
              <a:gd name="connsiteY197" fmla="*/ 972054 h 1699043"/>
              <a:gd name="connsiteX198" fmla="*/ 8150881 w 10232859"/>
              <a:gd name="connsiteY198" fmla="*/ 990411 h 1699043"/>
              <a:gd name="connsiteX199" fmla="*/ 8172106 w 10232859"/>
              <a:gd name="connsiteY199" fmla="*/ 990512 h 1699043"/>
              <a:gd name="connsiteX200" fmla="*/ 8196076 w 10232859"/>
              <a:gd name="connsiteY200" fmla="*/ 1000078 h 1699043"/>
              <a:gd name="connsiteX201" fmla="*/ 8247463 w 10232859"/>
              <a:gd name="connsiteY201" fmla="*/ 1016332 h 1699043"/>
              <a:gd name="connsiteX202" fmla="*/ 8279272 w 10232859"/>
              <a:gd name="connsiteY202" fmla="*/ 1032921 h 1699043"/>
              <a:gd name="connsiteX203" fmla="*/ 8289611 w 10232859"/>
              <a:gd name="connsiteY203" fmla="*/ 1028630 h 1699043"/>
              <a:gd name="connsiteX204" fmla="*/ 8311483 w 10232859"/>
              <a:gd name="connsiteY204" fmla="*/ 1029399 h 1699043"/>
              <a:gd name="connsiteX205" fmla="*/ 8399489 w 10232859"/>
              <a:gd name="connsiteY205" fmla="*/ 1048562 h 1699043"/>
              <a:gd name="connsiteX206" fmla="*/ 8415973 w 10232859"/>
              <a:gd name="connsiteY206" fmla="*/ 1049660 h 1699043"/>
              <a:gd name="connsiteX207" fmla="*/ 8433326 w 10232859"/>
              <a:gd name="connsiteY207" fmla="*/ 1057881 h 1699043"/>
              <a:gd name="connsiteX208" fmla="*/ 8502328 w 10232859"/>
              <a:gd name="connsiteY208" fmla="*/ 1091498 h 1699043"/>
              <a:gd name="connsiteX209" fmla="*/ 8534346 w 10232859"/>
              <a:gd name="connsiteY209" fmla="*/ 1106980 h 1699043"/>
              <a:gd name="connsiteX210" fmla="*/ 8534980 w 10232859"/>
              <a:gd name="connsiteY210" fmla="*/ 1110861 h 1699043"/>
              <a:gd name="connsiteX211" fmla="*/ 8544104 w 10232859"/>
              <a:gd name="connsiteY211" fmla="*/ 1108406 h 1699043"/>
              <a:gd name="connsiteX212" fmla="*/ 8567742 w 10232859"/>
              <a:gd name="connsiteY212" fmla="*/ 1117590 h 1699043"/>
              <a:gd name="connsiteX213" fmla="*/ 8633779 w 10232859"/>
              <a:gd name="connsiteY213" fmla="*/ 1139226 h 1699043"/>
              <a:gd name="connsiteX214" fmla="*/ 8676965 w 10232859"/>
              <a:gd name="connsiteY214" fmla="*/ 1156949 h 1699043"/>
              <a:gd name="connsiteX215" fmla="*/ 8698944 w 10232859"/>
              <a:gd name="connsiteY215" fmla="*/ 1156939 h 1699043"/>
              <a:gd name="connsiteX216" fmla="*/ 8711456 w 10232859"/>
              <a:gd name="connsiteY216" fmla="*/ 1169217 h 1699043"/>
              <a:gd name="connsiteX217" fmla="*/ 8732793 w 10232859"/>
              <a:gd name="connsiteY217" fmla="*/ 1172972 h 1699043"/>
              <a:gd name="connsiteX218" fmla="*/ 8751897 w 10232859"/>
              <a:gd name="connsiteY218" fmla="*/ 1190886 h 1699043"/>
              <a:gd name="connsiteX219" fmla="*/ 8793564 w 10232859"/>
              <a:gd name="connsiteY219" fmla="*/ 1172572 h 1699043"/>
              <a:gd name="connsiteX220" fmla="*/ 8834270 w 10232859"/>
              <a:gd name="connsiteY220" fmla="*/ 1206624 h 1699043"/>
              <a:gd name="connsiteX221" fmla="*/ 8853872 w 10232859"/>
              <a:gd name="connsiteY221" fmla="*/ 1214714 h 1699043"/>
              <a:gd name="connsiteX222" fmla="*/ 8861901 w 10232859"/>
              <a:gd name="connsiteY222" fmla="*/ 1211375 h 1699043"/>
              <a:gd name="connsiteX223" fmla="*/ 8874168 w 10232859"/>
              <a:gd name="connsiteY223" fmla="*/ 1213967 h 1699043"/>
              <a:gd name="connsiteX224" fmla="*/ 8871123 w 10232859"/>
              <a:gd name="connsiteY224" fmla="*/ 1221160 h 1699043"/>
              <a:gd name="connsiteX225" fmla="*/ 8903537 w 10232859"/>
              <a:gd name="connsiteY225" fmla="*/ 1230588 h 1699043"/>
              <a:gd name="connsiteX226" fmla="*/ 8933767 w 10232859"/>
              <a:gd name="connsiteY226" fmla="*/ 1263368 h 1699043"/>
              <a:gd name="connsiteX227" fmla="*/ 8985765 w 10232859"/>
              <a:gd name="connsiteY227" fmla="*/ 1287664 h 1699043"/>
              <a:gd name="connsiteX228" fmla="*/ 9071444 w 10232859"/>
              <a:gd name="connsiteY228" fmla="*/ 1317305 h 1699043"/>
              <a:gd name="connsiteX229" fmla="*/ 9096711 w 10232859"/>
              <a:gd name="connsiteY229" fmla="*/ 1327777 h 1699043"/>
              <a:gd name="connsiteX230" fmla="*/ 9338853 w 10232859"/>
              <a:gd name="connsiteY230" fmla="*/ 1448046 h 1699043"/>
              <a:gd name="connsiteX231" fmla="*/ 9520814 w 10232859"/>
              <a:gd name="connsiteY231" fmla="*/ 1449827 h 1699043"/>
              <a:gd name="connsiteX232" fmla="*/ 9702271 w 10232859"/>
              <a:gd name="connsiteY232" fmla="*/ 1488553 h 1699043"/>
              <a:gd name="connsiteX233" fmla="*/ 9744273 w 10232859"/>
              <a:gd name="connsiteY233" fmla="*/ 1523512 h 1699043"/>
              <a:gd name="connsiteX234" fmla="*/ 9771903 w 10232859"/>
              <a:gd name="connsiteY234" fmla="*/ 1530034 h 1699043"/>
              <a:gd name="connsiteX235" fmla="*/ 9818565 w 10232859"/>
              <a:gd name="connsiteY235" fmla="*/ 1538545 h 1699043"/>
              <a:gd name="connsiteX236" fmla="*/ 9882202 w 10232859"/>
              <a:gd name="connsiteY236" fmla="*/ 1565888 h 1699043"/>
              <a:gd name="connsiteX237" fmla="*/ 10022025 w 10232859"/>
              <a:gd name="connsiteY237" fmla="*/ 1599696 h 1699043"/>
              <a:gd name="connsiteX238" fmla="*/ 10220406 w 10232859"/>
              <a:gd name="connsiteY238" fmla="*/ 1677005 h 1699043"/>
              <a:gd name="connsiteX239" fmla="*/ 10232859 w 10232859"/>
              <a:gd name="connsiteY239" fmla="*/ 1699043 h 1699043"/>
              <a:gd name="connsiteX240" fmla="*/ 0 w 10232859"/>
              <a:gd name="connsiteY240" fmla="*/ 1699043 h 1699043"/>
              <a:gd name="connsiteX241" fmla="*/ 0 w 10232859"/>
              <a:gd name="connsiteY241" fmla="*/ 21828 h 1699043"/>
              <a:gd name="connsiteX242" fmla="*/ 8097 w 10232859"/>
              <a:gd name="connsiteY242" fmla="*/ 24355 h 1699043"/>
              <a:gd name="connsiteX243" fmla="*/ 77128 w 10232859"/>
              <a:gd name="connsiteY243" fmla="*/ 6867 h 1699043"/>
              <a:gd name="connsiteX244" fmla="*/ 188338 w 10232859"/>
              <a:gd name="connsiteY244" fmla="*/ 5079 h 1699043"/>
              <a:gd name="connsiteX245" fmla="*/ 298809 w 10232859"/>
              <a:gd name="connsiteY245" fmla="*/ 6198 h 1699043"/>
              <a:gd name="connsiteX246" fmla="*/ 338985 w 10232859"/>
              <a:gd name="connsiteY246" fmla="*/ 8006 h 1699043"/>
              <a:gd name="connsiteX247" fmla="*/ 409815 w 10232859"/>
              <a:gd name="connsiteY247"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6073281 w 10232859"/>
              <a:gd name="connsiteY147" fmla="*/ 334316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6538 w 10232859"/>
              <a:gd name="connsiteY190" fmla="*/ 955045 h 1699043"/>
              <a:gd name="connsiteX191" fmla="*/ 7912084 w 10232859"/>
              <a:gd name="connsiteY191" fmla="*/ 963800 h 1699043"/>
              <a:gd name="connsiteX192" fmla="*/ 7982264 w 10232859"/>
              <a:gd name="connsiteY192" fmla="*/ 975773 h 1699043"/>
              <a:gd name="connsiteX193" fmla="*/ 7991272 w 10232859"/>
              <a:gd name="connsiteY193" fmla="*/ 981104 h 1699043"/>
              <a:gd name="connsiteX194" fmla="*/ 8006496 w 10232859"/>
              <a:gd name="connsiteY194" fmla="*/ 972839 h 1699043"/>
              <a:gd name="connsiteX195" fmla="*/ 8034497 w 10232859"/>
              <a:gd name="connsiteY195" fmla="*/ 972054 h 1699043"/>
              <a:gd name="connsiteX196" fmla="*/ 8150881 w 10232859"/>
              <a:gd name="connsiteY196" fmla="*/ 990411 h 1699043"/>
              <a:gd name="connsiteX197" fmla="*/ 8172106 w 10232859"/>
              <a:gd name="connsiteY197" fmla="*/ 990512 h 1699043"/>
              <a:gd name="connsiteX198" fmla="*/ 8196076 w 10232859"/>
              <a:gd name="connsiteY198" fmla="*/ 1000078 h 1699043"/>
              <a:gd name="connsiteX199" fmla="*/ 8247463 w 10232859"/>
              <a:gd name="connsiteY199" fmla="*/ 1016332 h 1699043"/>
              <a:gd name="connsiteX200" fmla="*/ 8279272 w 10232859"/>
              <a:gd name="connsiteY200" fmla="*/ 1032921 h 1699043"/>
              <a:gd name="connsiteX201" fmla="*/ 8289611 w 10232859"/>
              <a:gd name="connsiteY201" fmla="*/ 1028630 h 1699043"/>
              <a:gd name="connsiteX202" fmla="*/ 8311483 w 10232859"/>
              <a:gd name="connsiteY202" fmla="*/ 1029399 h 1699043"/>
              <a:gd name="connsiteX203" fmla="*/ 8399489 w 10232859"/>
              <a:gd name="connsiteY203" fmla="*/ 1048562 h 1699043"/>
              <a:gd name="connsiteX204" fmla="*/ 8415973 w 10232859"/>
              <a:gd name="connsiteY204" fmla="*/ 1049660 h 1699043"/>
              <a:gd name="connsiteX205" fmla="*/ 8433326 w 10232859"/>
              <a:gd name="connsiteY205" fmla="*/ 1057881 h 1699043"/>
              <a:gd name="connsiteX206" fmla="*/ 8502328 w 10232859"/>
              <a:gd name="connsiteY206" fmla="*/ 1091498 h 1699043"/>
              <a:gd name="connsiteX207" fmla="*/ 8534346 w 10232859"/>
              <a:gd name="connsiteY207" fmla="*/ 1106980 h 1699043"/>
              <a:gd name="connsiteX208" fmla="*/ 8534980 w 10232859"/>
              <a:gd name="connsiteY208" fmla="*/ 1110861 h 1699043"/>
              <a:gd name="connsiteX209" fmla="*/ 8544104 w 10232859"/>
              <a:gd name="connsiteY209" fmla="*/ 1108406 h 1699043"/>
              <a:gd name="connsiteX210" fmla="*/ 8567742 w 10232859"/>
              <a:gd name="connsiteY210" fmla="*/ 1117590 h 1699043"/>
              <a:gd name="connsiteX211" fmla="*/ 8633779 w 10232859"/>
              <a:gd name="connsiteY211" fmla="*/ 1139226 h 1699043"/>
              <a:gd name="connsiteX212" fmla="*/ 8676965 w 10232859"/>
              <a:gd name="connsiteY212" fmla="*/ 1156949 h 1699043"/>
              <a:gd name="connsiteX213" fmla="*/ 8698944 w 10232859"/>
              <a:gd name="connsiteY213" fmla="*/ 1156939 h 1699043"/>
              <a:gd name="connsiteX214" fmla="*/ 8711456 w 10232859"/>
              <a:gd name="connsiteY214" fmla="*/ 1169217 h 1699043"/>
              <a:gd name="connsiteX215" fmla="*/ 8732793 w 10232859"/>
              <a:gd name="connsiteY215" fmla="*/ 1172972 h 1699043"/>
              <a:gd name="connsiteX216" fmla="*/ 8751897 w 10232859"/>
              <a:gd name="connsiteY216" fmla="*/ 1190886 h 1699043"/>
              <a:gd name="connsiteX217" fmla="*/ 8793564 w 10232859"/>
              <a:gd name="connsiteY217" fmla="*/ 1172572 h 1699043"/>
              <a:gd name="connsiteX218" fmla="*/ 8834270 w 10232859"/>
              <a:gd name="connsiteY218" fmla="*/ 1206624 h 1699043"/>
              <a:gd name="connsiteX219" fmla="*/ 8853872 w 10232859"/>
              <a:gd name="connsiteY219" fmla="*/ 1214714 h 1699043"/>
              <a:gd name="connsiteX220" fmla="*/ 8861901 w 10232859"/>
              <a:gd name="connsiteY220" fmla="*/ 1211375 h 1699043"/>
              <a:gd name="connsiteX221" fmla="*/ 8874168 w 10232859"/>
              <a:gd name="connsiteY221" fmla="*/ 1213967 h 1699043"/>
              <a:gd name="connsiteX222" fmla="*/ 8871123 w 10232859"/>
              <a:gd name="connsiteY222" fmla="*/ 1221160 h 1699043"/>
              <a:gd name="connsiteX223" fmla="*/ 8903537 w 10232859"/>
              <a:gd name="connsiteY223" fmla="*/ 1230588 h 1699043"/>
              <a:gd name="connsiteX224" fmla="*/ 8933767 w 10232859"/>
              <a:gd name="connsiteY224" fmla="*/ 1263368 h 1699043"/>
              <a:gd name="connsiteX225" fmla="*/ 8985765 w 10232859"/>
              <a:gd name="connsiteY225" fmla="*/ 1287664 h 1699043"/>
              <a:gd name="connsiteX226" fmla="*/ 9071444 w 10232859"/>
              <a:gd name="connsiteY226" fmla="*/ 1317305 h 1699043"/>
              <a:gd name="connsiteX227" fmla="*/ 9096711 w 10232859"/>
              <a:gd name="connsiteY227" fmla="*/ 1327777 h 1699043"/>
              <a:gd name="connsiteX228" fmla="*/ 9338853 w 10232859"/>
              <a:gd name="connsiteY228" fmla="*/ 1448046 h 1699043"/>
              <a:gd name="connsiteX229" fmla="*/ 9520814 w 10232859"/>
              <a:gd name="connsiteY229" fmla="*/ 1449827 h 1699043"/>
              <a:gd name="connsiteX230" fmla="*/ 9702271 w 10232859"/>
              <a:gd name="connsiteY230" fmla="*/ 1488553 h 1699043"/>
              <a:gd name="connsiteX231" fmla="*/ 9744273 w 10232859"/>
              <a:gd name="connsiteY231" fmla="*/ 1523512 h 1699043"/>
              <a:gd name="connsiteX232" fmla="*/ 9771903 w 10232859"/>
              <a:gd name="connsiteY232" fmla="*/ 1530034 h 1699043"/>
              <a:gd name="connsiteX233" fmla="*/ 9818565 w 10232859"/>
              <a:gd name="connsiteY233" fmla="*/ 1538545 h 1699043"/>
              <a:gd name="connsiteX234" fmla="*/ 9882202 w 10232859"/>
              <a:gd name="connsiteY234" fmla="*/ 1565888 h 1699043"/>
              <a:gd name="connsiteX235" fmla="*/ 10022025 w 10232859"/>
              <a:gd name="connsiteY235" fmla="*/ 1599696 h 1699043"/>
              <a:gd name="connsiteX236" fmla="*/ 10220406 w 10232859"/>
              <a:gd name="connsiteY236" fmla="*/ 1677005 h 1699043"/>
              <a:gd name="connsiteX237" fmla="*/ 10232859 w 10232859"/>
              <a:gd name="connsiteY237" fmla="*/ 1699043 h 1699043"/>
              <a:gd name="connsiteX238" fmla="*/ 0 w 10232859"/>
              <a:gd name="connsiteY238" fmla="*/ 1699043 h 1699043"/>
              <a:gd name="connsiteX239" fmla="*/ 0 w 10232859"/>
              <a:gd name="connsiteY239" fmla="*/ 21828 h 1699043"/>
              <a:gd name="connsiteX240" fmla="*/ 8097 w 10232859"/>
              <a:gd name="connsiteY240" fmla="*/ 24355 h 1699043"/>
              <a:gd name="connsiteX241" fmla="*/ 77128 w 10232859"/>
              <a:gd name="connsiteY241" fmla="*/ 6867 h 1699043"/>
              <a:gd name="connsiteX242" fmla="*/ 188338 w 10232859"/>
              <a:gd name="connsiteY242" fmla="*/ 5079 h 1699043"/>
              <a:gd name="connsiteX243" fmla="*/ 298809 w 10232859"/>
              <a:gd name="connsiteY243" fmla="*/ 6198 h 1699043"/>
              <a:gd name="connsiteX244" fmla="*/ 338985 w 10232859"/>
              <a:gd name="connsiteY244" fmla="*/ 8006 h 1699043"/>
              <a:gd name="connsiteX245" fmla="*/ 409815 w 10232859"/>
              <a:gd name="connsiteY245"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034497 w 10232859"/>
              <a:gd name="connsiteY194" fmla="*/ 972054 h 1699043"/>
              <a:gd name="connsiteX195" fmla="*/ 8150881 w 10232859"/>
              <a:gd name="connsiteY195" fmla="*/ 990411 h 1699043"/>
              <a:gd name="connsiteX196" fmla="*/ 8172106 w 10232859"/>
              <a:gd name="connsiteY196" fmla="*/ 990512 h 1699043"/>
              <a:gd name="connsiteX197" fmla="*/ 8196076 w 10232859"/>
              <a:gd name="connsiteY197" fmla="*/ 1000078 h 1699043"/>
              <a:gd name="connsiteX198" fmla="*/ 8247463 w 10232859"/>
              <a:gd name="connsiteY198" fmla="*/ 1016332 h 1699043"/>
              <a:gd name="connsiteX199" fmla="*/ 8279272 w 10232859"/>
              <a:gd name="connsiteY199" fmla="*/ 1032921 h 1699043"/>
              <a:gd name="connsiteX200" fmla="*/ 8289611 w 10232859"/>
              <a:gd name="connsiteY200" fmla="*/ 1028630 h 1699043"/>
              <a:gd name="connsiteX201" fmla="*/ 8311483 w 10232859"/>
              <a:gd name="connsiteY201" fmla="*/ 1029399 h 1699043"/>
              <a:gd name="connsiteX202" fmla="*/ 8399489 w 10232859"/>
              <a:gd name="connsiteY202" fmla="*/ 1048562 h 1699043"/>
              <a:gd name="connsiteX203" fmla="*/ 8415973 w 10232859"/>
              <a:gd name="connsiteY203" fmla="*/ 1049660 h 1699043"/>
              <a:gd name="connsiteX204" fmla="*/ 8433326 w 10232859"/>
              <a:gd name="connsiteY204" fmla="*/ 1057881 h 1699043"/>
              <a:gd name="connsiteX205" fmla="*/ 8502328 w 10232859"/>
              <a:gd name="connsiteY205" fmla="*/ 1091498 h 1699043"/>
              <a:gd name="connsiteX206" fmla="*/ 8534346 w 10232859"/>
              <a:gd name="connsiteY206" fmla="*/ 1106980 h 1699043"/>
              <a:gd name="connsiteX207" fmla="*/ 8534980 w 10232859"/>
              <a:gd name="connsiteY207" fmla="*/ 1110861 h 1699043"/>
              <a:gd name="connsiteX208" fmla="*/ 8544104 w 10232859"/>
              <a:gd name="connsiteY208" fmla="*/ 1108406 h 1699043"/>
              <a:gd name="connsiteX209" fmla="*/ 8567742 w 10232859"/>
              <a:gd name="connsiteY209" fmla="*/ 1117590 h 1699043"/>
              <a:gd name="connsiteX210" fmla="*/ 8633779 w 10232859"/>
              <a:gd name="connsiteY210" fmla="*/ 1139226 h 1699043"/>
              <a:gd name="connsiteX211" fmla="*/ 8676965 w 10232859"/>
              <a:gd name="connsiteY211" fmla="*/ 1156949 h 1699043"/>
              <a:gd name="connsiteX212" fmla="*/ 8698944 w 10232859"/>
              <a:gd name="connsiteY212" fmla="*/ 1156939 h 1699043"/>
              <a:gd name="connsiteX213" fmla="*/ 8711456 w 10232859"/>
              <a:gd name="connsiteY213" fmla="*/ 1169217 h 1699043"/>
              <a:gd name="connsiteX214" fmla="*/ 8732793 w 10232859"/>
              <a:gd name="connsiteY214" fmla="*/ 1172972 h 1699043"/>
              <a:gd name="connsiteX215" fmla="*/ 8751897 w 10232859"/>
              <a:gd name="connsiteY215" fmla="*/ 1190886 h 1699043"/>
              <a:gd name="connsiteX216" fmla="*/ 8793564 w 10232859"/>
              <a:gd name="connsiteY216" fmla="*/ 1172572 h 1699043"/>
              <a:gd name="connsiteX217" fmla="*/ 8834270 w 10232859"/>
              <a:gd name="connsiteY217" fmla="*/ 1206624 h 1699043"/>
              <a:gd name="connsiteX218" fmla="*/ 8853872 w 10232859"/>
              <a:gd name="connsiteY218" fmla="*/ 1214714 h 1699043"/>
              <a:gd name="connsiteX219" fmla="*/ 8861901 w 10232859"/>
              <a:gd name="connsiteY219" fmla="*/ 1211375 h 1699043"/>
              <a:gd name="connsiteX220" fmla="*/ 8874168 w 10232859"/>
              <a:gd name="connsiteY220" fmla="*/ 1213967 h 1699043"/>
              <a:gd name="connsiteX221" fmla="*/ 8871123 w 10232859"/>
              <a:gd name="connsiteY221" fmla="*/ 1221160 h 1699043"/>
              <a:gd name="connsiteX222" fmla="*/ 8903537 w 10232859"/>
              <a:gd name="connsiteY222" fmla="*/ 1230588 h 1699043"/>
              <a:gd name="connsiteX223" fmla="*/ 8933767 w 10232859"/>
              <a:gd name="connsiteY223" fmla="*/ 1263368 h 1699043"/>
              <a:gd name="connsiteX224" fmla="*/ 8985765 w 10232859"/>
              <a:gd name="connsiteY224" fmla="*/ 1287664 h 1699043"/>
              <a:gd name="connsiteX225" fmla="*/ 9071444 w 10232859"/>
              <a:gd name="connsiteY225" fmla="*/ 1317305 h 1699043"/>
              <a:gd name="connsiteX226" fmla="*/ 9096711 w 10232859"/>
              <a:gd name="connsiteY226" fmla="*/ 1327777 h 1699043"/>
              <a:gd name="connsiteX227" fmla="*/ 9338853 w 10232859"/>
              <a:gd name="connsiteY227" fmla="*/ 1448046 h 1699043"/>
              <a:gd name="connsiteX228" fmla="*/ 9520814 w 10232859"/>
              <a:gd name="connsiteY228" fmla="*/ 1449827 h 1699043"/>
              <a:gd name="connsiteX229" fmla="*/ 9702271 w 10232859"/>
              <a:gd name="connsiteY229" fmla="*/ 1488553 h 1699043"/>
              <a:gd name="connsiteX230" fmla="*/ 9744273 w 10232859"/>
              <a:gd name="connsiteY230" fmla="*/ 1523512 h 1699043"/>
              <a:gd name="connsiteX231" fmla="*/ 9771903 w 10232859"/>
              <a:gd name="connsiteY231" fmla="*/ 1530034 h 1699043"/>
              <a:gd name="connsiteX232" fmla="*/ 9818565 w 10232859"/>
              <a:gd name="connsiteY232" fmla="*/ 1538545 h 1699043"/>
              <a:gd name="connsiteX233" fmla="*/ 9882202 w 10232859"/>
              <a:gd name="connsiteY233" fmla="*/ 1565888 h 1699043"/>
              <a:gd name="connsiteX234" fmla="*/ 10022025 w 10232859"/>
              <a:gd name="connsiteY234" fmla="*/ 1599696 h 1699043"/>
              <a:gd name="connsiteX235" fmla="*/ 10220406 w 10232859"/>
              <a:gd name="connsiteY235" fmla="*/ 1677005 h 1699043"/>
              <a:gd name="connsiteX236" fmla="*/ 10232859 w 10232859"/>
              <a:gd name="connsiteY236" fmla="*/ 1699043 h 1699043"/>
              <a:gd name="connsiteX237" fmla="*/ 0 w 10232859"/>
              <a:gd name="connsiteY237" fmla="*/ 1699043 h 1699043"/>
              <a:gd name="connsiteX238" fmla="*/ 0 w 10232859"/>
              <a:gd name="connsiteY238" fmla="*/ 21828 h 1699043"/>
              <a:gd name="connsiteX239" fmla="*/ 8097 w 10232859"/>
              <a:gd name="connsiteY239" fmla="*/ 24355 h 1699043"/>
              <a:gd name="connsiteX240" fmla="*/ 77128 w 10232859"/>
              <a:gd name="connsiteY240" fmla="*/ 6867 h 1699043"/>
              <a:gd name="connsiteX241" fmla="*/ 188338 w 10232859"/>
              <a:gd name="connsiteY241" fmla="*/ 5079 h 1699043"/>
              <a:gd name="connsiteX242" fmla="*/ 298809 w 10232859"/>
              <a:gd name="connsiteY242" fmla="*/ 6198 h 1699043"/>
              <a:gd name="connsiteX243" fmla="*/ 338985 w 10232859"/>
              <a:gd name="connsiteY243" fmla="*/ 8006 h 1699043"/>
              <a:gd name="connsiteX244" fmla="*/ 409815 w 10232859"/>
              <a:gd name="connsiteY244"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32793 w 10232859"/>
              <a:gd name="connsiteY212" fmla="*/ 1172972 h 1699043"/>
              <a:gd name="connsiteX213" fmla="*/ 8751897 w 10232859"/>
              <a:gd name="connsiteY213" fmla="*/ 1190886 h 1699043"/>
              <a:gd name="connsiteX214" fmla="*/ 8793564 w 10232859"/>
              <a:gd name="connsiteY214" fmla="*/ 1172572 h 1699043"/>
              <a:gd name="connsiteX215" fmla="*/ 8834270 w 10232859"/>
              <a:gd name="connsiteY215" fmla="*/ 1206624 h 1699043"/>
              <a:gd name="connsiteX216" fmla="*/ 8853872 w 10232859"/>
              <a:gd name="connsiteY216" fmla="*/ 1214714 h 1699043"/>
              <a:gd name="connsiteX217" fmla="*/ 8861901 w 10232859"/>
              <a:gd name="connsiteY217" fmla="*/ 1211375 h 1699043"/>
              <a:gd name="connsiteX218" fmla="*/ 8874168 w 10232859"/>
              <a:gd name="connsiteY218" fmla="*/ 1213967 h 1699043"/>
              <a:gd name="connsiteX219" fmla="*/ 8871123 w 10232859"/>
              <a:gd name="connsiteY219" fmla="*/ 1221160 h 1699043"/>
              <a:gd name="connsiteX220" fmla="*/ 8903537 w 10232859"/>
              <a:gd name="connsiteY220" fmla="*/ 1230588 h 1699043"/>
              <a:gd name="connsiteX221" fmla="*/ 8933767 w 10232859"/>
              <a:gd name="connsiteY221" fmla="*/ 1263368 h 1699043"/>
              <a:gd name="connsiteX222" fmla="*/ 8985765 w 10232859"/>
              <a:gd name="connsiteY222" fmla="*/ 1287664 h 1699043"/>
              <a:gd name="connsiteX223" fmla="*/ 9071444 w 10232859"/>
              <a:gd name="connsiteY223" fmla="*/ 1317305 h 1699043"/>
              <a:gd name="connsiteX224" fmla="*/ 9096711 w 10232859"/>
              <a:gd name="connsiteY224" fmla="*/ 1327777 h 1699043"/>
              <a:gd name="connsiteX225" fmla="*/ 9338853 w 10232859"/>
              <a:gd name="connsiteY225" fmla="*/ 1448046 h 1699043"/>
              <a:gd name="connsiteX226" fmla="*/ 9520814 w 10232859"/>
              <a:gd name="connsiteY226" fmla="*/ 1449827 h 1699043"/>
              <a:gd name="connsiteX227" fmla="*/ 9702271 w 10232859"/>
              <a:gd name="connsiteY227" fmla="*/ 1488553 h 1699043"/>
              <a:gd name="connsiteX228" fmla="*/ 9744273 w 10232859"/>
              <a:gd name="connsiteY228" fmla="*/ 1523512 h 1699043"/>
              <a:gd name="connsiteX229" fmla="*/ 9771903 w 10232859"/>
              <a:gd name="connsiteY229" fmla="*/ 1530034 h 1699043"/>
              <a:gd name="connsiteX230" fmla="*/ 9818565 w 10232859"/>
              <a:gd name="connsiteY230" fmla="*/ 1538545 h 1699043"/>
              <a:gd name="connsiteX231" fmla="*/ 9882202 w 10232859"/>
              <a:gd name="connsiteY231" fmla="*/ 1565888 h 1699043"/>
              <a:gd name="connsiteX232" fmla="*/ 10022025 w 10232859"/>
              <a:gd name="connsiteY232" fmla="*/ 1599696 h 1699043"/>
              <a:gd name="connsiteX233" fmla="*/ 10220406 w 10232859"/>
              <a:gd name="connsiteY233" fmla="*/ 1677005 h 1699043"/>
              <a:gd name="connsiteX234" fmla="*/ 10232859 w 10232859"/>
              <a:gd name="connsiteY234" fmla="*/ 1699043 h 1699043"/>
              <a:gd name="connsiteX235" fmla="*/ 0 w 10232859"/>
              <a:gd name="connsiteY235" fmla="*/ 1699043 h 1699043"/>
              <a:gd name="connsiteX236" fmla="*/ 0 w 10232859"/>
              <a:gd name="connsiteY236" fmla="*/ 21828 h 1699043"/>
              <a:gd name="connsiteX237" fmla="*/ 8097 w 10232859"/>
              <a:gd name="connsiteY237" fmla="*/ 24355 h 1699043"/>
              <a:gd name="connsiteX238" fmla="*/ 77128 w 10232859"/>
              <a:gd name="connsiteY238" fmla="*/ 6867 h 1699043"/>
              <a:gd name="connsiteX239" fmla="*/ 188338 w 10232859"/>
              <a:gd name="connsiteY239" fmla="*/ 5079 h 1699043"/>
              <a:gd name="connsiteX240" fmla="*/ 298809 w 10232859"/>
              <a:gd name="connsiteY240" fmla="*/ 6198 h 1699043"/>
              <a:gd name="connsiteX241" fmla="*/ 338985 w 10232859"/>
              <a:gd name="connsiteY241" fmla="*/ 8006 h 1699043"/>
              <a:gd name="connsiteX242" fmla="*/ 409815 w 10232859"/>
              <a:gd name="connsiteY242"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793564 w 10232859"/>
              <a:gd name="connsiteY213" fmla="*/ 1172572 h 1699043"/>
              <a:gd name="connsiteX214" fmla="*/ 8834270 w 10232859"/>
              <a:gd name="connsiteY214" fmla="*/ 1206624 h 1699043"/>
              <a:gd name="connsiteX215" fmla="*/ 8853872 w 10232859"/>
              <a:gd name="connsiteY215" fmla="*/ 1214714 h 1699043"/>
              <a:gd name="connsiteX216" fmla="*/ 8861901 w 10232859"/>
              <a:gd name="connsiteY216" fmla="*/ 1211375 h 1699043"/>
              <a:gd name="connsiteX217" fmla="*/ 8874168 w 10232859"/>
              <a:gd name="connsiteY217" fmla="*/ 1213967 h 1699043"/>
              <a:gd name="connsiteX218" fmla="*/ 8871123 w 10232859"/>
              <a:gd name="connsiteY218" fmla="*/ 1221160 h 1699043"/>
              <a:gd name="connsiteX219" fmla="*/ 8903537 w 10232859"/>
              <a:gd name="connsiteY219" fmla="*/ 1230588 h 1699043"/>
              <a:gd name="connsiteX220" fmla="*/ 8933767 w 10232859"/>
              <a:gd name="connsiteY220" fmla="*/ 1263368 h 1699043"/>
              <a:gd name="connsiteX221" fmla="*/ 8985765 w 10232859"/>
              <a:gd name="connsiteY221" fmla="*/ 1287664 h 1699043"/>
              <a:gd name="connsiteX222" fmla="*/ 9071444 w 10232859"/>
              <a:gd name="connsiteY222" fmla="*/ 1317305 h 1699043"/>
              <a:gd name="connsiteX223" fmla="*/ 9096711 w 10232859"/>
              <a:gd name="connsiteY223" fmla="*/ 1327777 h 1699043"/>
              <a:gd name="connsiteX224" fmla="*/ 9338853 w 10232859"/>
              <a:gd name="connsiteY224" fmla="*/ 1448046 h 1699043"/>
              <a:gd name="connsiteX225" fmla="*/ 9520814 w 10232859"/>
              <a:gd name="connsiteY225" fmla="*/ 1449827 h 1699043"/>
              <a:gd name="connsiteX226" fmla="*/ 9702271 w 10232859"/>
              <a:gd name="connsiteY226" fmla="*/ 1488553 h 1699043"/>
              <a:gd name="connsiteX227" fmla="*/ 9744273 w 10232859"/>
              <a:gd name="connsiteY227" fmla="*/ 1523512 h 1699043"/>
              <a:gd name="connsiteX228" fmla="*/ 9771903 w 10232859"/>
              <a:gd name="connsiteY228" fmla="*/ 1530034 h 1699043"/>
              <a:gd name="connsiteX229" fmla="*/ 9818565 w 10232859"/>
              <a:gd name="connsiteY229" fmla="*/ 1538545 h 1699043"/>
              <a:gd name="connsiteX230" fmla="*/ 9882202 w 10232859"/>
              <a:gd name="connsiteY230" fmla="*/ 1565888 h 1699043"/>
              <a:gd name="connsiteX231" fmla="*/ 10022025 w 10232859"/>
              <a:gd name="connsiteY231" fmla="*/ 1599696 h 1699043"/>
              <a:gd name="connsiteX232" fmla="*/ 10220406 w 10232859"/>
              <a:gd name="connsiteY232" fmla="*/ 1677005 h 1699043"/>
              <a:gd name="connsiteX233" fmla="*/ 10232859 w 10232859"/>
              <a:gd name="connsiteY233" fmla="*/ 1699043 h 1699043"/>
              <a:gd name="connsiteX234" fmla="*/ 0 w 10232859"/>
              <a:gd name="connsiteY234" fmla="*/ 1699043 h 1699043"/>
              <a:gd name="connsiteX235" fmla="*/ 0 w 10232859"/>
              <a:gd name="connsiteY235" fmla="*/ 21828 h 1699043"/>
              <a:gd name="connsiteX236" fmla="*/ 8097 w 10232859"/>
              <a:gd name="connsiteY236" fmla="*/ 24355 h 1699043"/>
              <a:gd name="connsiteX237" fmla="*/ 77128 w 10232859"/>
              <a:gd name="connsiteY237" fmla="*/ 6867 h 1699043"/>
              <a:gd name="connsiteX238" fmla="*/ 188338 w 10232859"/>
              <a:gd name="connsiteY238" fmla="*/ 5079 h 1699043"/>
              <a:gd name="connsiteX239" fmla="*/ 298809 w 10232859"/>
              <a:gd name="connsiteY239" fmla="*/ 6198 h 1699043"/>
              <a:gd name="connsiteX240" fmla="*/ 338985 w 10232859"/>
              <a:gd name="connsiteY240" fmla="*/ 8006 h 1699043"/>
              <a:gd name="connsiteX241" fmla="*/ 409815 w 10232859"/>
              <a:gd name="connsiteY24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0232859" h="1699043">
                <a:moveTo>
                  <a:pt x="409815" y="5045"/>
                </a:moveTo>
                <a:cubicBezTo>
                  <a:pt x="429370" y="4390"/>
                  <a:pt x="447350" y="1844"/>
                  <a:pt x="456316" y="4077"/>
                </a:cubicBezTo>
                <a:cubicBezTo>
                  <a:pt x="477158" y="7678"/>
                  <a:pt x="444163" y="18056"/>
                  <a:pt x="463611" y="18441"/>
                </a:cubicBezTo>
                <a:cubicBezTo>
                  <a:pt x="482411" y="11619"/>
                  <a:pt x="487072" y="29834"/>
                  <a:pt x="506289" y="21667"/>
                </a:cubicBezTo>
                <a:cubicBezTo>
                  <a:pt x="496843" y="8226"/>
                  <a:pt x="549409" y="22324"/>
                  <a:pt x="547180" y="10297"/>
                </a:cubicBezTo>
                <a:cubicBezTo>
                  <a:pt x="570685" y="26535"/>
                  <a:pt x="573306" y="5039"/>
                  <a:pt x="599180" y="9165"/>
                </a:cubicBezTo>
                <a:cubicBezTo>
                  <a:pt x="612602" y="15098"/>
                  <a:pt x="621179" y="15818"/>
                  <a:pt x="630247" y="8332"/>
                </a:cubicBezTo>
                <a:cubicBezTo>
                  <a:pt x="692592" y="37344"/>
                  <a:pt x="662498" y="8239"/>
                  <a:pt x="715463" y="18029"/>
                </a:cubicBezTo>
                <a:cubicBezTo>
                  <a:pt x="761811" y="28765"/>
                  <a:pt x="812435" y="34762"/>
                  <a:pt x="862866" y="63233"/>
                </a:cubicBezTo>
                <a:cubicBezTo>
                  <a:pt x="873066" y="71493"/>
                  <a:pt x="892555" y="73882"/>
                  <a:pt x="906400" y="68570"/>
                </a:cubicBezTo>
                <a:cubicBezTo>
                  <a:pt x="908782" y="67655"/>
                  <a:pt x="910904" y="66542"/>
                  <a:pt x="912698" y="65266"/>
                </a:cubicBezTo>
                <a:cubicBezTo>
                  <a:pt x="943729" y="85619"/>
                  <a:pt x="957570" y="74516"/>
                  <a:pt x="972936" y="88549"/>
                </a:cubicBezTo>
                <a:cubicBezTo>
                  <a:pt x="1016216" y="93123"/>
                  <a:pt x="1046982" y="78021"/>
                  <a:pt x="1061158" y="90302"/>
                </a:cubicBezTo>
                <a:cubicBezTo>
                  <a:pt x="1082487" y="88877"/>
                  <a:pt x="1108723" y="73289"/>
                  <a:pt x="1127764" y="86443"/>
                </a:cubicBezTo>
                <a:cubicBezTo>
                  <a:pt x="1127604" y="75222"/>
                  <a:pt x="1154212" y="94228"/>
                  <a:pt x="1165092" y="86517"/>
                </a:cubicBezTo>
                <a:cubicBezTo>
                  <a:pt x="1172532" y="79848"/>
                  <a:pt x="1182339" y="84060"/>
                  <a:pt x="1192274" y="84088"/>
                </a:cubicBezTo>
                <a:cubicBezTo>
                  <a:pt x="1203651" y="78585"/>
                  <a:pt x="1248434" y="85441"/>
                  <a:pt x="1261359" y="91263"/>
                </a:cubicBezTo>
                <a:cubicBezTo>
                  <a:pt x="1294377" y="112056"/>
                  <a:pt x="1348832" y="92888"/>
                  <a:pt x="1375826" y="108740"/>
                </a:cubicBezTo>
                <a:cubicBezTo>
                  <a:pt x="1384490" y="110842"/>
                  <a:pt x="1392528" y="111481"/>
                  <a:pt x="1400134" y="111208"/>
                </a:cubicBezTo>
                <a:lnTo>
                  <a:pt x="1420782" y="108347"/>
                </a:lnTo>
                <a:lnTo>
                  <a:pt x="1425360" y="103343"/>
                </a:lnTo>
                <a:lnTo>
                  <a:pt x="1438688" y="103900"/>
                </a:lnTo>
                <a:lnTo>
                  <a:pt x="1442183" y="103008"/>
                </a:lnTo>
                <a:cubicBezTo>
                  <a:pt x="1448852" y="101280"/>
                  <a:pt x="1455482" y="99738"/>
                  <a:pt x="1462271" y="98933"/>
                </a:cubicBezTo>
                <a:cubicBezTo>
                  <a:pt x="1460480" y="123023"/>
                  <a:pt x="1519712" y="96044"/>
                  <a:pt x="1506437" y="116084"/>
                </a:cubicBezTo>
                <a:cubicBezTo>
                  <a:pt x="1543421" y="115842"/>
                  <a:pt x="1521082" y="134981"/>
                  <a:pt x="1559721" y="115918"/>
                </a:cubicBezTo>
                <a:cubicBezTo>
                  <a:pt x="1622424" y="132591"/>
                  <a:pt x="1709577" y="121173"/>
                  <a:pt x="1763086" y="148431"/>
                </a:cubicBezTo>
                <a:cubicBezTo>
                  <a:pt x="1815897" y="152158"/>
                  <a:pt x="1869650" y="152419"/>
                  <a:pt x="1909571" y="158571"/>
                </a:cubicBezTo>
                <a:cubicBezTo>
                  <a:pt x="1944577" y="152584"/>
                  <a:pt x="1963780" y="165894"/>
                  <a:pt x="2002612" y="185342"/>
                </a:cubicBezTo>
                <a:cubicBezTo>
                  <a:pt x="2057542" y="188412"/>
                  <a:pt x="2102353" y="209660"/>
                  <a:pt x="2155278" y="197824"/>
                </a:cubicBezTo>
                <a:cubicBezTo>
                  <a:pt x="2158165" y="201469"/>
                  <a:pt x="2161968" y="204456"/>
                  <a:pt x="2166398" y="206965"/>
                </a:cubicBezTo>
                <a:lnTo>
                  <a:pt x="2180455" y="212894"/>
                </a:lnTo>
                <a:lnTo>
                  <a:pt x="2182638" y="212313"/>
                </a:lnTo>
                <a:cubicBezTo>
                  <a:pt x="2191756" y="211797"/>
                  <a:pt x="2196930" y="213146"/>
                  <a:pt x="2200348" y="215316"/>
                </a:cubicBezTo>
                <a:lnTo>
                  <a:pt x="2203307" y="218590"/>
                </a:lnTo>
                <a:lnTo>
                  <a:pt x="2215170" y="221472"/>
                </a:lnTo>
                <a:lnTo>
                  <a:pt x="2237765" y="229357"/>
                </a:lnTo>
                <a:lnTo>
                  <a:pt x="2242719" y="228760"/>
                </a:lnTo>
                <a:lnTo>
                  <a:pt x="2277928" y="237427"/>
                </a:lnTo>
                <a:lnTo>
                  <a:pt x="2278759" y="236563"/>
                </a:lnTo>
                <a:cubicBezTo>
                  <a:pt x="2281421" y="234823"/>
                  <a:pt x="2284901" y="233911"/>
                  <a:pt x="2290187" y="234709"/>
                </a:cubicBezTo>
                <a:cubicBezTo>
                  <a:pt x="2304405" y="231655"/>
                  <a:pt x="2345628" y="219494"/>
                  <a:pt x="2364066" y="218237"/>
                </a:cubicBezTo>
                <a:cubicBezTo>
                  <a:pt x="2375743" y="221506"/>
                  <a:pt x="2388068" y="224536"/>
                  <a:pt x="2400814" y="227165"/>
                </a:cubicBezTo>
                <a:lnTo>
                  <a:pt x="2408414" y="228429"/>
                </a:lnTo>
                <a:lnTo>
                  <a:pt x="2408650" y="228234"/>
                </a:lnTo>
                <a:cubicBezTo>
                  <a:pt x="2410483" y="228038"/>
                  <a:pt x="2413050" y="228278"/>
                  <a:pt x="2416835" y="229128"/>
                </a:cubicBezTo>
                <a:lnTo>
                  <a:pt x="2422271" y="230733"/>
                </a:lnTo>
                <a:lnTo>
                  <a:pt x="2490341" y="211074"/>
                </a:lnTo>
                <a:cubicBezTo>
                  <a:pt x="2529316" y="208871"/>
                  <a:pt x="2549401" y="191268"/>
                  <a:pt x="2588929" y="200980"/>
                </a:cubicBezTo>
                <a:cubicBezTo>
                  <a:pt x="2625398" y="198847"/>
                  <a:pt x="2654940" y="190424"/>
                  <a:pt x="2687426" y="193848"/>
                </a:cubicBezTo>
                <a:cubicBezTo>
                  <a:pt x="2698335" y="187864"/>
                  <a:pt x="2709521" y="185129"/>
                  <a:pt x="2723517" y="192652"/>
                </a:cubicBezTo>
                <a:cubicBezTo>
                  <a:pt x="2756835" y="188350"/>
                  <a:pt x="2761531" y="176438"/>
                  <a:pt x="2785956" y="184404"/>
                </a:cubicBezTo>
                <a:cubicBezTo>
                  <a:pt x="2799369" y="164864"/>
                  <a:pt x="2802708" y="171921"/>
                  <a:pt x="2813378" y="176833"/>
                </a:cubicBezTo>
                <a:lnTo>
                  <a:pt x="2814782" y="177153"/>
                </a:lnTo>
                <a:lnTo>
                  <a:pt x="2816580" y="174366"/>
                </a:lnTo>
                <a:lnTo>
                  <a:pt x="2821623" y="172875"/>
                </a:lnTo>
                <a:lnTo>
                  <a:pt x="2836688" y="172971"/>
                </a:lnTo>
                <a:lnTo>
                  <a:pt x="2842564" y="173695"/>
                </a:lnTo>
                <a:cubicBezTo>
                  <a:pt x="2846534" y="173937"/>
                  <a:pt x="2849070" y="173769"/>
                  <a:pt x="2850712" y="173290"/>
                </a:cubicBezTo>
                <a:cubicBezTo>
                  <a:pt x="2850757" y="173214"/>
                  <a:pt x="2850801" y="173138"/>
                  <a:pt x="2850846" y="173062"/>
                </a:cubicBezTo>
                <a:lnTo>
                  <a:pt x="2858611" y="173112"/>
                </a:lnTo>
                <a:cubicBezTo>
                  <a:pt x="2871867" y="173694"/>
                  <a:pt x="2884913" y="174736"/>
                  <a:pt x="2897454" y="176114"/>
                </a:cubicBezTo>
                <a:cubicBezTo>
                  <a:pt x="2903755" y="163406"/>
                  <a:pt x="2952342" y="175773"/>
                  <a:pt x="2940369" y="152944"/>
                </a:cubicBezTo>
                <a:cubicBezTo>
                  <a:pt x="2957076" y="154120"/>
                  <a:pt x="2969777" y="163235"/>
                  <a:pt x="2959670" y="148367"/>
                </a:cubicBezTo>
                <a:cubicBezTo>
                  <a:pt x="2965032" y="148320"/>
                  <a:pt x="2967900" y="146880"/>
                  <a:pt x="2969615" y="144755"/>
                </a:cubicBezTo>
                <a:lnTo>
                  <a:pt x="2970000" y="143776"/>
                </a:lnTo>
                <a:lnTo>
                  <a:pt x="3007272" y="146766"/>
                </a:lnTo>
                <a:lnTo>
                  <a:pt x="3011677" y="145404"/>
                </a:lnTo>
                <a:lnTo>
                  <a:pt x="3036668" y="149604"/>
                </a:lnTo>
                <a:lnTo>
                  <a:pt x="3049208" y="150573"/>
                </a:lnTo>
                <a:lnTo>
                  <a:pt x="3053517" y="153322"/>
                </a:lnTo>
                <a:cubicBezTo>
                  <a:pt x="3057746" y="154918"/>
                  <a:pt x="3063258" y="155431"/>
                  <a:pt x="3071637" y="153496"/>
                </a:cubicBezTo>
                <a:lnTo>
                  <a:pt x="3110077" y="149202"/>
                </a:lnTo>
                <a:lnTo>
                  <a:pt x="3173743" y="159581"/>
                </a:lnTo>
                <a:cubicBezTo>
                  <a:pt x="3203872" y="159443"/>
                  <a:pt x="3205720" y="152598"/>
                  <a:pt x="3254203" y="151756"/>
                </a:cubicBezTo>
                <a:cubicBezTo>
                  <a:pt x="3298520" y="170671"/>
                  <a:pt x="3274378" y="179402"/>
                  <a:pt x="3380350" y="151151"/>
                </a:cubicBezTo>
                <a:cubicBezTo>
                  <a:pt x="3433470" y="157383"/>
                  <a:pt x="3409905" y="153931"/>
                  <a:pt x="3476147" y="170925"/>
                </a:cubicBezTo>
                <a:cubicBezTo>
                  <a:pt x="3495624" y="172754"/>
                  <a:pt x="3573433" y="153024"/>
                  <a:pt x="3581876" y="150448"/>
                </a:cubicBezTo>
                <a:cubicBezTo>
                  <a:pt x="3645019" y="168821"/>
                  <a:pt x="3637816" y="143953"/>
                  <a:pt x="3704761" y="150492"/>
                </a:cubicBezTo>
                <a:cubicBezTo>
                  <a:pt x="3732481" y="125722"/>
                  <a:pt x="3720202" y="148011"/>
                  <a:pt x="3755040" y="141978"/>
                </a:cubicBezTo>
                <a:cubicBezTo>
                  <a:pt x="3751742" y="163732"/>
                  <a:pt x="3795265" y="127963"/>
                  <a:pt x="3804689" y="151893"/>
                </a:cubicBezTo>
                <a:cubicBezTo>
                  <a:pt x="3810732" y="150037"/>
                  <a:pt x="3816287" y="147485"/>
                  <a:pt x="3821793" y="144743"/>
                </a:cubicBezTo>
                <a:lnTo>
                  <a:pt x="3824682" y="143319"/>
                </a:lnTo>
                <a:lnTo>
                  <a:pt x="3837536" y="141778"/>
                </a:lnTo>
                <a:lnTo>
                  <a:pt x="3839550" y="136147"/>
                </a:lnTo>
                <a:lnTo>
                  <a:pt x="3857743" y="130104"/>
                </a:lnTo>
                <a:cubicBezTo>
                  <a:pt x="3864805" y="128643"/>
                  <a:pt x="3872697" y="128011"/>
                  <a:pt x="3881852" y="128717"/>
                </a:cubicBezTo>
                <a:cubicBezTo>
                  <a:pt x="3914678" y="140047"/>
                  <a:pt x="3949962" y="139745"/>
                  <a:pt x="3998088" y="127932"/>
                </a:cubicBezTo>
                <a:cubicBezTo>
                  <a:pt x="4012987" y="131622"/>
                  <a:pt x="4058471" y="131332"/>
                  <a:pt x="4066682" y="124147"/>
                </a:cubicBezTo>
                <a:cubicBezTo>
                  <a:pt x="4076084" y="122618"/>
                  <a:pt x="4087294" y="125216"/>
                  <a:pt x="4091246" y="117503"/>
                </a:cubicBezTo>
                <a:cubicBezTo>
                  <a:pt x="4097972" y="108229"/>
                  <a:pt x="4131886" y="122717"/>
                  <a:pt x="4126556" y="111725"/>
                </a:cubicBezTo>
                <a:cubicBezTo>
                  <a:pt x="4150620" y="121653"/>
                  <a:pt x="4168222" y="102239"/>
                  <a:pt x="4187717" y="97496"/>
                </a:cubicBezTo>
                <a:cubicBezTo>
                  <a:pt x="4197248" y="102415"/>
                  <a:pt x="4207541" y="99960"/>
                  <a:pt x="4220826" y="95991"/>
                </a:cubicBezTo>
                <a:lnTo>
                  <a:pt x="4239014" y="90840"/>
                </a:lnTo>
                <a:lnTo>
                  <a:pt x="4246653" y="91360"/>
                </a:lnTo>
                <a:cubicBezTo>
                  <a:pt x="4255895" y="91263"/>
                  <a:pt x="4264334" y="90629"/>
                  <a:pt x="4271841" y="90188"/>
                </a:cubicBezTo>
                <a:lnTo>
                  <a:pt x="4286277" y="90173"/>
                </a:lnTo>
                <a:lnTo>
                  <a:pt x="4292025" y="90407"/>
                </a:lnTo>
                <a:lnTo>
                  <a:pt x="4304713" y="95673"/>
                </a:lnTo>
                <a:lnTo>
                  <a:pt x="4321285" y="93560"/>
                </a:lnTo>
                <a:lnTo>
                  <a:pt x="4339561" y="98806"/>
                </a:lnTo>
                <a:cubicBezTo>
                  <a:pt x="4340668" y="97273"/>
                  <a:pt x="4342159" y="95846"/>
                  <a:pt x="4343990" y="94576"/>
                </a:cubicBezTo>
                <a:lnTo>
                  <a:pt x="4358885" y="90264"/>
                </a:lnTo>
                <a:lnTo>
                  <a:pt x="4371648" y="95312"/>
                </a:lnTo>
                <a:cubicBezTo>
                  <a:pt x="4372251" y="86927"/>
                  <a:pt x="4386448" y="96257"/>
                  <a:pt x="4398380" y="98447"/>
                </a:cubicBezTo>
                <a:lnTo>
                  <a:pt x="4405729" y="97677"/>
                </a:lnTo>
                <a:lnTo>
                  <a:pt x="4431408" y="104311"/>
                </a:lnTo>
                <a:cubicBezTo>
                  <a:pt x="4445462" y="106988"/>
                  <a:pt x="4459011" y="108715"/>
                  <a:pt x="4472183" y="109916"/>
                </a:cubicBezTo>
                <a:lnTo>
                  <a:pt x="4518828" y="112600"/>
                </a:lnTo>
                <a:lnTo>
                  <a:pt x="4532040" y="117793"/>
                </a:lnTo>
                <a:cubicBezTo>
                  <a:pt x="4562193" y="123492"/>
                  <a:pt x="4598554" y="117583"/>
                  <a:pt x="4617778" y="130479"/>
                </a:cubicBezTo>
                <a:cubicBezTo>
                  <a:pt x="4626259" y="133024"/>
                  <a:pt x="4634242" y="134080"/>
                  <a:pt x="4641872" y="134207"/>
                </a:cubicBezTo>
                <a:lnTo>
                  <a:pt x="4662766" y="132438"/>
                </a:lnTo>
                <a:lnTo>
                  <a:pt x="4667770" y="127694"/>
                </a:lnTo>
                <a:lnTo>
                  <a:pt x="4681052" y="128947"/>
                </a:lnTo>
                <a:lnTo>
                  <a:pt x="4684624" y="128241"/>
                </a:lnTo>
                <a:cubicBezTo>
                  <a:pt x="4691441" y="126869"/>
                  <a:pt x="4698205" y="125683"/>
                  <a:pt x="4705061" y="125234"/>
                </a:cubicBezTo>
                <a:cubicBezTo>
                  <a:pt x="4701197" y="149124"/>
                  <a:pt x="4762747" y="125360"/>
                  <a:pt x="4747746" y="144617"/>
                </a:cubicBezTo>
                <a:cubicBezTo>
                  <a:pt x="4784752" y="146312"/>
                  <a:pt x="4823070" y="154053"/>
                  <a:pt x="4867014" y="164145"/>
                </a:cubicBezTo>
                <a:cubicBezTo>
                  <a:pt x="4928279" y="184021"/>
                  <a:pt x="4950439" y="160303"/>
                  <a:pt x="5001600" y="190239"/>
                </a:cubicBezTo>
                <a:cubicBezTo>
                  <a:pt x="5054087" y="196711"/>
                  <a:pt x="5076576" y="177858"/>
                  <a:pt x="5115965" y="186069"/>
                </a:cubicBezTo>
                <a:cubicBezTo>
                  <a:pt x="5141248" y="210877"/>
                  <a:pt x="5145689" y="221876"/>
                  <a:pt x="5193957" y="229364"/>
                </a:cubicBezTo>
                <a:cubicBezTo>
                  <a:pt x="5248620" y="235290"/>
                  <a:pt x="5221967" y="272312"/>
                  <a:pt x="5275907" y="263295"/>
                </a:cubicBezTo>
                <a:cubicBezTo>
                  <a:pt x="5278478" y="267074"/>
                  <a:pt x="5340662" y="273630"/>
                  <a:pt x="5344878" y="276360"/>
                </a:cubicBezTo>
                <a:lnTo>
                  <a:pt x="5413398" y="276235"/>
                </a:lnTo>
                <a:lnTo>
                  <a:pt x="5415629" y="275768"/>
                </a:lnTo>
                <a:cubicBezTo>
                  <a:pt x="5424792" y="275732"/>
                  <a:pt x="5429850" y="277347"/>
                  <a:pt x="5433078" y="279684"/>
                </a:cubicBezTo>
                <a:lnTo>
                  <a:pt x="5435759" y="283100"/>
                </a:lnTo>
                <a:lnTo>
                  <a:pt x="5447372" y="286587"/>
                </a:lnTo>
                <a:lnTo>
                  <a:pt x="5469289" y="295620"/>
                </a:lnTo>
                <a:lnTo>
                  <a:pt x="5508752" y="305753"/>
                </a:lnTo>
                <a:lnTo>
                  <a:pt x="5509657" y="304936"/>
                </a:lnTo>
                <a:cubicBezTo>
                  <a:pt x="5512470" y="303344"/>
                  <a:pt x="5516028" y="302619"/>
                  <a:pt x="5521245" y="303688"/>
                </a:cubicBezTo>
                <a:cubicBezTo>
                  <a:pt x="5535725" y="301391"/>
                  <a:pt x="5577993" y="291441"/>
                  <a:pt x="5596538" y="291153"/>
                </a:cubicBezTo>
                <a:cubicBezTo>
                  <a:pt x="5607932" y="295018"/>
                  <a:pt x="5619996" y="298677"/>
                  <a:pt x="5632514" y="301962"/>
                </a:cubicBezTo>
                <a:lnTo>
                  <a:pt x="5640005" y="303617"/>
                </a:lnTo>
                <a:lnTo>
                  <a:pt x="5640259" y="303435"/>
                </a:lnTo>
                <a:cubicBezTo>
                  <a:pt x="5642108" y="303337"/>
                  <a:pt x="5644653" y="303709"/>
                  <a:pt x="5648365" y="304754"/>
                </a:cubicBezTo>
                <a:lnTo>
                  <a:pt x="5653662" y="306635"/>
                </a:lnTo>
                <a:lnTo>
                  <a:pt x="5668196" y="309846"/>
                </a:lnTo>
                <a:lnTo>
                  <a:pt x="5673886" y="309526"/>
                </a:lnTo>
                <a:lnTo>
                  <a:pt x="5677139" y="307345"/>
                </a:lnTo>
                <a:lnTo>
                  <a:pt x="5708983" y="306674"/>
                </a:lnTo>
                <a:cubicBezTo>
                  <a:pt x="5728308" y="319040"/>
                  <a:pt x="5739318" y="309097"/>
                  <a:pt x="5773909" y="312061"/>
                </a:cubicBezTo>
                <a:cubicBezTo>
                  <a:pt x="5783376" y="321860"/>
                  <a:pt x="5795690" y="321672"/>
                  <a:pt x="5809500" y="318450"/>
                </a:cubicBezTo>
                <a:cubicBezTo>
                  <a:pt x="5839093" y="328324"/>
                  <a:pt x="5872263" y="326728"/>
                  <a:pt x="5908729" y="332335"/>
                </a:cubicBezTo>
                <a:cubicBezTo>
                  <a:pt x="5951727" y="334879"/>
                  <a:pt x="5963099" y="350288"/>
                  <a:pt x="5990524" y="350618"/>
                </a:cubicBezTo>
                <a:cubicBezTo>
                  <a:pt x="5991234" y="376742"/>
                  <a:pt x="6028592" y="335241"/>
                  <a:pt x="6029302" y="361365"/>
                </a:cubicBezTo>
                <a:lnTo>
                  <a:pt x="6086225" y="339621"/>
                </a:lnTo>
                <a:lnTo>
                  <a:pt x="6105063" y="347340"/>
                </a:lnTo>
                <a:cubicBezTo>
                  <a:pt x="6123220" y="350768"/>
                  <a:pt x="6176633" y="357519"/>
                  <a:pt x="6195166" y="360190"/>
                </a:cubicBezTo>
                <a:cubicBezTo>
                  <a:pt x="6208491" y="366896"/>
                  <a:pt x="6210739" y="378331"/>
                  <a:pt x="6216259" y="363365"/>
                </a:cubicBezTo>
                <a:cubicBezTo>
                  <a:pt x="6220943" y="365191"/>
                  <a:pt x="6224807" y="365077"/>
                  <a:pt x="6228331" y="364034"/>
                </a:cubicBezTo>
                <a:lnTo>
                  <a:pt x="6229602" y="363414"/>
                </a:lnTo>
                <a:lnTo>
                  <a:pt x="6258988" y="378660"/>
                </a:lnTo>
                <a:lnTo>
                  <a:pt x="6264106" y="379141"/>
                </a:lnTo>
                <a:lnTo>
                  <a:pt x="6281703" y="391054"/>
                </a:lnTo>
                <a:lnTo>
                  <a:pt x="6291622" y="396155"/>
                </a:lnTo>
                <a:lnTo>
                  <a:pt x="6292712" y="399771"/>
                </a:lnTo>
                <a:cubicBezTo>
                  <a:pt x="6294843" y="402467"/>
                  <a:pt x="6299119" y="404777"/>
                  <a:pt x="6308227" y="406196"/>
                </a:cubicBezTo>
                <a:lnTo>
                  <a:pt x="6328981" y="409495"/>
                </a:lnTo>
                <a:lnTo>
                  <a:pt x="6368693" y="417845"/>
                </a:lnTo>
                <a:cubicBezTo>
                  <a:pt x="6371618" y="421064"/>
                  <a:pt x="6413995" y="448260"/>
                  <a:pt x="6414811" y="452200"/>
                </a:cubicBezTo>
                <a:cubicBezTo>
                  <a:pt x="6472474" y="452324"/>
                  <a:pt x="6416366" y="454044"/>
                  <a:pt x="6467879" y="468248"/>
                </a:cubicBezTo>
                <a:cubicBezTo>
                  <a:pt x="6497136" y="485368"/>
                  <a:pt x="6544744" y="499929"/>
                  <a:pt x="6564351" y="537518"/>
                </a:cubicBezTo>
                <a:cubicBezTo>
                  <a:pt x="6600774" y="544284"/>
                  <a:pt x="6683084" y="572586"/>
                  <a:pt x="6711178" y="573610"/>
                </a:cubicBezTo>
                <a:cubicBezTo>
                  <a:pt x="6726278" y="581783"/>
                  <a:pt x="6766796" y="600843"/>
                  <a:pt x="6764036" y="588943"/>
                </a:cubicBezTo>
                <a:cubicBezTo>
                  <a:pt x="6830367" y="591215"/>
                  <a:pt x="6834546" y="616110"/>
                  <a:pt x="6858983" y="623723"/>
                </a:cubicBezTo>
                <a:cubicBezTo>
                  <a:pt x="6883420" y="631336"/>
                  <a:pt x="6874724" y="627173"/>
                  <a:pt x="6910661" y="634620"/>
                </a:cubicBezTo>
                <a:cubicBezTo>
                  <a:pt x="6886933" y="650238"/>
                  <a:pt x="6958918" y="637790"/>
                  <a:pt x="6944111" y="659502"/>
                </a:cubicBezTo>
                <a:cubicBezTo>
                  <a:pt x="6951121" y="660169"/>
                  <a:pt x="6958378" y="660132"/>
                  <a:pt x="6965771" y="659931"/>
                </a:cubicBezTo>
                <a:lnTo>
                  <a:pt x="6969639" y="659837"/>
                </a:lnTo>
                <a:lnTo>
                  <a:pt x="6982242" y="663112"/>
                </a:lnTo>
                <a:lnTo>
                  <a:pt x="6989387" y="659474"/>
                </a:lnTo>
                <a:lnTo>
                  <a:pt x="7010930" y="661134"/>
                </a:lnTo>
                <a:cubicBezTo>
                  <a:pt x="7018443" y="662461"/>
                  <a:pt x="7025878" y="664712"/>
                  <a:pt x="7033125" y="668436"/>
                </a:cubicBezTo>
                <a:cubicBezTo>
                  <a:pt x="7050655" y="688564"/>
                  <a:pt x="7113778" y="682286"/>
                  <a:pt x="7134461" y="708192"/>
                </a:cubicBezTo>
                <a:cubicBezTo>
                  <a:pt x="7143815" y="716210"/>
                  <a:pt x="7183449" y="731779"/>
                  <a:pt x="7197450" y="729094"/>
                </a:cubicBezTo>
                <a:cubicBezTo>
                  <a:pt x="7207053" y="731180"/>
                  <a:pt x="7214263" y="737074"/>
                  <a:pt x="7225084" y="732505"/>
                </a:cubicBezTo>
                <a:cubicBezTo>
                  <a:pt x="7239802" y="727692"/>
                  <a:pt x="7255247" y="750633"/>
                  <a:pt x="7261183" y="740313"/>
                </a:cubicBezTo>
                <a:cubicBezTo>
                  <a:pt x="7272476" y="756319"/>
                  <a:pt x="7306339" y="747471"/>
                  <a:pt x="7327760" y="750586"/>
                </a:cubicBezTo>
                <a:cubicBezTo>
                  <a:pt x="7334820" y="764783"/>
                  <a:pt x="7372804" y="757321"/>
                  <a:pt x="7412222" y="770487"/>
                </a:cubicBezTo>
                <a:cubicBezTo>
                  <a:pt x="7419482" y="786537"/>
                  <a:pt x="7438908" y="779230"/>
                  <a:pt x="7457904" y="804321"/>
                </a:cubicBezTo>
                <a:cubicBezTo>
                  <a:pt x="7460334" y="803523"/>
                  <a:pt x="7462991" y="802942"/>
                  <a:pt x="7465795" y="802598"/>
                </a:cubicBezTo>
                <a:cubicBezTo>
                  <a:pt x="7482080" y="800599"/>
                  <a:pt x="7499653" y="806831"/>
                  <a:pt x="7505046" y="816517"/>
                </a:cubicBezTo>
                <a:cubicBezTo>
                  <a:pt x="7538417" y="853074"/>
                  <a:pt x="7584173" y="869067"/>
                  <a:pt x="7623220" y="888520"/>
                </a:cubicBezTo>
                <a:cubicBezTo>
                  <a:pt x="7669184" y="908475"/>
                  <a:pt x="7655844" y="875556"/>
                  <a:pt x="7700458" y="915079"/>
                </a:cubicBezTo>
                <a:cubicBezTo>
                  <a:pt x="7713299" y="910096"/>
                  <a:pt x="7721213" y="912537"/>
                  <a:pt x="7730988" y="920756"/>
                </a:cubicBezTo>
                <a:cubicBezTo>
                  <a:pt x="7753798" y="929904"/>
                  <a:pt x="7768001" y="910742"/>
                  <a:pt x="7781942" y="930503"/>
                </a:cubicBezTo>
                <a:cubicBezTo>
                  <a:pt x="7786314" y="919014"/>
                  <a:pt x="7829555" y="942839"/>
                  <a:pt x="7827704" y="928558"/>
                </a:cubicBezTo>
                <a:cubicBezTo>
                  <a:pt x="7849394" y="934107"/>
                  <a:pt x="7886324" y="955931"/>
                  <a:pt x="7912084" y="963800"/>
                </a:cubicBezTo>
                <a:cubicBezTo>
                  <a:pt x="7931225" y="978091"/>
                  <a:pt x="7944890" y="969299"/>
                  <a:pt x="7982264" y="975773"/>
                </a:cubicBezTo>
                <a:lnTo>
                  <a:pt x="7991272" y="981104"/>
                </a:lnTo>
                <a:lnTo>
                  <a:pt x="8079795" y="982983"/>
                </a:lnTo>
                <a:cubicBezTo>
                  <a:pt x="8106396" y="984534"/>
                  <a:pt x="8123279" y="987466"/>
                  <a:pt x="8150881" y="990411"/>
                </a:cubicBezTo>
                <a:cubicBezTo>
                  <a:pt x="8155184" y="995435"/>
                  <a:pt x="8170794" y="995512"/>
                  <a:pt x="8172106" y="990512"/>
                </a:cubicBezTo>
                <a:cubicBezTo>
                  <a:pt x="8178349" y="993790"/>
                  <a:pt x="8190057" y="1007072"/>
                  <a:pt x="8196076" y="1000078"/>
                </a:cubicBezTo>
                <a:cubicBezTo>
                  <a:pt x="8214144" y="1004259"/>
                  <a:pt x="8231408" y="1009730"/>
                  <a:pt x="8247463" y="1016332"/>
                </a:cubicBezTo>
                <a:lnTo>
                  <a:pt x="8279272" y="1032921"/>
                </a:lnTo>
                <a:lnTo>
                  <a:pt x="8289611" y="1028630"/>
                </a:lnTo>
                <a:cubicBezTo>
                  <a:pt x="8296281" y="1026812"/>
                  <a:pt x="8303468" y="1026422"/>
                  <a:pt x="8311483" y="1029399"/>
                </a:cubicBezTo>
                <a:cubicBezTo>
                  <a:pt x="8353073" y="1061234"/>
                  <a:pt x="8320764" y="1016490"/>
                  <a:pt x="8399489" y="1048562"/>
                </a:cubicBezTo>
                <a:cubicBezTo>
                  <a:pt x="8402160" y="1052480"/>
                  <a:pt x="8414285" y="1053290"/>
                  <a:pt x="8415973" y="1049660"/>
                </a:cubicBezTo>
                <a:cubicBezTo>
                  <a:pt x="8420389" y="1052382"/>
                  <a:pt x="8427708" y="1062757"/>
                  <a:pt x="8433326" y="1057881"/>
                </a:cubicBezTo>
                <a:cubicBezTo>
                  <a:pt x="8460295" y="1065796"/>
                  <a:pt x="8484063" y="1077374"/>
                  <a:pt x="8502328" y="1091498"/>
                </a:cubicBezTo>
                <a:cubicBezTo>
                  <a:pt x="8531547" y="1095185"/>
                  <a:pt x="8534164" y="1100958"/>
                  <a:pt x="8534346" y="1106980"/>
                </a:cubicBezTo>
                <a:cubicBezTo>
                  <a:pt x="8534557" y="1108274"/>
                  <a:pt x="8534769" y="1109567"/>
                  <a:pt x="8534980" y="1110861"/>
                </a:cubicBezTo>
                <a:lnTo>
                  <a:pt x="8544104" y="1108406"/>
                </a:lnTo>
                <a:cubicBezTo>
                  <a:pt x="8553358" y="1107980"/>
                  <a:pt x="8560970" y="1111788"/>
                  <a:pt x="8567742" y="1117590"/>
                </a:cubicBezTo>
                <a:lnTo>
                  <a:pt x="8633779" y="1139226"/>
                </a:lnTo>
                <a:cubicBezTo>
                  <a:pt x="8631667" y="1160202"/>
                  <a:pt x="8667456" y="1147793"/>
                  <a:pt x="8676965" y="1156949"/>
                </a:cubicBezTo>
                <a:cubicBezTo>
                  <a:pt x="8686287" y="1153629"/>
                  <a:pt x="8693306" y="1154163"/>
                  <a:pt x="8698944" y="1156939"/>
                </a:cubicBezTo>
                <a:lnTo>
                  <a:pt x="8751897" y="1190886"/>
                </a:lnTo>
                <a:cubicBezTo>
                  <a:pt x="8774451" y="1199167"/>
                  <a:pt x="8817274" y="1202653"/>
                  <a:pt x="8834270" y="1206624"/>
                </a:cubicBezTo>
                <a:lnTo>
                  <a:pt x="8853872" y="1214714"/>
                </a:lnTo>
                <a:lnTo>
                  <a:pt x="8861901" y="1211375"/>
                </a:lnTo>
                <a:lnTo>
                  <a:pt x="8874168" y="1213967"/>
                </a:lnTo>
                <a:lnTo>
                  <a:pt x="8871123" y="1221160"/>
                </a:lnTo>
                <a:lnTo>
                  <a:pt x="8903537" y="1230588"/>
                </a:lnTo>
                <a:cubicBezTo>
                  <a:pt x="8927391" y="1238223"/>
                  <a:pt x="8944740" y="1247326"/>
                  <a:pt x="8933767" y="1263368"/>
                </a:cubicBezTo>
                <a:cubicBezTo>
                  <a:pt x="8934120" y="1285491"/>
                  <a:pt x="8996547" y="1266466"/>
                  <a:pt x="8985765" y="1287664"/>
                </a:cubicBezTo>
                <a:cubicBezTo>
                  <a:pt x="9013243" y="1278923"/>
                  <a:pt x="9037732" y="1309948"/>
                  <a:pt x="9071444" y="1317305"/>
                </a:cubicBezTo>
                <a:cubicBezTo>
                  <a:pt x="9072853" y="1328357"/>
                  <a:pt x="9080775" y="1329726"/>
                  <a:pt x="9096711" y="1327777"/>
                </a:cubicBezTo>
                <a:cubicBezTo>
                  <a:pt x="9206252" y="1348526"/>
                  <a:pt x="9301825" y="1489393"/>
                  <a:pt x="9338853" y="1448046"/>
                </a:cubicBezTo>
                <a:cubicBezTo>
                  <a:pt x="9364628" y="1453029"/>
                  <a:pt x="9440704" y="1458325"/>
                  <a:pt x="9520814" y="1449827"/>
                </a:cubicBezTo>
                <a:cubicBezTo>
                  <a:pt x="9536849" y="1478455"/>
                  <a:pt x="9672877" y="1480312"/>
                  <a:pt x="9702271" y="1488553"/>
                </a:cubicBezTo>
                <a:cubicBezTo>
                  <a:pt x="9702279" y="1504784"/>
                  <a:pt x="9757099" y="1502097"/>
                  <a:pt x="9744273" y="1523512"/>
                </a:cubicBezTo>
                <a:cubicBezTo>
                  <a:pt x="9746944" y="1534160"/>
                  <a:pt x="9761818" y="1537070"/>
                  <a:pt x="9771903" y="1530034"/>
                </a:cubicBezTo>
                <a:cubicBezTo>
                  <a:pt x="9788959" y="1535562"/>
                  <a:pt x="9795727" y="1548881"/>
                  <a:pt x="9818565" y="1538545"/>
                </a:cubicBezTo>
                <a:cubicBezTo>
                  <a:pt x="9842216" y="1545630"/>
                  <a:pt x="9854597" y="1583514"/>
                  <a:pt x="9882202" y="1565888"/>
                </a:cubicBezTo>
                <a:cubicBezTo>
                  <a:pt x="9890497" y="1603508"/>
                  <a:pt x="9975093" y="1584109"/>
                  <a:pt x="10022025" y="1599696"/>
                </a:cubicBezTo>
                <a:cubicBezTo>
                  <a:pt x="10087599" y="1644100"/>
                  <a:pt x="10182002" y="1632879"/>
                  <a:pt x="10220406" y="1677005"/>
                </a:cubicBezTo>
                <a:lnTo>
                  <a:pt x="10232859" y="1699043"/>
                </a:lnTo>
                <a:lnTo>
                  <a:pt x="0" y="1699043"/>
                </a:lnTo>
                <a:lnTo>
                  <a:pt x="0" y="21828"/>
                </a:lnTo>
                <a:lnTo>
                  <a:pt x="8097" y="24355"/>
                </a:lnTo>
                <a:cubicBezTo>
                  <a:pt x="43947" y="29235"/>
                  <a:pt x="34752" y="21899"/>
                  <a:pt x="77128" y="6867"/>
                </a:cubicBezTo>
                <a:cubicBezTo>
                  <a:pt x="120709" y="7920"/>
                  <a:pt x="146704" y="-7760"/>
                  <a:pt x="188338" y="5079"/>
                </a:cubicBezTo>
                <a:cubicBezTo>
                  <a:pt x="229133" y="5993"/>
                  <a:pt x="263614" y="138"/>
                  <a:pt x="298809" y="6198"/>
                </a:cubicBezTo>
                <a:cubicBezTo>
                  <a:pt x="312163" y="1206"/>
                  <a:pt x="325122" y="-563"/>
                  <a:pt x="338985" y="8006"/>
                </a:cubicBezTo>
                <a:cubicBezTo>
                  <a:pt x="376758" y="6523"/>
                  <a:pt x="384512" y="-4822"/>
                  <a:pt x="409815" y="5045"/>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ADD72DD-1104-D32B-C87D-24EDD343DD51}"/>
              </a:ext>
            </a:extLst>
          </p:cNvPr>
          <p:cNvSpPr>
            <a:spLocks noGrp="1"/>
          </p:cNvSpPr>
          <p:nvPr>
            <p:ph type="title"/>
          </p:nvPr>
        </p:nvSpPr>
        <p:spPr>
          <a:xfrm>
            <a:off x="516482" y="5910583"/>
            <a:ext cx="6970985" cy="667638"/>
          </a:xfrm>
        </p:spPr>
        <p:txBody>
          <a:bodyPr vert="horz" lIns="91440" tIns="45720" rIns="91440" bIns="45720" rtlCol="0" anchor="t">
            <a:normAutofit/>
          </a:bodyPr>
          <a:lstStyle/>
          <a:p>
            <a:r>
              <a:rPr lang="en-US" sz="2600"/>
              <a:t>Features of a SMART HOME</a:t>
            </a:r>
          </a:p>
        </p:txBody>
      </p:sp>
    </p:spTree>
    <p:extLst>
      <p:ext uri="{BB962C8B-B14F-4D97-AF65-F5344CB8AC3E}">
        <p14:creationId xmlns:p14="http://schemas.microsoft.com/office/powerpoint/2010/main" val="274239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5D21D-D46A-D8B1-A8B7-35742C9B842E}"/>
              </a:ext>
            </a:extLst>
          </p:cNvPr>
          <p:cNvSpPr>
            <a:spLocks noGrp="1"/>
          </p:cNvSpPr>
          <p:nvPr>
            <p:ph idx="1"/>
          </p:nvPr>
        </p:nvSpPr>
        <p:spPr>
          <a:xfrm>
            <a:off x="951722" y="279918"/>
            <a:ext cx="9909761" cy="5974459"/>
          </a:xfrm>
        </p:spPr>
        <p:txBody>
          <a:bodyPr>
            <a:normAutofit lnSpcReduction="10000"/>
          </a:bodyPr>
          <a:lstStyle/>
          <a:p>
            <a:pPr algn="l">
              <a:lnSpc>
                <a:spcPct val="150000"/>
              </a:lnSpc>
              <a:buFont typeface="Arial" panose="020B0604020202020204" pitchFamily="34" charset="0"/>
              <a:buChar char="•"/>
            </a:pPr>
            <a:r>
              <a:rPr lang="en-US" sz="2200" b="0" i="0" dirty="0">
                <a:solidFill>
                  <a:srgbClr val="111111"/>
                </a:solidFill>
                <a:effectLst/>
                <a:latin typeface="Times New Roman" panose="02020603050405020304" pitchFamily="18" charset="0"/>
                <a:cs typeface="Times New Roman" panose="02020603050405020304" pitchFamily="18" charset="0"/>
              </a:rPr>
              <a:t>A smart home allows homeowners to control appliances, thermostats, lights, and other devices remotely using a smartphone or tablet through an internet connection.</a:t>
            </a:r>
          </a:p>
          <a:p>
            <a:pPr algn="l">
              <a:lnSpc>
                <a:spcPct val="150000"/>
              </a:lnSpc>
              <a:buFont typeface="Arial" panose="020B0604020202020204" pitchFamily="34" charset="0"/>
              <a:buChar char="•"/>
            </a:pPr>
            <a:r>
              <a:rPr lang="en-US" sz="2200" b="0" i="0" dirty="0">
                <a:solidFill>
                  <a:srgbClr val="111111"/>
                </a:solidFill>
                <a:effectLst/>
                <a:latin typeface="Times New Roman" panose="02020603050405020304" pitchFamily="18" charset="0"/>
                <a:cs typeface="Times New Roman" panose="02020603050405020304" pitchFamily="18" charset="0"/>
              </a:rPr>
              <a:t>Smart homes can be set up through wireless or hardwired systems.</a:t>
            </a:r>
          </a:p>
          <a:p>
            <a:pPr algn="l">
              <a:lnSpc>
                <a:spcPct val="150000"/>
              </a:lnSpc>
              <a:buFont typeface="Arial" panose="020B0604020202020204" pitchFamily="34" charset="0"/>
              <a:buChar char="•"/>
            </a:pPr>
            <a:r>
              <a:rPr lang="en-US" sz="2200" b="0" i="0" dirty="0">
                <a:solidFill>
                  <a:srgbClr val="111111"/>
                </a:solidFill>
                <a:effectLst/>
                <a:latin typeface="Times New Roman" panose="02020603050405020304" pitchFamily="18" charset="0"/>
                <a:cs typeface="Times New Roman" panose="02020603050405020304" pitchFamily="18" charset="0"/>
              </a:rPr>
              <a:t>Smart home technology provides homeowners with convenience and cost savings.</a:t>
            </a:r>
          </a:p>
          <a:p>
            <a:pPr algn="l">
              <a:lnSpc>
                <a:spcPct val="150000"/>
              </a:lnSpc>
              <a:buFont typeface="Arial" panose="020B0604020202020204" pitchFamily="34" charset="0"/>
              <a:buChar char="•"/>
            </a:pPr>
            <a:r>
              <a:rPr lang="en-US" sz="2200" b="0" i="0" dirty="0">
                <a:solidFill>
                  <a:srgbClr val="111111"/>
                </a:solidFill>
                <a:effectLst/>
                <a:latin typeface="Times New Roman" panose="02020603050405020304" pitchFamily="18" charset="0"/>
                <a:cs typeface="Times New Roman" panose="02020603050405020304" pitchFamily="18" charset="0"/>
              </a:rPr>
              <a:t>Security risks and bugs continue to plague makers and users of smart home technology.</a:t>
            </a:r>
          </a:p>
          <a:p>
            <a:pPr algn="l">
              <a:lnSpc>
                <a:spcPct val="150000"/>
              </a:lnSpc>
              <a:buFont typeface="Arial" panose="020B0604020202020204" pitchFamily="34" charset="0"/>
              <a:buChar char="•"/>
            </a:pPr>
            <a:r>
              <a:rPr lang="en-US" sz="2200" b="0" i="0" dirty="0">
                <a:solidFill>
                  <a:srgbClr val="111111"/>
                </a:solidFill>
                <a:effectLst/>
                <a:latin typeface="Times New Roman" panose="02020603050405020304" pitchFamily="18" charset="0"/>
                <a:cs typeface="Times New Roman" panose="02020603050405020304" pitchFamily="18" charset="0"/>
              </a:rPr>
              <a:t>Though full-scale home automation may cost thousands of dollars, smaller individual products costing less than $100 can get homeowners started on smart home products.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17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74" name="Picture 2073">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76" name="Ink 207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76" name="Ink 207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078" name="Rectangle 2077">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21F3C7B-A136-00CB-5E50-BEEEC5A0E102}"/>
              </a:ext>
            </a:extLst>
          </p:cNvPr>
          <p:cNvSpPr>
            <a:spLocks noGrp="1"/>
          </p:cNvSpPr>
          <p:nvPr>
            <p:ph type="title"/>
          </p:nvPr>
        </p:nvSpPr>
        <p:spPr>
          <a:xfrm>
            <a:off x="723900" y="1210024"/>
            <a:ext cx="4926316" cy="2361064"/>
          </a:xfrm>
        </p:spPr>
        <p:txBody>
          <a:bodyPr vert="horz" lIns="91440" tIns="45720" rIns="91440" bIns="45720" rtlCol="0" anchor="b">
            <a:normAutofit/>
          </a:bodyPr>
          <a:lstStyle/>
          <a:p>
            <a:pPr algn="ctr"/>
            <a:r>
              <a:rPr lang="en-US" sz="3200" b="1"/>
              <a:t>HOW TO CREATE A SMART HOME</a:t>
            </a:r>
          </a:p>
        </p:txBody>
      </p:sp>
      <p:pic>
        <p:nvPicPr>
          <p:cNvPr id="2050" name="Picture 2" descr="Build a Smart Home on a Budget - Maker Advisor">
            <a:extLst>
              <a:ext uri="{FF2B5EF4-FFF2-40B4-BE49-F238E27FC236}">
                <a16:creationId xmlns:a16="http://schemas.microsoft.com/office/drawing/2014/main" id="{248663F1-15E6-42F0-098C-BBDE4D7086B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5999" y="1706317"/>
            <a:ext cx="5378153" cy="3011765"/>
          </a:xfrm>
          <a:prstGeom prst="rect">
            <a:avLst/>
          </a:prstGeom>
          <a:noFill/>
          <a:extLst>
            <a:ext uri="{909E8E84-426E-40DD-AFC4-6F175D3DCCD1}">
              <a14:hiddenFill xmlns:a14="http://schemas.microsoft.com/office/drawing/2010/main">
                <a:solidFill>
                  <a:srgbClr val="FFFFFF"/>
                </a:solidFill>
              </a14:hiddenFill>
            </a:ext>
          </a:extLst>
        </p:spPr>
      </p:pic>
      <p:sp>
        <p:nvSpPr>
          <p:cNvPr id="2080" name="Freeform: Shape 2079">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2" name="Freeform: Shape 2081">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43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57BD88-4A08-7843-85AE-9A8E99DF4795}"/>
              </a:ext>
            </a:extLst>
          </p:cNvPr>
          <p:cNvSpPr>
            <a:spLocks noGrp="1"/>
          </p:cNvSpPr>
          <p:nvPr>
            <p:ph idx="1"/>
          </p:nvPr>
        </p:nvSpPr>
        <p:spPr>
          <a:xfrm>
            <a:off x="781050" y="266700"/>
            <a:ext cx="10080433" cy="5987677"/>
          </a:xfrm>
        </p:spPr>
        <p:txBody>
          <a:bodyPr/>
          <a:lstStyle/>
          <a:p>
            <a:pPr marL="0" indent="0">
              <a:buNone/>
            </a:pPr>
            <a:r>
              <a:rPr lang="en-US" dirty="0">
                <a:latin typeface="Times New Roman" panose="02020603050405020304" pitchFamily="18" charset="0"/>
                <a:cs typeface="Times New Roman" panose="02020603050405020304" pitchFamily="18" charset="0"/>
              </a:rPr>
              <a:t>First choose a voice assistant. Virtual voice-controlled assistants like Apple’s Siri, Google’s Assistant and Amazon’s Alexa make it easy to control smart home products by speaking simple commands like “Hey Siri, turn on off the lights.” Each of these tools has its pros and cons, so choose the one that will be more likely to work for your needs. Additions that make your house a smart home include: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Smart Thermostat: </a:t>
            </a:r>
            <a:r>
              <a:rPr lang="en-US" b="0" i="0" dirty="0">
                <a:solidFill>
                  <a:srgbClr val="333333"/>
                </a:solidFill>
                <a:effectLst/>
                <a:latin typeface="Times New Roman" panose="02020603050405020304" pitchFamily="18" charset="0"/>
                <a:cs typeface="Times New Roman" panose="02020603050405020304" pitchFamily="18" charset="0"/>
              </a:rPr>
              <a:t>A smart thermostat is a Wi-Fi enabled device that automatically adjusts heating and cooling temperature settings in your home for optimal performance. </a:t>
            </a:r>
            <a:r>
              <a:rPr lang="en-US" b="0" i="0" dirty="0">
                <a:solidFill>
                  <a:srgbClr val="000000"/>
                </a:solidFill>
                <a:effectLst/>
                <a:latin typeface="Times New Roman" panose="02020603050405020304" pitchFamily="18" charset="0"/>
                <a:cs typeface="Times New Roman" panose="02020603050405020304" pitchFamily="18" charset="0"/>
              </a:rPr>
              <a:t>A smart thermostat is a thermostat that can be controlled with a phone, tablet, smart speaker, or other internet-connected device. Smart thermostats typically allow you to schedule your desired temperature settings, and you can also incorporate them into home automation systems.</a:t>
            </a:r>
          </a:p>
          <a:p>
            <a:pP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Smart Lighting: S</a:t>
            </a:r>
            <a:r>
              <a:rPr lang="en-US" b="0" i="0" dirty="0">
                <a:solidFill>
                  <a:srgbClr val="000000"/>
                </a:solidFill>
                <a:effectLst/>
                <a:latin typeface="Times New Roman" panose="02020603050405020304" pitchFamily="18" charset="0"/>
                <a:cs typeface="Times New Roman" panose="02020603050405020304" pitchFamily="18" charset="0"/>
              </a:rPr>
              <a:t>mart lighting is when your lights are controllable remotely using a wireless connection and a smartphone app. You can set timers for your lights and create schedules or routines to turn them on and off at a set time or based on specific actions. You can sync your lights with sunrise and sunset, dim or change their color, control groups of lights on more than one circuit simultaneously, and have lights turn on and off automatically based on motion and / or occupancy.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870082"/>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517</TotalTime>
  <Words>2386</Words>
  <Application>Microsoft Office PowerPoint</Application>
  <PresentationFormat>Widescreen</PresentationFormat>
  <Paragraphs>74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Bembo</vt:lpstr>
      <vt:lpstr>Benton-Book</vt:lpstr>
      <vt:lpstr>Calibri</vt:lpstr>
      <vt:lpstr>Times New Roman</vt:lpstr>
      <vt:lpstr>Wingdings</vt:lpstr>
      <vt:lpstr>ArchiveVTI</vt:lpstr>
      <vt:lpstr>Building a responsive smart home: programming a Pepper robot</vt:lpstr>
      <vt:lpstr>Content</vt:lpstr>
      <vt:lpstr>INTRODUCTION</vt:lpstr>
      <vt:lpstr>WHAT IS A SMART HOME</vt:lpstr>
      <vt:lpstr>PowerPoint Presentation</vt:lpstr>
      <vt:lpstr>Features of a SMART HOME</vt:lpstr>
      <vt:lpstr>PowerPoint Presentation</vt:lpstr>
      <vt:lpstr>HOW TO CREATE A SMART HOME</vt:lpstr>
      <vt:lpstr>PowerPoint Presentation</vt:lpstr>
      <vt:lpstr>PowerPoint Presentation</vt:lpstr>
      <vt:lpstr>PowerPoint Presentation</vt:lpstr>
      <vt:lpstr>PROS OF A SMART HOME</vt:lpstr>
      <vt:lpstr>PowerPoint Presentation</vt:lpstr>
      <vt:lpstr>CONS OF A SMART HOME</vt:lpstr>
      <vt:lpstr>PowerPoint Presentation</vt:lpstr>
      <vt:lpstr>Effects of smart homes on HealthCare</vt:lpstr>
      <vt:lpstr>PEPPER ROBOT</vt:lpstr>
      <vt:lpstr>PowerPoint Presentation</vt:lpstr>
      <vt:lpstr>FEATURES OF PEPPER</vt:lpstr>
      <vt:lpstr>FEATURES OF PEPPER</vt:lpstr>
      <vt:lpstr>PowerPoint Presentation</vt:lpstr>
      <vt:lpstr>CLAFLIN’S SMART HOME</vt:lpstr>
      <vt:lpstr>PROJECT GOAL</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responsive smart home: programming a Pepper robot</dc:title>
  <dc:creator>Fatokun Eniola</dc:creator>
  <cp:lastModifiedBy>Fatokun Eniola</cp:lastModifiedBy>
  <cp:revision>2</cp:revision>
  <dcterms:created xsi:type="dcterms:W3CDTF">2022-11-01T21:57:14Z</dcterms:created>
  <dcterms:modified xsi:type="dcterms:W3CDTF">2022-11-02T06:40:31Z</dcterms:modified>
</cp:coreProperties>
</file>