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333" r:id="rId2"/>
    <p:sldId id="285" r:id="rId3"/>
    <p:sldId id="286" r:id="rId4"/>
    <p:sldId id="287" r:id="rId5"/>
    <p:sldId id="292" r:id="rId6"/>
    <p:sldId id="294" r:id="rId7"/>
    <p:sldId id="295" r:id="rId8"/>
    <p:sldId id="298" r:id="rId9"/>
    <p:sldId id="299" r:id="rId10"/>
    <p:sldId id="300" r:id="rId11"/>
    <p:sldId id="301" r:id="rId12"/>
    <p:sldId id="30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6327"/>
  </p:normalViewPr>
  <p:slideViewPr>
    <p:cSldViewPr snapToGrid="0" snapToObjects="1">
      <p:cViewPr varScale="1">
        <p:scale>
          <a:sx n="128" d="100"/>
          <a:sy n="128" d="100"/>
        </p:scale>
        <p:origin x="48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5CFCA9-7C7A-1E4C-8E8A-DF088DBE1105}" type="datetimeFigureOut">
              <a:rPr lang="en-US" smtClean="0"/>
              <a:t>8/22/22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ECF82A2-0298-4149-9A27-306050A4C7DE}" type="slidenum">
              <a:rPr lang="en-US" smtClean="0"/>
              <a:t>‹#›</a:t>
            </a:fld>
            <a:endParaRPr lang="en-US"/>
          </a:p>
        </p:txBody>
      </p:sp>
    </p:spTree>
    <p:extLst>
      <p:ext uri="{BB962C8B-B14F-4D97-AF65-F5344CB8AC3E}">
        <p14:creationId xmlns:p14="http://schemas.microsoft.com/office/powerpoint/2010/main" val="34770122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7">
            <a:extLst>
              <a:ext uri="{FF2B5EF4-FFF2-40B4-BE49-F238E27FC236}">
                <a16:creationId xmlns:a16="http://schemas.microsoft.com/office/drawing/2014/main" id="{D8772D18-0E17-7449-8904-956CDE7A37CB}"/>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106E540B-F965-0742-8C25-882646CE54D1}" type="slidenum">
              <a:rPr lang="nl-NL" altLang="en-US"/>
              <a:pPr fontAlgn="base">
                <a:spcBef>
                  <a:spcPct val="0"/>
                </a:spcBef>
                <a:spcAft>
                  <a:spcPct val="0"/>
                </a:spcAft>
              </a:pPr>
              <a:t>1</a:t>
            </a:fld>
            <a:endParaRPr lang="nl-NL" altLang="en-US"/>
          </a:p>
        </p:txBody>
      </p:sp>
      <p:sp>
        <p:nvSpPr>
          <p:cNvPr id="4098" name="Rectangle 2">
            <a:extLst>
              <a:ext uri="{FF2B5EF4-FFF2-40B4-BE49-F238E27FC236}">
                <a16:creationId xmlns:a16="http://schemas.microsoft.com/office/drawing/2014/main" id="{97F5E34D-52DE-4143-AF6A-C690F517AFB3}"/>
              </a:ext>
            </a:extLst>
          </p:cNvPr>
          <p:cNvSpPr>
            <a:spLocks noGrp="1" noRot="1" noChangeAspect="1" noChangeArrowheads="1" noTextEdit="1"/>
          </p:cNvSpPr>
          <p:nvPr>
            <p:ph type="sldImg"/>
          </p:nvPr>
        </p:nvSpPr>
        <p:spPr>
          <a:ln/>
        </p:spPr>
      </p:sp>
      <p:sp>
        <p:nvSpPr>
          <p:cNvPr id="4099" name="Rectangle 3">
            <a:extLst>
              <a:ext uri="{FF2B5EF4-FFF2-40B4-BE49-F238E27FC236}">
                <a16:creationId xmlns:a16="http://schemas.microsoft.com/office/drawing/2014/main" id="{24FD5000-2C33-E24C-ABF3-FF1269AB8AFB}"/>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a:extLst>
              <a:ext uri="{FF2B5EF4-FFF2-40B4-BE49-F238E27FC236}">
                <a16:creationId xmlns:a16="http://schemas.microsoft.com/office/drawing/2014/main" id="{5B2DF10A-F607-6D44-B048-16E7B0589ECD}"/>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851F05F6-F89A-C046-AF51-2543588CC8B7}" type="slidenum">
              <a:rPr lang="nl-NL" altLang="en-US"/>
              <a:pPr fontAlgn="base">
                <a:spcBef>
                  <a:spcPct val="0"/>
                </a:spcBef>
                <a:spcAft>
                  <a:spcPct val="0"/>
                </a:spcAft>
              </a:pPr>
              <a:t>10</a:t>
            </a:fld>
            <a:endParaRPr lang="nl-NL" altLang="en-US"/>
          </a:p>
        </p:txBody>
      </p:sp>
      <p:sp>
        <p:nvSpPr>
          <p:cNvPr id="22530" name="Rectangle 2">
            <a:extLst>
              <a:ext uri="{FF2B5EF4-FFF2-40B4-BE49-F238E27FC236}">
                <a16:creationId xmlns:a16="http://schemas.microsoft.com/office/drawing/2014/main" id="{F14E0B01-C976-FE4D-B264-0DC42770E0BD}"/>
              </a:ext>
            </a:extLst>
          </p:cNvPr>
          <p:cNvSpPr>
            <a:spLocks noGrp="1" noRot="1" noChangeAspect="1" noChangeArrowheads="1" noTextEdit="1"/>
          </p:cNvSpPr>
          <p:nvPr>
            <p:ph type="sldImg"/>
          </p:nvPr>
        </p:nvSpPr>
        <p:spPr>
          <a:ln/>
        </p:spPr>
      </p:sp>
      <p:sp>
        <p:nvSpPr>
          <p:cNvPr id="22531" name="Rectangle 3">
            <a:extLst>
              <a:ext uri="{FF2B5EF4-FFF2-40B4-BE49-F238E27FC236}">
                <a16:creationId xmlns:a16="http://schemas.microsoft.com/office/drawing/2014/main" id="{A187B352-72E7-2F4A-B859-909D4D25BCA8}"/>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a:extLst>
              <a:ext uri="{FF2B5EF4-FFF2-40B4-BE49-F238E27FC236}">
                <a16:creationId xmlns:a16="http://schemas.microsoft.com/office/drawing/2014/main" id="{A7713B0A-06D0-E04B-9BA0-A61C5818198D}"/>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27A99485-0421-774A-BA32-2C4C0A9637AA}" type="slidenum">
              <a:rPr lang="nl-NL" altLang="en-US"/>
              <a:pPr fontAlgn="base">
                <a:spcBef>
                  <a:spcPct val="0"/>
                </a:spcBef>
                <a:spcAft>
                  <a:spcPct val="0"/>
                </a:spcAft>
              </a:pPr>
              <a:t>11</a:t>
            </a:fld>
            <a:endParaRPr lang="nl-NL" altLang="en-US"/>
          </a:p>
        </p:txBody>
      </p:sp>
      <p:sp>
        <p:nvSpPr>
          <p:cNvPr id="24578" name="Rectangle 2">
            <a:extLst>
              <a:ext uri="{FF2B5EF4-FFF2-40B4-BE49-F238E27FC236}">
                <a16:creationId xmlns:a16="http://schemas.microsoft.com/office/drawing/2014/main" id="{68656F6D-DD42-E64C-89DF-F7727E94923F}"/>
              </a:ext>
            </a:extLst>
          </p:cNvPr>
          <p:cNvSpPr>
            <a:spLocks noGrp="1" noRot="1" noChangeAspect="1" noChangeArrowheads="1" noTextEdit="1"/>
          </p:cNvSpPr>
          <p:nvPr>
            <p:ph type="sldImg"/>
          </p:nvPr>
        </p:nvSpPr>
        <p:spPr>
          <a:ln/>
        </p:spPr>
      </p:sp>
      <p:sp>
        <p:nvSpPr>
          <p:cNvPr id="24579" name="Rectangle 3">
            <a:extLst>
              <a:ext uri="{FF2B5EF4-FFF2-40B4-BE49-F238E27FC236}">
                <a16:creationId xmlns:a16="http://schemas.microsoft.com/office/drawing/2014/main" id="{6AD225F3-F65F-8F4A-977B-7CCE316F7F92}"/>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a:extLst>
              <a:ext uri="{FF2B5EF4-FFF2-40B4-BE49-F238E27FC236}">
                <a16:creationId xmlns:a16="http://schemas.microsoft.com/office/drawing/2014/main" id="{270196EB-915C-EE44-9065-91C97F128413}"/>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98F5414E-B66E-6C4F-87E4-5CA90F82774C}" type="slidenum">
              <a:rPr lang="nl-NL" altLang="en-US"/>
              <a:pPr fontAlgn="base">
                <a:spcBef>
                  <a:spcPct val="0"/>
                </a:spcBef>
                <a:spcAft>
                  <a:spcPct val="0"/>
                </a:spcAft>
              </a:pPr>
              <a:t>12</a:t>
            </a:fld>
            <a:endParaRPr lang="nl-NL" altLang="en-US"/>
          </a:p>
        </p:txBody>
      </p:sp>
      <p:sp>
        <p:nvSpPr>
          <p:cNvPr id="26626" name="Rectangle 2">
            <a:extLst>
              <a:ext uri="{FF2B5EF4-FFF2-40B4-BE49-F238E27FC236}">
                <a16:creationId xmlns:a16="http://schemas.microsoft.com/office/drawing/2014/main" id="{B3DFB94A-63DE-BE4C-A475-4139477F1232}"/>
              </a:ext>
            </a:extLst>
          </p:cNvPr>
          <p:cNvSpPr>
            <a:spLocks noGrp="1" noRot="1" noChangeAspect="1" noChangeArrowheads="1" noTextEdit="1"/>
          </p:cNvSpPr>
          <p:nvPr>
            <p:ph type="sldImg"/>
          </p:nvPr>
        </p:nvSpPr>
        <p:spPr>
          <a:ln/>
        </p:spPr>
      </p:sp>
      <p:sp>
        <p:nvSpPr>
          <p:cNvPr id="26627" name="Rectangle 3">
            <a:extLst>
              <a:ext uri="{FF2B5EF4-FFF2-40B4-BE49-F238E27FC236}">
                <a16:creationId xmlns:a16="http://schemas.microsoft.com/office/drawing/2014/main" id="{9D3ABF0A-CE0A-9843-B078-0881D32283BE}"/>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Rectangle 7">
            <a:extLst>
              <a:ext uri="{FF2B5EF4-FFF2-40B4-BE49-F238E27FC236}">
                <a16:creationId xmlns:a16="http://schemas.microsoft.com/office/drawing/2014/main" id="{0CC0B94F-6759-304D-B337-971C501CF513}"/>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05007930-7F57-5F40-A94F-10BD7F5C99FD}" type="slidenum">
              <a:rPr lang="nl-NL" altLang="en-US"/>
              <a:pPr fontAlgn="base">
                <a:spcBef>
                  <a:spcPct val="0"/>
                </a:spcBef>
                <a:spcAft>
                  <a:spcPct val="0"/>
                </a:spcAft>
              </a:pPr>
              <a:t>2</a:t>
            </a:fld>
            <a:endParaRPr lang="nl-NL" altLang="en-US"/>
          </a:p>
        </p:txBody>
      </p:sp>
      <p:sp>
        <p:nvSpPr>
          <p:cNvPr id="6146" name="Rectangle 2">
            <a:extLst>
              <a:ext uri="{FF2B5EF4-FFF2-40B4-BE49-F238E27FC236}">
                <a16:creationId xmlns:a16="http://schemas.microsoft.com/office/drawing/2014/main" id="{AA4BA4F6-2C43-2D44-99FE-47E93957EF05}"/>
              </a:ext>
            </a:extLst>
          </p:cNvPr>
          <p:cNvSpPr>
            <a:spLocks noGrp="1" noRot="1" noChangeAspect="1" noChangeArrowheads="1" noTextEdit="1"/>
          </p:cNvSpPr>
          <p:nvPr>
            <p:ph type="sldImg"/>
          </p:nvPr>
        </p:nvSpPr>
        <p:spPr>
          <a:ln/>
        </p:spPr>
      </p:sp>
      <p:sp>
        <p:nvSpPr>
          <p:cNvPr id="6147" name="Rectangle 3">
            <a:extLst>
              <a:ext uri="{FF2B5EF4-FFF2-40B4-BE49-F238E27FC236}">
                <a16:creationId xmlns:a16="http://schemas.microsoft.com/office/drawing/2014/main" id="{095064AA-7AD2-C349-96FA-0E80818515C9}"/>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7">
            <a:extLst>
              <a:ext uri="{FF2B5EF4-FFF2-40B4-BE49-F238E27FC236}">
                <a16:creationId xmlns:a16="http://schemas.microsoft.com/office/drawing/2014/main" id="{259D3CBD-BBDE-0A43-ADB5-276F03B422F9}"/>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2C494927-16CC-A94A-ABD6-D3308880DA7B}" type="slidenum">
              <a:rPr lang="nl-NL" altLang="en-US"/>
              <a:pPr fontAlgn="base">
                <a:spcBef>
                  <a:spcPct val="0"/>
                </a:spcBef>
                <a:spcAft>
                  <a:spcPct val="0"/>
                </a:spcAft>
              </a:pPr>
              <a:t>3</a:t>
            </a:fld>
            <a:endParaRPr lang="nl-NL" altLang="en-US"/>
          </a:p>
        </p:txBody>
      </p:sp>
      <p:sp>
        <p:nvSpPr>
          <p:cNvPr id="8194" name="Rectangle 2">
            <a:extLst>
              <a:ext uri="{FF2B5EF4-FFF2-40B4-BE49-F238E27FC236}">
                <a16:creationId xmlns:a16="http://schemas.microsoft.com/office/drawing/2014/main" id="{595ED375-BBFC-334C-936D-41666139D56F}"/>
              </a:ext>
            </a:extLst>
          </p:cNvPr>
          <p:cNvSpPr>
            <a:spLocks noGrp="1" noRot="1" noChangeAspect="1" noChangeArrowheads="1" noTextEdit="1"/>
          </p:cNvSpPr>
          <p:nvPr>
            <p:ph type="sldImg"/>
          </p:nvPr>
        </p:nvSpPr>
        <p:spPr>
          <a:ln/>
        </p:spPr>
      </p:sp>
      <p:sp>
        <p:nvSpPr>
          <p:cNvPr id="8195" name="Rectangle 3">
            <a:extLst>
              <a:ext uri="{FF2B5EF4-FFF2-40B4-BE49-F238E27FC236}">
                <a16:creationId xmlns:a16="http://schemas.microsoft.com/office/drawing/2014/main" id="{22CB26BA-30D6-4C41-9BE2-0C0543A20392}"/>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7">
            <a:extLst>
              <a:ext uri="{FF2B5EF4-FFF2-40B4-BE49-F238E27FC236}">
                <a16:creationId xmlns:a16="http://schemas.microsoft.com/office/drawing/2014/main" id="{8E0E2CF9-D8D5-5941-B87B-D60F358A88DA}"/>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C7E6E223-6A7C-504F-B188-1B0D887CBA73}" type="slidenum">
              <a:rPr lang="nl-NL" altLang="en-US"/>
              <a:pPr fontAlgn="base">
                <a:spcBef>
                  <a:spcPct val="0"/>
                </a:spcBef>
                <a:spcAft>
                  <a:spcPct val="0"/>
                </a:spcAft>
              </a:pPr>
              <a:t>4</a:t>
            </a:fld>
            <a:endParaRPr lang="nl-NL" altLang="en-US"/>
          </a:p>
        </p:txBody>
      </p:sp>
      <p:sp>
        <p:nvSpPr>
          <p:cNvPr id="10242" name="Rectangle 2">
            <a:extLst>
              <a:ext uri="{FF2B5EF4-FFF2-40B4-BE49-F238E27FC236}">
                <a16:creationId xmlns:a16="http://schemas.microsoft.com/office/drawing/2014/main" id="{0412B3EB-458A-EB4A-B41C-D4B560ED11E7}"/>
              </a:ext>
            </a:extLst>
          </p:cNvPr>
          <p:cNvSpPr>
            <a:spLocks noGrp="1" noRot="1" noChangeAspect="1" noChangeArrowheads="1" noTextEdit="1"/>
          </p:cNvSpPr>
          <p:nvPr>
            <p:ph type="sldImg"/>
          </p:nvPr>
        </p:nvSpPr>
        <p:spPr>
          <a:ln/>
        </p:spPr>
      </p:sp>
      <p:sp>
        <p:nvSpPr>
          <p:cNvPr id="10243" name="Rectangle 3">
            <a:extLst>
              <a:ext uri="{FF2B5EF4-FFF2-40B4-BE49-F238E27FC236}">
                <a16:creationId xmlns:a16="http://schemas.microsoft.com/office/drawing/2014/main" id="{5DC6631E-EF6C-BE4C-964B-4B53FED707C9}"/>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7">
            <a:extLst>
              <a:ext uri="{FF2B5EF4-FFF2-40B4-BE49-F238E27FC236}">
                <a16:creationId xmlns:a16="http://schemas.microsoft.com/office/drawing/2014/main" id="{3692A487-B713-814F-B7B8-A915B368A696}"/>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EEB1C21D-C2A5-FE49-B321-3F910C62A01A}" type="slidenum">
              <a:rPr lang="nl-NL" altLang="en-US"/>
              <a:pPr fontAlgn="base">
                <a:spcBef>
                  <a:spcPct val="0"/>
                </a:spcBef>
                <a:spcAft>
                  <a:spcPct val="0"/>
                </a:spcAft>
              </a:pPr>
              <a:t>5</a:t>
            </a:fld>
            <a:endParaRPr lang="nl-NL" altLang="en-US"/>
          </a:p>
        </p:txBody>
      </p:sp>
      <p:sp>
        <p:nvSpPr>
          <p:cNvPr id="12290" name="Rectangle 2">
            <a:extLst>
              <a:ext uri="{FF2B5EF4-FFF2-40B4-BE49-F238E27FC236}">
                <a16:creationId xmlns:a16="http://schemas.microsoft.com/office/drawing/2014/main" id="{F8D3D561-D9FB-E942-9023-3CE6F469E826}"/>
              </a:ext>
            </a:extLst>
          </p:cNvPr>
          <p:cNvSpPr>
            <a:spLocks noGrp="1" noRot="1" noChangeAspect="1" noChangeArrowheads="1" noTextEdit="1"/>
          </p:cNvSpPr>
          <p:nvPr>
            <p:ph type="sldImg"/>
          </p:nvPr>
        </p:nvSpPr>
        <p:spPr>
          <a:ln/>
        </p:spPr>
      </p:sp>
      <p:sp>
        <p:nvSpPr>
          <p:cNvPr id="12291" name="Rectangle 3">
            <a:extLst>
              <a:ext uri="{FF2B5EF4-FFF2-40B4-BE49-F238E27FC236}">
                <a16:creationId xmlns:a16="http://schemas.microsoft.com/office/drawing/2014/main" id="{12B80EBA-62A1-CD4F-B157-318262CF126B}"/>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7">
            <a:extLst>
              <a:ext uri="{FF2B5EF4-FFF2-40B4-BE49-F238E27FC236}">
                <a16:creationId xmlns:a16="http://schemas.microsoft.com/office/drawing/2014/main" id="{3D03CAFE-79A4-0746-B591-F13D2314D2FE}"/>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8F3584A8-0759-BA49-A95E-CF43A087D87F}" type="slidenum">
              <a:rPr lang="nl-NL" altLang="en-US"/>
              <a:pPr fontAlgn="base">
                <a:spcBef>
                  <a:spcPct val="0"/>
                </a:spcBef>
                <a:spcAft>
                  <a:spcPct val="0"/>
                </a:spcAft>
              </a:pPr>
              <a:t>6</a:t>
            </a:fld>
            <a:endParaRPr lang="nl-NL" altLang="en-US"/>
          </a:p>
        </p:txBody>
      </p:sp>
      <p:sp>
        <p:nvSpPr>
          <p:cNvPr id="14338" name="Rectangle 2">
            <a:extLst>
              <a:ext uri="{FF2B5EF4-FFF2-40B4-BE49-F238E27FC236}">
                <a16:creationId xmlns:a16="http://schemas.microsoft.com/office/drawing/2014/main" id="{91073611-645E-384D-83A8-67DF44234E50}"/>
              </a:ext>
            </a:extLst>
          </p:cNvPr>
          <p:cNvSpPr>
            <a:spLocks noGrp="1" noRot="1" noChangeAspect="1" noChangeArrowheads="1" noTextEdit="1"/>
          </p:cNvSpPr>
          <p:nvPr>
            <p:ph type="sldImg"/>
          </p:nvPr>
        </p:nvSpPr>
        <p:spPr>
          <a:ln/>
        </p:spPr>
      </p:sp>
      <p:sp>
        <p:nvSpPr>
          <p:cNvPr id="14339" name="Rectangle 3">
            <a:extLst>
              <a:ext uri="{FF2B5EF4-FFF2-40B4-BE49-F238E27FC236}">
                <a16:creationId xmlns:a16="http://schemas.microsoft.com/office/drawing/2014/main" id="{98871B66-274D-FD4D-9076-7C360E2DA54C}"/>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a:extLst>
              <a:ext uri="{FF2B5EF4-FFF2-40B4-BE49-F238E27FC236}">
                <a16:creationId xmlns:a16="http://schemas.microsoft.com/office/drawing/2014/main" id="{C2A96C82-534E-D54E-A62D-407E251676C3}"/>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9E76B4CD-1837-F84D-A6E9-2209A76C42A7}" type="slidenum">
              <a:rPr lang="nl-NL" altLang="en-US"/>
              <a:pPr fontAlgn="base">
                <a:spcBef>
                  <a:spcPct val="0"/>
                </a:spcBef>
                <a:spcAft>
                  <a:spcPct val="0"/>
                </a:spcAft>
              </a:pPr>
              <a:t>7</a:t>
            </a:fld>
            <a:endParaRPr lang="nl-NL" altLang="en-US"/>
          </a:p>
        </p:txBody>
      </p:sp>
      <p:sp>
        <p:nvSpPr>
          <p:cNvPr id="16386" name="Rectangle 2">
            <a:extLst>
              <a:ext uri="{FF2B5EF4-FFF2-40B4-BE49-F238E27FC236}">
                <a16:creationId xmlns:a16="http://schemas.microsoft.com/office/drawing/2014/main" id="{F7FDBE6F-1E20-AD4E-9165-AE275E62AEE8}"/>
              </a:ext>
            </a:extLst>
          </p:cNvPr>
          <p:cNvSpPr>
            <a:spLocks noGrp="1" noRot="1" noChangeAspect="1" noChangeArrowheads="1" noTextEdit="1"/>
          </p:cNvSpPr>
          <p:nvPr>
            <p:ph type="sldImg"/>
          </p:nvPr>
        </p:nvSpPr>
        <p:spPr>
          <a:ln/>
        </p:spPr>
      </p:sp>
      <p:sp>
        <p:nvSpPr>
          <p:cNvPr id="16387" name="Rectangle 3">
            <a:extLst>
              <a:ext uri="{FF2B5EF4-FFF2-40B4-BE49-F238E27FC236}">
                <a16:creationId xmlns:a16="http://schemas.microsoft.com/office/drawing/2014/main" id="{05717786-4753-CD41-9D1C-6B44FD846360}"/>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a:extLst>
              <a:ext uri="{FF2B5EF4-FFF2-40B4-BE49-F238E27FC236}">
                <a16:creationId xmlns:a16="http://schemas.microsoft.com/office/drawing/2014/main" id="{12CE2FF8-E523-734F-8DA0-125653FEE78F}"/>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F347FDDB-CC76-204C-B917-F9E0C9A3F0A5}" type="slidenum">
              <a:rPr lang="nl-NL" altLang="en-US"/>
              <a:pPr fontAlgn="base">
                <a:spcBef>
                  <a:spcPct val="0"/>
                </a:spcBef>
                <a:spcAft>
                  <a:spcPct val="0"/>
                </a:spcAft>
              </a:pPr>
              <a:t>8</a:t>
            </a:fld>
            <a:endParaRPr lang="nl-NL" altLang="en-US"/>
          </a:p>
        </p:txBody>
      </p:sp>
      <p:sp>
        <p:nvSpPr>
          <p:cNvPr id="18434" name="Rectangle 2">
            <a:extLst>
              <a:ext uri="{FF2B5EF4-FFF2-40B4-BE49-F238E27FC236}">
                <a16:creationId xmlns:a16="http://schemas.microsoft.com/office/drawing/2014/main" id="{7A13E634-A39B-8C43-AEF8-CDE98762015D}"/>
              </a:ext>
            </a:extLst>
          </p:cNvPr>
          <p:cNvSpPr>
            <a:spLocks noGrp="1" noRot="1" noChangeAspect="1" noChangeArrowheads="1" noTextEdit="1"/>
          </p:cNvSpPr>
          <p:nvPr>
            <p:ph type="sldImg"/>
          </p:nvPr>
        </p:nvSpPr>
        <p:spPr>
          <a:ln/>
        </p:spPr>
      </p:sp>
      <p:sp>
        <p:nvSpPr>
          <p:cNvPr id="18435" name="Rectangle 3">
            <a:extLst>
              <a:ext uri="{FF2B5EF4-FFF2-40B4-BE49-F238E27FC236}">
                <a16:creationId xmlns:a16="http://schemas.microsoft.com/office/drawing/2014/main" id="{5307AA17-A072-A94C-B64B-4FB40EB4F313}"/>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a:extLst>
              <a:ext uri="{FF2B5EF4-FFF2-40B4-BE49-F238E27FC236}">
                <a16:creationId xmlns:a16="http://schemas.microsoft.com/office/drawing/2014/main" id="{15F08FA5-16E3-D04C-855A-B324A720ABBA}"/>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4A5107DC-C217-F840-B4C9-34D245C5565A}" type="slidenum">
              <a:rPr lang="nl-NL" altLang="en-US"/>
              <a:pPr fontAlgn="base">
                <a:spcBef>
                  <a:spcPct val="0"/>
                </a:spcBef>
                <a:spcAft>
                  <a:spcPct val="0"/>
                </a:spcAft>
              </a:pPr>
              <a:t>9</a:t>
            </a:fld>
            <a:endParaRPr lang="nl-NL" altLang="en-US"/>
          </a:p>
        </p:txBody>
      </p:sp>
      <p:sp>
        <p:nvSpPr>
          <p:cNvPr id="20482" name="Rectangle 2">
            <a:extLst>
              <a:ext uri="{FF2B5EF4-FFF2-40B4-BE49-F238E27FC236}">
                <a16:creationId xmlns:a16="http://schemas.microsoft.com/office/drawing/2014/main" id="{86EDD9EC-AB29-984A-AA5E-531FACFC342F}"/>
              </a:ext>
            </a:extLst>
          </p:cNvPr>
          <p:cNvSpPr>
            <a:spLocks noGrp="1" noRot="1" noChangeAspect="1" noChangeArrowheads="1" noTextEdit="1"/>
          </p:cNvSpPr>
          <p:nvPr>
            <p:ph type="sldImg"/>
          </p:nvPr>
        </p:nvSpPr>
        <p:spPr>
          <a:ln/>
        </p:spPr>
      </p:sp>
      <p:sp>
        <p:nvSpPr>
          <p:cNvPr id="20483" name="Rectangle 3">
            <a:extLst>
              <a:ext uri="{FF2B5EF4-FFF2-40B4-BE49-F238E27FC236}">
                <a16:creationId xmlns:a16="http://schemas.microsoft.com/office/drawing/2014/main" id="{3A84F0DE-998C-2146-856C-3BCDB0F10425}"/>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E88EE-797E-724E-BF8F-5C788FEA4E5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D87C372-5218-3247-980E-229A0D9BD1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BECEF27-478B-D947-BDC5-3B4B341CA787}"/>
              </a:ext>
            </a:extLst>
          </p:cNvPr>
          <p:cNvSpPr>
            <a:spLocks noGrp="1"/>
          </p:cNvSpPr>
          <p:nvPr>
            <p:ph type="dt" sz="half" idx="10"/>
          </p:nvPr>
        </p:nvSpPr>
        <p:spPr/>
        <p:txBody>
          <a:bodyPr/>
          <a:lstStyle/>
          <a:p>
            <a:fld id="{45B660DC-79FB-D94D-B2CA-1DD433EF6EB7}" type="datetimeFigureOut">
              <a:rPr lang="en-US" smtClean="0"/>
              <a:t>8/22/22</a:t>
            </a:fld>
            <a:endParaRPr lang="en-US"/>
          </a:p>
        </p:txBody>
      </p:sp>
      <p:sp>
        <p:nvSpPr>
          <p:cNvPr id="5" name="Footer Placeholder 4">
            <a:extLst>
              <a:ext uri="{FF2B5EF4-FFF2-40B4-BE49-F238E27FC236}">
                <a16:creationId xmlns:a16="http://schemas.microsoft.com/office/drawing/2014/main" id="{39D1A70B-AC98-8748-AEB0-ED62C42760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CCC8B6-82CB-A648-B660-75ADE71066CA}"/>
              </a:ext>
            </a:extLst>
          </p:cNvPr>
          <p:cNvSpPr>
            <a:spLocks noGrp="1"/>
          </p:cNvSpPr>
          <p:nvPr>
            <p:ph type="sldNum" sz="quarter" idx="12"/>
          </p:nvPr>
        </p:nvSpPr>
        <p:spPr/>
        <p:txBody>
          <a:bodyPr/>
          <a:lstStyle/>
          <a:p>
            <a:fld id="{2A344956-EDF2-7A49-9C8C-368553535793}" type="slidenum">
              <a:rPr lang="en-US" smtClean="0"/>
              <a:t>‹#›</a:t>
            </a:fld>
            <a:endParaRPr lang="en-US"/>
          </a:p>
        </p:txBody>
      </p:sp>
    </p:spTree>
    <p:extLst>
      <p:ext uri="{BB962C8B-B14F-4D97-AF65-F5344CB8AC3E}">
        <p14:creationId xmlns:p14="http://schemas.microsoft.com/office/powerpoint/2010/main" val="156358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F47741-8D58-D343-8395-AC920356D32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D891867-FDEA-7E4D-92CB-4E2349F8AB1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B945705-305D-0E41-92A3-DB7172CB8DD0}"/>
              </a:ext>
            </a:extLst>
          </p:cNvPr>
          <p:cNvSpPr>
            <a:spLocks noGrp="1"/>
          </p:cNvSpPr>
          <p:nvPr>
            <p:ph type="dt" sz="half" idx="10"/>
          </p:nvPr>
        </p:nvSpPr>
        <p:spPr/>
        <p:txBody>
          <a:bodyPr/>
          <a:lstStyle/>
          <a:p>
            <a:fld id="{45B660DC-79FB-D94D-B2CA-1DD433EF6EB7}" type="datetimeFigureOut">
              <a:rPr lang="en-US" smtClean="0"/>
              <a:t>8/22/22</a:t>
            </a:fld>
            <a:endParaRPr lang="en-US"/>
          </a:p>
        </p:txBody>
      </p:sp>
      <p:sp>
        <p:nvSpPr>
          <p:cNvPr id="5" name="Footer Placeholder 4">
            <a:extLst>
              <a:ext uri="{FF2B5EF4-FFF2-40B4-BE49-F238E27FC236}">
                <a16:creationId xmlns:a16="http://schemas.microsoft.com/office/drawing/2014/main" id="{CAA20D74-50F1-8145-95BD-60B8663788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1478FF-56EE-B045-9A59-8733A6ADFFB5}"/>
              </a:ext>
            </a:extLst>
          </p:cNvPr>
          <p:cNvSpPr>
            <a:spLocks noGrp="1"/>
          </p:cNvSpPr>
          <p:nvPr>
            <p:ph type="sldNum" sz="quarter" idx="12"/>
          </p:nvPr>
        </p:nvSpPr>
        <p:spPr/>
        <p:txBody>
          <a:bodyPr/>
          <a:lstStyle/>
          <a:p>
            <a:fld id="{2A344956-EDF2-7A49-9C8C-368553535793}" type="slidenum">
              <a:rPr lang="en-US" smtClean="0"/>
              <a:t>‹#›</a:t>
            </a:fld>
            <a:endParaRPr lang="en-US"/>
          </a:p>
        </p:txBody>
      </p:sp>
    </p:spTree>
    <p:extLst>
      <p:ext uri="{BB962C8B-B14F-4D97-AF65-F5344CB8AC3E}">
        <p14:creationId xmlns:p14="http://schemas.microsoft.com/office/powerpoint/2010/main" val="28575476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736AE64-1956-E04D-BB73-E525104689D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88B622D-3819-5D4A-BC30-D0F2107FC05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F5477A-2160-5A4B-A3DF-3900F987B7CE}"/>
              </a:ext>
            </a:extLst>
          </p:cNvPr>
          <p:cNvSpPr>
            <a:spLocks noGrp="1"/>
          </p:cNvSpPr>
          <p:nvPr>
            <p:ph type="dt" sz="half" idx="10"/>
          </p:nvPr>
        </p:nvSpPr>
        <p:spPr/>
        <p:txBody>
          <a:bodyPr/>
          <a:lstStyle/>
          <a:p>
            <a:fld id="{45B660DC-79FB-D94D-B2CA-1DD433EF6EB7}" type="datetimeFigureOut">
              <a:rPr lang="en-US" smtClean="0"/>
              <a:t>8/22/22</a:t>
            </a:fld>
            <a:endParaRPr lang="en-US"/>
          </a:p>
        </p:txBody>
      </p:sp>
      <p:sp>
        <p:nvSpPr>
          <p:cNvPr id="5" name="Footer Placeholder 4">
            <a:extLst>
              <a:ext uri="{FF2B5EF4-FFF2-40B4-BE49-F238E27FC236}">
                <a16:creationId xmlns:a16="http://schemas.microsoft.com/office/drawing/2014/main" id="{00B8DDE2-9A33-624C-9BF8-2E47F0E6FD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7C5177-E78E-494C-B5BA-E513C50E5E67}"/>
              </a:ext>
            </a:extLst>
          </p:cNvPr>
          <p:cNvSpPr>
            <a:spLocks noGrp="1"/>
          </p:cNvSpPr>
          <p:nvPr>
            <p:ph type="sldNum" sz="quarter" idx="12"/>
          </p:nvPr>
        </p:nvSpPr>
        <p:spPr/>
        <p:txBody>
          <a:bodyPr/>
          <a:lstStyle/>
          <a:p>
            <a:fld id="{2A344956-EDF2-7A49-9C8C-368553535793}" type="slidenum">
              <a:rPr lang="en-US" smtClean="0"/>
              <a:t>‹#›</a:t>
            </a:fld>
            <a:endParaRPr lang="en-US"/>
          </a:p>
        </p:txBody>
      </p:sp>
    </p:spTree>
    <p:extLst>
      <p:ext uri="{BB962C8B-B14F-4D97-AF65-F5344CB8AC3E}">
        <p14:creationId xmlns:p14="http://schemas.microsoft.com/office/powerpoint/2010/main" val="42904373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2578A-3F2D-1F4B-97A4-EDE49FA23F7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4358C0C-619C-2C40-B91D-77DA6F7C468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CA39A2-5F17-0745-964F-AF17E51EE3FF}"/>
              </a:ext>
            </a:extLst>
          </p:cNvPr>
          <p:cNvSpPr>
            <a:spLocks noGrp="1"/>
          </p:cNvSpPr>
          <p:nvPr>
            <p:ph type="dt" sz="half" idx="10"/>
          </p:nvPr>
        </p:nvSpPr>
        <p:spPr/>
        <p:txBody>
          <a:bodyPr/>
          <a:lstStyle/>
          <a:p>
            <a:fld id="{45B660DC-79FB-D94D-B2CA-1DD433EF6EB7}" type="datetimeFigureOut">
              <a:rPr lang="en-US" smtClean="0"/>
              <a:t>8/22/22</a:t>
            </a:fld>
            <a:endParaRPr lang="en-US"/>
          </a:p>
        </p:txBody>
      </p:sp>
      <p:sp>
        <p:nvSpPr>
          <p:cNvPr id="5" name="Footer Placeholder 4">
            <a:extLst>
              <a:ext uri="{FF2B5EF4-FFF2-40B4-BE49-F238E27FC236}">
                <a16:creationId xmlns:a16="http://schemas.microsoft.com/office/drawing/2014/main" id="{E9F9EA82-90A6-B04E-8FFC-3730D2FA09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13EE8C-BC21-694E-ADFA-745BDD489729}"/>
              </a:ext>
            </a:extLst>
          </p:cNvPr>
          <p:cNvSpPr>
            <a:spLocks noGrp="1"/>
          </p:cNvSpPr>
          <p:nvPr>
            <p:ph type="sldNum" sz="quarter" idx="12"/>
          </p:nvPr>
        </p:nvSpPr>
        <p:spPr/>
        <p:txBody>
          <a:bodyPr/>
          <a:lstStyle/>
          <a:p>
            <a:fld id="{2A344956-EDF2-7A49-9C8C-368553535793}" type="slidenum">
              <a:rPr lang="en-US" smtClean="0"/>
              <a:t>‹#›</a:t>
            </a:fld>
            <a:endParaRPr lang="en-US"/>
          </a:p>
        </p:txBody>
      </p:sp>
    </p:spTree>
    <p:extLst>
      <p:ext uri="{BB962C8B-B14F-4D97-AF65-F5344CB8AC3E}">
        <p14:creationId xmlns:p14="http://schemas.microsoft.com/office/powerpoint/2010/main" val="855698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A6463-77BE-B64A-8947-FDA467B38B5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E575AED-46EC-1644-9DD2-97B969F570F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AB0DF15-CAAA-1E4D-83BA-EBBCFBEB19BE}"/>
              </a:ext>
            </a:extLst>
          </p:cNvPr>
          <p:cNvSpPr>
            <a:spLocks noGrp="1"/>
          </p:cNvSpPr>
          <p:nvPr>
            <p:ph type="dt" sz="half" idx="10"/>
          </p:nvPr>
        </p:nvSpPr>
        <p:spPr/>
        <p:txBody>
          <a:bodyPr/>
          <a:lstStyle/>
          <a:p>
            <a:fld id="{45B660DC-79FB-D94D-B2CA-1DD433EF6EB7}" type="datetimeFigureOut">
              <a:rPr lang="en-US" smtClean="0"/>
              <a:t>8/22/22</a:t>
            </a:fld>
            <a:endParaRPr lang="en-US"/>
          </a:p>
        </p:txBody>
      </p:sp>
      <p:sp>
        <p:nvSpPr>
          <p:cNvPr id="5" name="Footer Placeholder 4">
            <a:extLst>
              <a:ext uri="{FF2B5EF4-FFF2-40B4-BE49-F238E27FC236}">
                <a16:creationId xmlns:a16="http://schemas.microsoft.com/office/drawing/2014/main" id="{51F0B60F-C6B5-B54A-89D9-C0B67C9A778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9D44AC-34F3-0B40-A269-CC7DBF2C8D1A}"/>
              </a:ext>
            </a:extLst>
          </p:cNvPr>
          <p:cNvSpPr>
            <a:spLocks noGrp="1"/>
          </p:cNvSpPr>
          <p:nvPr>
            <p:ph type="sldNum" sz="quarter" idx="12"/>
          </p:nvPr>
        </p:nvSpPr>
        <p:spPr/>
        <p:txBody>
          <a:bodyPr/>
          <a:lstStyle/>
          <a:p>
            <a:fld id="{2A344956-EDF2-7A49-9C8C-368553535793}" type="slidenum">
              <a:rPr lang="en-US" smtClean="0"/>
              <a:t>‹#›</a:t>
            </a:fld>
            <a:endParaRPr lang="en-US"/>
          </a:p>
        </p:txBody>
      </p:sp>
    </p:spTree>
    <p:extLst>
      <p:ext uri="{BB962C8B-B14F-4D97-AF65-F5344CB8AC3E}">
        <p14:creationId xmlns:p14="http://schemas.microsoft.com/office/powerpoint/2010/main" val="4988738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8F5D9-14E5-BA43-8918-31560D52433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BA59A67-5B2C-024A-875E-F65B5E965C8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A12C20B-C5EA-AC43-88BC-8303AA2AD40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C4A806F-A2BB-1C4F-B3EF-3596F758807E}"/>
              </a:ext>
            </a:extLst>
          </p:cNvPr>
          <p:cNvSpPr>
            <a:spLocks noGrp="1"/>
          </p:cNvSpPr>
          <p:nvPr>
            <p:ph type="dt" sz="half" idx="10"/>
          </p:nvPr>
        </p:nvSpPr>
        <p:spPr/>
        <p:txBody>
          <a:bodyPr/>
          <a:lstStyle/>
          <a:p>
            <a:fld id="{45B660DC-79FB-D94D-B2CA-1DD433EF6EB7}" type="datetimeFigureOut">
              <a:rPr lang="en-US" smtClean="0"/>
              <a:t>8/22/22</a:t>
            </a:fld>
            <a:endParaRPr lang="en-US"/>
          </a:p>
        </p:txBody>
      </p:sp>
      <p:sp>
        <p:nvSpPr>
          <p:cNvPr id="6" name="Footer Placeholder 5">
            <a:extLst>
              <a:ext uri="{FF2B5EF4-FFF2-40B4-BE49-F238E27FC236}">
                <a16:creationId xmlns:a16="http://schemas.microsoft.com/office/drawing/2014/main" id="{D51115C0-6551-3442-B1F1-4A561F04CC8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7A859-F5E7-3E43-9BE6-3ADDF05167BB}"/>
              </a:ext>
            </a:extLst>
          </p:cNvPr>
          <p:cNvSpPr>
            <a:spLocks noGrp="1"/>
          </p:cNvSpPr>
          <p:nvPr>
            <p:ph type="sldNum" sz="quarter" idx="12"/>
          </p:nvPr>
        </p:nvSpPr>
        <p:spPr/>
        <p:txBody>
          <a:bodyPr/>
          <a:lstStyle/>
          <a:p>
            <a:fld id="{2A344956-EDF2-7A49-9C8C-368553535793}" type="slidenum">
              <a:rPr lang="en-US" smtClean="0"/>
              <a:t>‹#›</a:t>
            </a:fld>
            <a:endParaRPr lang="en-US"/>
          </a:p>
        </p:txBody>
      </p:sp>
    </p:spTree>
    <p:extLst>
      <p:ext uri="{BB962C8B-B14F-4D97-AF65-F5344CB8AC3E}">
        <p14:creationId xmlns:p14="http://schemas.microsoft.com/office/powerpoint/2010/main" val="14393506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6B584-8B6C-6A4A-8C1F-767263548C0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CD8328B-0CB8-C440-A09E-E764DFEC53C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5ADD8DE-12D2-5C48-8813-AE44FC0BEED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D3B5C36-E33D-E348-977D-4A86535A833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A6AC217-4A30-9747-83EC-10F6F79C227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6FCE976-10E3-F246-A749-9672B5763FC0}"/>
              </a:ext>
            </a:extLst>
          </p:cNvPr>
          <p:cNvSpPr>
            <a:spLocks noGrp="1"/>
          </p:cNvSpPr>
          <p:nvPr>
            <p:ph type="dt" sz="half" idx="10"/>
          </p:nvPr>
        </p:nvSpPr>
        <p:spPr/>
        <p:txBody>
          <a:bodyPr/>
          <a:lstStyle/>
          <a:p>
            <a:fld id="{45B660DC-79FB-D94D-B2CA-1DD433EF6EB7}" type="datetimeFigureOut">
              <a:rPr lang="en-US" smtClean="0"/>
              <a:t>8/22/22</a:t>
            </a:fld>
            <a:endParaRPr lang="en-US"/>
          </a:p>
        </p:txBody>
      </p:sp>
      <p:sp>
        <p:nvSpPr>
          <p:cNvPr id="8" name="Footer Placeholder 7">
            <a:extLst>
              <a:ext uri="{FF2B5EF4-FFF2-40B4-BE49-F238E27FC236}">
                <a16:creationId xmlns:a16="http://schemas.microsoft.com/office/drawing/2014/main" id="{7B266316-1B2D-8A48-B390-0B8D38BF370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3B05169-8B78-A345-AD16-19296AB86E38}"/>
              </a:ext>
            </a:extLst>
          </p:cNvPr>
          <p:cNvSpPr>
            <a:spLocks noGrp="1"/>
          </p:cNvSpPr>
          <p:nvPr>
            <p:ph type="sldNum" sz="quarter" idx="12"/>
          </p:nvPr>
        </p:nvSpPr>
        <p:spPr/>
        <p:txBody>
          <a:bodyPr/>
          <a:lstStyle/>
          <a:p>
            <a:fld id="{2A344956-EDF2-7A49-9C8C-368553535793}" type="slidenum">
              <a:rPr lang="en-US" smtClean="0"/>
              <a:t>‹#›</a:t>
            </a:fld>
            <a:endParaRPr lang="en-US"/>
          </a:p>
        </p:txBody>
      </p:sp>
    </p:spTree>
    <p:extLst>
      <p:ext uri="{BB962C8B-B14F-4D97-AF65-F5344CB8AC3E}">
        <p14:creationId xmlns:p14="http://schemas.microsoft.com/office/powerpoint/2010/main" val="29192902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D0FA3-1B84-5D41-BB4D-BEDDCB53A2A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37C1AE1-4AD7-6F45-BF75-D38A33423A68}"/>
              </a:ext>
            </a:extLst>
          </p:cNvPr>
          <p:cNvSpPr>
            <a:spLocks noGrp="1"/>
          </p:cNvSpPr>
          <p:nvPr>
            <p:ph type="dt" sz="half" idx="10"/>
          </p:nvPr>
        </p:nvSpPr>
        <p:spPr/>
        <p:txBody>
          <a:bodyPr/>
          <a:lstStyle/>
          <a:p>
            <a:fld id="{45B660DC-79FB-D94D-B2CA-1DD433EF6EB7}" type="datetimeFigureOut">
              <a:rPr lang="en-US" smtClean="0"/>
              <a:t>8/22/22</a:t>
            </a:fld>
            <a:endParaRPr lang="en-US"/>
          </a:p>
        </p:txBody>
      </p:sp>
      <p:sp>
        <p:nvSpPr>
          <p:cNvPr id="4" name="Footer Placeholder 3">
            <a:extLst>
              <a:ext uri="{FF2B5EF4-FFF2-40B4-BE49-F238E27FC236}">
                <a16:creationId xmlns:a16="http://schemas.microsoft.com/office/drawing/2014/main" id="{4EE8CF69-45B3-8941-B750-28586B43AF8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41ED9AE-2740-3C45-98E4-63B01E1C830F}"/>
              </a:ext>
            </a:extLst>
          </p:cNvPr>
          <p:cNvSpPr>
            <a:spLocks noGrp="1"/>
          </p:cNvSpPr>
          <p:nvPr>
            <p:ph type="sldNum" sz="quarter" idx="12"/>
          </p:nvPr>
        </p:nvSpPr>
        <p:spPr/>
        <p:txBody>
          <a:bodyPr/>
          <a:lstStyle/>
          <a:p>
            <a:fld id="{2A344956-EDF2-7A49-9C8C-368553535793}" type="slidenum">
              <a:rPr lang="en-US" smtClean="0"/>
              <a:t>‹#›</a:t>
            </a:fld>
            <a:endParaRPr lang="en-US"/>
          </a:p>
        </p:txBody>
      </p:sp>
    </p:spTree>
    <p:extLst>
      <p:ext uri="{BB962C8B-B14F-4D97-AF65-F5344CB8AC3E}">
        <p14:creationId xmlns:p14="http://schemas.microsoft.com/office/powerpoint/2010/main" val="27019884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DA66B19-AE17-B741-BDFC-2EAF0D11F2A0}"/>
              </a:ext>
            </a:extLst>
          </p:cNvPr>
          <p:cNvSpPr>
            <a:spLocks noGrp="1"/>
          </p:cNvSpPr>
          <p:nvPr>
            <p:ph type="dt" sz="half" idx="10"/>
          </p:nvPr>
        </p:nvSpPr>
        <p:spPr/>
        <p:txBody>
          <a:bodyPr/>
          <a:lstStyle/>
          <a:p>
            <a:fld id="{45B660DC-79FB-D94D-B2CA-1DD433EF6EB7}" type="datetimeFigureOut">
              <a:rPr lang="en-US" smtClean="0"/>
              <a:t>8/22/22</a:t>
            </a:fld>
            <a:endParaRPr lang="en-US"/>
          </a:p>
        </p:txBody>
      </p:sp>
      <p:sp>
        <p:nvSpPr>
          <p:cNvPr id="3" name="Footer Placeholder 2">
            <a:extLst>
              <a:ext uri="{FF2B5EF4-FFF2-40B4-BE49-F238E27FC236}">
                <a16:creationId xmlns:a16="http://schemas.microsoft.com/office/drawing/2014/main" id="{77F4C91A-C2B0-2B4E-A8BE-0147F8C9AFB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53822C2-3E54-8843-B230-0922CF5929B4}"/>
              </a:ext>
            </a:extLst>
          </p:cNvPr>
          <p:cNvSpPr>
            <a:spLocks noGrp="1"/>
          </p:cNvSpPr>
          <p:nvPr>
            <p:ph type="sldNum" sz="quarter" idx="12"/>
          </p:nvPr>
        </p:nvSpPr>
        <p:spPr/>
        <p:txBody>
          <a:bodyPr/>
          <a:lstStyle/>
          <a:p>
            <a:fld id="{2A344956-EDF2-7A49-9C8C-368553535793}" type="slidenum">
              <a:rPr lang="en-US" smtClean="0"/>
              <a:t>‹#›</a:t>
            </a:fld>
            <a:endParaRPr lang="en-US"/>
          </a:p>
        </p:txBody>
      </p:sp>
    </p:spTree>
    <p:extLst>
      <p:ext uri="{BB962C8B-B14F-4D97-AF65-F5344CB8AC3E}">
        <p14:creationId xmlns:p14="http://schemas.microsoft.com/office/powerpoint/2010/main" val="9985385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82607-584D-7044-A44D-FDD3E10449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6B3A149-AAAD-9642-9B7D-31E4FF355BA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CD3E0C1-7FA6-B34B-9935-7B44DAD5488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2630F7-A7E7-B94C-8C61-8142DF777131}"/>
              </a:ext>
            </a:extLst>
          </p:cNvPr>
          <p:cNvSpPr>
            <a:spLocks noGrp="1"/>
          </p:cNvSpPr>
          <p:nvPr>
            <p:ph type="dt" sz="half" idx="10"/>
          </p:nvPr>
        </p:nvSpPr>
        <p:spPr/>
        <p:txBody>
          <a:bodyPr/>
          <a:lstStyle/>
          <a:p>
            <a:fld id="{45B660DC-79FB-D94D-B2CA-1DD433EF6EB7}" type="datetimeFigureOut">
              <a:rPr lang="en-US" smtClean="0"/>
              <a:t>8/22/22</a:t>
            </a:fld>
            <a:endParaRPr lang="en-US"/>
          </a:p>
        </p:txBody>
      </p:sp>
      <p:sp>
        <p:nvSpPr>
          <p:cNvPr id="6" name="Footer Placeholder 5">
            <a:extLst>
              <a:ext uri="{FF2B5EF4-FFF2-40B4-BE49-F238E27FC236}">
                <a16:creationId xmlns:a16="http://schemas.microsoft.com/office/drawing/2014/main" id="{22852F5A-495C-BC44-B3AD-0820BDB04C1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5131BA-CEFE-E746-B43E-9A7B61063124}"/>
              </a:ext>
            </a:extLst>
          </p:cNvPr>
          <p:cNvSpPr>
            <a:spLocks noGrp="1"/>
          </p:cNvSpPr>
          <p:nvPr>
            <p:ph type="sldNum" sz="quarter" idx="12"/>
          </p:nvPr>
        </p:nvSpPr>
        <p:spPr/>
        <p:txBody>
          <a:bodyPr/>
          <a:lstStyle/>
          <a:p>
            <a:fld id="{2A344956-EDF2-7A49-9C8C-368553535793}" type="slidenum">
              <a:rPr lang="en-US" smtClean="0"/>
              <a:t>‹#›</a:t>
            </a:fld>
            <a:endParaRPr lang="en-US"/>
          </a:p>
        </p:txBody>
      </p:sp>
    </p:spTree>
    <p:extLst>
      <p:ext uri="{BB962C8B-B14F-4D97-AF65-F5344CB8AC3E}">
        <p14:creationId xmlns:p14="http://schemas.microsoft.com/office/powerpoint/2010/main" val="14860816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95DCA-FB43-984A-8661-2A01B449EC2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724BDB3-1E33-9247-ABE8-7622A617ABA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C5C0658-78BF-1D42-9E41-E04256D4AC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5E6218-80C3-1847-8FA5-E6324A4CE741}"/>
              </a:ext>
            </a:extLst>
          </p:cNvPr>
          <p:cNvSpPr>
            <a:spLocks noGrp="1"/>
          </p:cNvSpPr>
          <p:nvPr>
            <p:ph type="dt" sz="half" idx="10"/>
          </p:nvPr>
        </p:nvSpPr>
        <p:spPr/>
        <p:txBody>
          <a:bodyPr/>
          <a:lstStyle/>
          <a:p>
            <a:fld id="{45B660DC-79FB-D94D-B2CA-1DD433EF6EB7}" type="datetimeFigureOut">
              <a:rPr lang="en-US" smtClean="0"/>
              <a:t>8/22/22</a:t>
            </a:fld>
            <a:endParaRPr lang="en-US"/>
          </a:p>
        </p:txBody>
      </p:sp>
      <p:sp>
        <p:nvSpPr>
          <p:cNvPr id="6" name="Footer Placeholder 5">
            <a:extLst>
              <a:ext uri="{FF2B5EF4-FFF2-40B4-BE49-F238E27FC236}">
                <a16:creationId xmlns:a16="http://schemas.microsoft.com/office/drawing/2014/main" id="{72F10024-80D3-9A40-B06D-FDE2740A55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78D3362-DDDF-5241-86DD-832014E1C85D}"/>
              </a:ext>
            </a:extLst>
          </p:cNvPr>
          <p:cNvSpPr>
            <a:spLocks noGrp="1"/>
          </p:cNvSpPr>
          <p:nvPr>
            <p:ph type="sldNum" sz="quarter" idx="12"/>
          </p:nvPr>
        </p:nvSpPr>
        <p:spPr/>
        <p:txBody>
          <a:bodyPr/>
          <a:lstStyle/>
          <a:p>
            <a:fld id="{2A344956-EDF2-7A49-9C8C-368553535793}" type="slidenum">
              <a:rPr lang="en-US" smtClean="0"/>
              <a:t>‹#›</a:t>
            </a:fld>
            <a:endParaRPr lang="en-US"/>
          </a:p>
        </p:txBody>
      </p:sp>
    </p:spTree>
    <p:extLst>
      <p:ext uri="{BB962C8B-B14F-4D97-AF65-F5344CB8AC3E}">
        <p14:creationId xmlns:p14="http://schemas.microsoft.com/office/powerpoint/2010/main" val="20564221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1C45118-4AAD-CD46-925D-2D4BE479A48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D079125-FAEC-FE45-AA8E-29B92344396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E30A4F-561E-4243-B3FD-55B0704BAD8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B660DC-79FB-D94D-B2CA-1DD433EF6EB7}" type="datetimeFigureOut">
              <a:rPr lang="en-US" smtClean="0"/>
              <a:t>8/22/22</a:t>
            </a:fld>
            <a:endParaRPr lang="en-US"/>
          </a:p>
        </p:txBody>
      </p:sp>
      <p:sp>
        <p:nvSpPr>
          <p:cNvPr id="5" name="Footer Placeholder 4">
            <a:extLst>
              <a:ext uri="{FF2B5EF4-FFF2-40B4-BE49-F238E27FC236}">
                <a16:creationId xmlns:a16="http://schemas.microsoft.com/office/drawing/2014/main" id="{3819D1B3-208C-C441-AA19-2CBCE5361F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460CB60-D7AD-C545-B60A-D66F55BD47E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344956-EDF2-7A49-9C8C-368553535793}" type="slidenum">
              <a:rPr lang="en-US" smtClean="0"/>
              <a:t>‹#›</a:t>
            </a:fld>
            <a:endParaRPr lang="en-US"/>
          </a:p>
        </p:txBody>
      </p:sp>
    </p:spTree>
    <p:extLst>
      <p:ext uri="{BB962C8B-B14F-4D97-AF65-F5344CB8AC3E}">
        <p14:creationId xmlns:p14="http://schemas.microsoft.com/office/powerpoint/2010/main" val="26925814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9.jpeg"/><Relationship Id="rId5" Type="http://schemas.openxmlformats.org/officeDocument/2006/relationships/image" Target="../media/image8.jpeg"/><Relationship Id="rId4" Type="http://schemas.openxmlformats.org/officeDocument/2006/relationships/image" Target="../media/image7.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Rectangle 2">
            <a:extLst>
              <a:ext uri="{FF2B5EF4-FFF2-40B4-BE49-F238E27FC236}">
                <a16:creationId xmlns:a16="http://schemas.microsoft.com/office/drawing/2014/main" id="{BF35F64F-56FB-9D47-9584-1CB13588D345}"/>
              </a:ext>
            </a:extLst>
          </p:cNvPr>
          <p:cNvSpPr>
            <a:spLocks noGrp="1" noChangeArrowheads="1"/>
          </p:cNvSpPr>
          <p:nvPr>
            <p:ph type="ctrTitle"/>
          </p:nvPr>
        </p:nvSpPr>
        <p:spPr>
          <a:xfrm>
            <a:off x="1524000" y="2495809"/>
            <a:ext cx="9144000" cy="1470025"/>
          </a:xfrm>
        </p:spPr>
        <p:txBody>
          <a:bodyPr anchor="ctr"/>
          <a:lstStyle/>
          <a:p>
            <a:r>
              <a:rPr lang="en-US" altLang="en-US" sz="4400" b="1">
                <a:solidFill>
                  <a:srgbClr val="006600"/>
                </a:solidFill>
              </a:rPr>
              <a:t>Bioinformatics</a:t>
            </a:r>
            <a:r>
              <a:rPr lang="en-US" altLang="en-US" sz="4400" b="1" dirty="0">
                <a:solidFill>
                  <a:srgbClr val="006600"/>
                </a:solidFill>
              </a:rPr>
              <a:t>.</a:t>
            </a:r>
          </a:p>
        </p:txBody>
      </p:sp>
      <p:sp>
        <p:nvSpPr>
          <p:cNvPr id="4" name="Slide Number Placeholder 5">
            <a:extLst>
              <a:ext uri="{FF2B5EF4-FFF2-40B4-BE49-F238E27FC236}">
                <a16:creationId xmlns:a16="http://schemas.microsoft.com/office/drawing/2014/main" id="{BA3C49B7-0726-5B4D-900A-A09360DD0450}"/>
              </a:ext>
            </a:extLst>
          </p:cNvPr>
          <p:cNvSpPr>
            <a:spLocks noGrp="1"/>
          </p:cNvSpPr>
          <p:nvPr>
            <p:ph type="sldNum" sz="quarter" idx="12"/>
          </p:nvPr>
        </p:nvSpPr>
        <p:spPr/>
        <p:txBody>
          <a:bodyPr/>
          <a:lstStyle/>
          <a:p>
            <a:pPr>
              <a:defRPr/>
            </a:pPr>
            <a:fld id="{91C94CB2-721F-1948-8BD7-33AD75DAA1CE}" type="slidenum">
              <a:rPr lang="en-US" altLang="en-US"/>
              <a:pPr>
                <a:defRPr/>
              </a:pPr>
              <a:t>1</a:t>
            </a:fld>
            <a:endParaRPr lang="en-US"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a:extLst>
              <a:ext uri="{FF2B5EF4-FFF2-40B4-BE49-F238E27FC236}">
                <a16:creationId xmlns:a16="http://schemas.microsoft.com/office/drawing/2014/main" id="{527610E1-CEE6-134D-95BB-0CD2B7E39D62}"/>
              </a:ext>
            </a:extLst>
          </p:cNvPr>
          <p:cNvSpPr>
            <a:spLocks noGrp="1"/>
          </p:cNvSpPr>
          <p:nvPr>
            <p:ph type="sldNum" sz="quarter" idx="12"/>
          </p:nvPr>
        </p:nvSpPr>
        <p:spPr/>
        <p:txBody>
          <a:bodyPr/>
          <a:lstStyle/>
          <a:p>
            <a:pPr>
              <a:defRPr/>
            </a:pPr>
            <a:fld id="{52A3BD73-23D0-E348-804B-54380160C498}" type="slidenum">
              <a:rPr lang="en-US" altLang="en-US"/>
              <a:pPr>
                <a:defRPr/>
              </a:pPr>
              <a:t>10</a:t>
            </a:fld>
            <a:endParaRPr lang="en-US" altLang="en-US"/>
          </a:p>
        </p:txBody>
      </p:sp>
      <p:pic>
        <p:nvPicPr>
          <p:cNvPr id="21506" name="Picture 2">
            <a:extLst>
              <a:ext uri="{FF2B5EF4-FFF2-40B4-BE49-F238E27FC236}">
                <a16:creationId xmlns:a16="http://schemas.microsoft.com/office/drawing/2014/main" id="{6A64D57F-C151-7B4C-A572-8B2CA3151C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87488" y="44451"/>
            <a:ext cx="9072563" cy="681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a:extLst>
              <a:ext uri="{FF2B5EF4-FFF2-40B4-BE49-F238E27FC236}">
                <a16:creationId xmlns:a16="http://schemas.microsoft.com/office/drawing/2014/main" id="{D3D6DB84-0E5E-344A-B44A-DA85225D3B4D}"/>
              </a:ext>
            </a:extLst>
          </p:cNvPr>
          <p:cNvSpPr>
            <a:spLocks noGrp="1"/>
          </p:cNvSpPr>
          <p:nvPr>
            <p:ph type="sldNum" sz="quarter" idx="12"/>
          </p:nvPr>
        </p:nvSpPr>
        <p:spPr/>
        <p:txBody>
          <a:bodyPr/>
          <a:lstStyle/>
          <a:p>
            <a:pPr>
              <a:defRPr/>
            </a:pPr>
            <a:fld id="{895F1213-9905-4F4F-B993-43F35B7EDFB0}" type="slidenum">
              <a:rPr lang="en-US" altLang="en-US"/>
              <a:pPr>
                <a:defRPr/>
              </a:pPr>
              <a:t>11</a:t>
            </a:fld>
            <a:endParaRPr lang="en-US" altLang="en-US"/>
          </a:p>
        </p:txBody>
      </p:sp>
      <p:pic>
        <p:nvPicPr>
          <p:cNvPr id="23554" name="Picture 2">
            <a:extLst>
              <a:ext uri="{FF2B5EF4-FFF2-40B4-BE49-F238E27FC236}">
                <a16:creationId xmlns:a16="http://schemas.microsoft.com/office/drawing/2014/main" id="{D0A19F30-6660-8745-B8B1-8B674FBEFF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1" y="404814"/>
            <a:ext cx="8964613" cy="6453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a:extLst>
              <a:ext uri="{FF2B5EF4-FFF2-40B4-BE49-F238E27FC236}">
                <a16:creationId xmlns:a16="http://schemas.microsoft.com/office/drawing/2014/main" id="{01901AD0-1495-0D4C-BC3F-98EB7B5A7B3E}"/>
              </a:ext>
            </a:extLst>
          </p:cNvPr>
          <p:cNvSpPr>
            <a:spLocks noGrp="1"/>
          </p:cNvSpPr>
          <p:nvPr>
            <p:ph type="sldNum" sz="quarter" idx="12"/>
          </p:nvPr>
        </p:nvSpPr>
        <p:spPr/>
        <p:txBody>
          <a:bodyPr/>
          <a:lstStyle/>
          <a:p>
            <a:pPr>
              <a:defRPr/>
            </a:pPr>
            <a:fld id="{2D6327C3-8593-C740-A7E1-CDBB0CF41401}" type="slidenum">
              <a:rPr lang="en-US" altLang="en-US"/>
              <a:pPr>
                <a:defRPr/>
              </a:pPr>
              <a:t>12</a:t>
            </a:fld>
            <a:endParaRPr lang="en-US" altLang="en-US"/>
          </a:p>
        </p:txBody>
      </p:sp>
      <p:sp>
        <p:nvSpPr>
          <p:cNvPr id="25602" name="Rectangle 2">
            <a:extLst>
              <a:ext uri="{FF2B5EF4-FFF2-40B4-BE49-F238E27FC236}">
                <a16:creationId xmlns:a16="http://schemas.microsoft.com/office/drawing/2014/main" id="{9C080764-7F4B-764B-9B0F-DA84CFFE62EF}"/>
              </a:ext>
            </a:extLst>
          </p:cNvPr>
          <p:cNvSpPr>
            <a:spLocks noChangeArrowheads="1"/>
          </p:cNvSpPr>
          <p:nvPr/>
        </p:nvSpPr>
        <p:spPr bwMode="auto">
          <a:xfrm>
            <a:off x="2135189" y="1763714"/>
            <a:ext cx="7921625" cy="2289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nl-NL" altLang="en-US" sz="3600">
                <a:solidFill>
                  <a:srgbClr val="000099"/>
                </a:solidFill>
                <a:latin typeface="Times New Roman" panose="02020603050405020304" pitchFamily="18" charset="0"/>
              </a:rPr>
              <a:t>Using</a:t>
            </a:r>
            <a:r>
              <a:rPr lang="en-US" altLang="en-US" sz="3600">
                <a:solidFill>
                  <a:srgbClr val="000099"/>
                </a:solidFill>
                <a:latin typeface="Times New Roman" panose="02020603050405020304" pitchFamily="18" charset="0"/>
              </a:rPr>
              <a:t> the microarray technology we can now make time series of the activity of our 22.000 genes – so-called</a:t>
            </a:r>
          </a:p>
          <a:p>
            <a:pPr eaLnBrk="1" hangingPunct="1"/>
            <a:r>
              <a:rPr lang="en-US" altLang="en-US" sz="3600" b="1">
                <a:solidFill>
                  <a:schemeClr val="hlink"/>
                </a:solidFill>
                <a:latin typeface="Times New Roman" panose="02020603050405020304" pitchFamily="18" charset="0"/>
              </a:rPr>
              <a:t>genome wide expression profiles</a:t>
            </a:r>
            <a:endParaRPr lang="nl-NL" altLang="en-US" sz="3600" b="1">
              <a:solidFill>
                <a:schemeClr val="hlink"/>
              </a:solidFill>
              <a:latin typeface="Times New Roman" panose="02020603050405020304" pitchFamily="18" charset="0"/>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3EFE05EB-6477-1242-A752-9DFB0F108A47}"/>
              </a:ext>
            </a:extLst>
          </p:cNvPr>
          <p:cNvSpPr>
            <a:spLocks noGrp="1"/>
          </p:cNvSpPr>
          <p:nvPr>
            <p:ph type="sldNum" sz="quarter" idx="12"/>
          </p:nvPr>
        </p:nvSpPr>
        <p:spPr/>
        <p:txBody>
          <a:bodyPr/>
          <a:lstStyle/>
          <a:p>
            <a:pPr>
              <a:defRPr/>
            </a:pPr>
            <a:fld id="{783AD61C-1629-434F-BB06-CF4588B8215D}" type="slidenum">
              <a:rPr lang="en-US" altLang="en-US"/>
              <a:pPr>
                <a:defRPr/>
              </a:pPr>
              <a:t>2</a:t>
            </a:fld>
            <a:endParaRPr lang="en-US" altLang="en-US"/>
          </a:p>
        </p:txBody>
      </p:sp>
      <p:sp>
        <p:nvSpPr>
          <p:cNvPr id="5122" name="Rectangle 2">
            <a:extLst>
              <a:ext uri="{FF2B5EF4-FFF2-40B4-BE49-F238E27FC236}">
                <a16:creationId xmlns:a16="http://schemas.microsoft.com/office/drawing/2014/main" id="{402399B5-96C0-9B44-906F-EA31549E76AB}"/>
              </a:ext>
            </a:extLst>
          </p:cNvPr>
          <p:cNvSpPr>
            <a:spLocks noChangeArrowheads="1"/>
          </p:cNvSpPr>
          <p:nvPr/>
        </p:nvSpPr>
        <p:spPr bwMode="auto">
          <a:xfrm>
            <a:off x="1524001" y="908051"/>
            <a:ext cx="8975725" cy="1008063"/>
          </a:xfrm>
          <a:prstGeom prst="rect">
            <a:avLst/>
          </a:prstGeom>
          <a:solidFill>
            <a:srgbClr val="FFFF99"/>
          </a:solidFill>
          <a:ln w="9525">
            <a:solidFill>
              <a:srgbClr val="FFFF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5123" name="Rectangle 3">
            <a:extLst>
              <a:ext uri="{FF2B5EF4-FFF2-40B4-BE49-F238E27FC236}">
                <a16:creationId xmlns:a16="http://schemas.microsoft.com/office/drawing/2014/main" id="{EAA27407-6A1B-8A4B-AEC3-91CA79FBC401}"/>
              </a:ext>
            </a:extLst>
          </p:cNvPr>
          <p:cNvSpPr>
            <a:spLocks noChangeArrowheads="1"/>
          </p:cNvSpPr>
          <p:nvPr/>
        </p:nvSpPr>
        <p:spPr bwMode="auto">
          <a:xfrm>
            <a:off x="2063750" y="1119188"/>
            <a:ext cx="68135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marL="342900" indent="-342900">
              <a:defRPr>
                <a:solidFill>
                  <a:schemeClr val="tx1"/>
                </a:solidFill>
                <a:latin typeface="Calibri" panose="020F0502020204030204" pitchFamily="34" charset="0"/>
              </a:defRPr>
            </a:lvl1pPr>
            <a:lvl2pPr marL="800100" indent="-342900">
              <a:defRPr>
                <a:solidFill>
                  <a:schemeClr val="tx1"/>
                </a:solidFill>
                <a:latin typeface="Calibri" panose="020F0502020204030204" pitchFamily="34" charset="0"/>
              </a:defRPr>
            </a:lvl2pPr>
            <a:lvl3pPr marL="1257300" indent="-342900">
              <a:defRPr>
                <a:solidFill>
                  <a:schemeClr val="tx1"/>
                </a:solidFill>
                <a:latin typeface="Calibri" panose="020F0502020204030204" pitchFamily="34" charset="0"/>
              </a:defRPr>
            </a:lvl3pPr>
            <a:lvl4pPr marL="1714500" indent="-342900">
              <a:defRPr>
                <a:solidFill>
                  <a:schemeClr val="tx1"/>
                </a:solidFill>
                <a:latin typeface="Calibri" panose="020F0502020204030204" pitchFamily="34" charset="0"/>
              </a:defRPr>
            </a:lvl4pPr>
            <a:lvl5pPr marL="2171700" indent="-342900">
              <a:defRPr>
                <a:solidFill>
                  <a:schemeClr val="tx1"/>
                </a:solidFill>
                <a:latin typeface="Calibri" panose="020F0502020204030204" pitchFamily="34" charset="0"/>
              </a:defRPr>
            </a:lvl5pPr>
            <a:lvl6pPr marL="2628900" indent="-342900" fontAlgn="base">
              <a:spcBef>
                <a:spcPct val="0"/>
              </a:spcBef>
              <a:spcAft>
                <a:spcPct val="0"/>
              </a:spcAft>
              <a:defRPr>
                <a:solidFill>
                  <a:schemeClr val="tx1"/>
                </a:solidFill>
                <a:latin typeface="Calibri" panose="020F0502020204030204" pitchFamily="34" charset="0"/>
              </a:defRPr>
            </a:lvl6pPr>
            <a:lvl7pPr marL="3086100" indent="-342900" fontAlgn="base">
              <a:spcBef>
                <a:spcPct val="0"/>
              </a:spcBef>
              <a:spcAft>
                <a:spcPct val="0"/>
              </a:spcAft>
              <a:defRPr>
                <a:solidFill>
                  <a:schemeClr val="tx1"/>
                </a:solidFill>
                <a:latin typeface="Calibri" panose="020F0502020204030204" pitchFamily="34" charset="0"/>
              </a:defRPr>
            </a:lvl7pPr>
            <a:lvl8pPr marL="3543300" indent="-342900" fontAlgn="base">
              <a:spcBef>
                <a:spcPct val="0"/>
              </a:spcBef>
              <a:spcAft>
                <a:spcPct val="0"/>
              </a:spcAft>
              <a:defRPr>
                <a:solidFill>
                  <a:schemeClr val="tx1"/>
                </a:solidFill>
                <a:latin typeface="Calibri" panose="020F0502020204030204" pitchFamily="34" charset="0"/>
              </a:defRPr>
            </a:lvl8pPr>
            <a:lvl9pPr marL="4000500" indent="-342900" fontAlgn="base">
              <a:spcBef>
                <a:spcPct val="0"/>
              </a:spcBef>
              <a:spcAft>
                <a:spcPct val="0"/>
              </a:spcAft>
              <a:defRPr>
                <a:solidFill>
                  <a:schemeClr val="tx1"/>
                </a:solidFill>
                <a:latin typeface="Calibri" panose="020F0502020204030204" pitchFamily="34" charset="0"/>
              </a:defRPr>
            </a:lvl9pPr>
          </a:lstStyle>
          <a:p>
            <a:pPr eaLnBrk="1" hangingPunct="1"/>
            <a:r>
              <a:rPr lang="nl-NL" altLang="en-US" sz="3600" b="1">
                <a:latin typeface="Arial" panose="020B0604020202020204" pitchFamily="34" charset="0"/>
              </a:rPr>
              <a:t>GENOMICS and PROTEOMICS</a:t>
            </a:r>
          </a:p>
        </p:txBody>
      </p:sp>
      <p:sp>
        <p:nvSpPr>
          <p:cNvPr id="5124" name="Rectangle 4">
            <a:extLst>
              <a:ext uri="{FF2B5EF4-FFF2-40B4-BE49-F238E27FC236}">
                <a16:creationId xmlns:a16="http://schemas.microsoft.com/office/drawing/2014/main" id="{A3679846-A943-E14D-AD3F-1E82742F2FD1}"/>
              </a:ext>
            </a:extLst>
          </p:cNvPr>
          <p:cNvSpPr>
            <a:spLocks noChangeArrowheads="1"/>
          </p:cNvSpPr>
          <p:nvPr/>
        </p:nvSpPr>
        <p:spPr bwMode="auto">
          <a:xfrm>
            <a:off x="2063751" y="2565400"/>
            <a:ext cx="8208963"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b="1" dirty="0"/>
              <a:t>Genomics</a:t>
            </a:r>
            <a:r>
              <a:rPr lang="en-US" altLang="en-US" dirty="0"/>
              <a:t> is the study of an organism's genome and the use of the genes. </a:t>
            </a:r>
          </a:p>
          <a:p>
            <a:pPr eaLnBrk="1" hangingPunct="1"/>
            <a:r>
              <a:rPr lang="en-US" altLang="en-US" dirty="0"/>
              <a:t>It deals with the systematic use of genome information, associated with other data, to provide answers in biology, medicine, and industry.</a:t>
            </a:r>
            <a:endParaRPr lang="nl-NL" altLang="en-US" dirty="0"/>
          </a:p>
        </p:txBody>
      </p:sp>
      <p:sp>
        <p:nvSpPr>
          <p:cNvPr id="5125" name="Text Box 5">
            <a:extLst>
              <a:ext uri="{FF2B5EF4-FFF2-40B4-BE49-F238E27FC236}">
                <a16:creationId xmlns:a16="http://schemas.microsoft.com/office/drawing/2014/main" id="{4A30FFD9-4E4D-104C-A40B-6F1ED1E12C3A}"/>
              </a:ext>
            </a:extLst>
          </p:cNvPr>
          <p:cNvSpPr txBox="1">
            <a:spLocks noChangeArrowheads="1"/>
          </p:cNvSpPr>
          <p:nvPr/>
        </p:nvSpPr>
        <p:spPr bwMode="auto">
          <a:xfrm>
            <a:off x="2063750" y="3860800"/>
            <a:ext cx="7920038" cy="325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en-US" altLang="en-US" b="1" dirty="0"/>
              <a:t>Proteomics</a:t>
            </a:r>
            <a:r>
              <a:rPr lang="en-US" altLang="en-US" dirty="0"/>
              <a:t> is the large-scale study of proteins, particularly their structures and functions. </a:t>
            </a:r>
          </a:p>
          <a:p>
            <a:pPr eaLnBrk="1" hangingPunct="1"/>
            <a:endParaRPr lang="en-US" altLang="en-US" dirty="0"/>
          </a:p>
          <a:p>
            <a:pPr eaLnBrk="1" hangingPunct="1"/>
            <a:r>
              <a:rPr lang="en-US" altLang="en-US" dirty="0">
                <a:solidFill>
                  <a:srgbClr val="000099"/>
                </a:solidFill>
              </a:rPr>
              <a:t>Proteomics is much more complicated than genomics. Most importantly, while the genome is a rather constant entity, the proteome differs from cell to cell and is constantly changing through its biochemical interactions with the genome and the environment. One organism will have radically different protein expression in different parts of its body, in different stages of its life cycle and in different environmental conditions.</a:t>
            </a:r>
          </a:p>
          <a:p>
            <a:pPr eaLnBrk="1" hangingPunct="1"/>
            <a:endParaRPr lang="en-US" altLang="en-US" dirty="0">
              <a:solidFill>
                <a:srgbClr val="000099"/>
              </a:solidFill>
            </a:endParaRPr>
          </a:p>
          <a:p>
            <a:pPr eaLnBrk="1" hangingPunct="1">
              <a:spcBef>
                <a:spcPct val="50000"/>
              </a:spcBef>
            </a:pPr>
            <a:endParaRPr lang="nl-NL" altLang="en-US" dirty="0">
              <a:solidFill>
                <a:srgbClr val="000099"/>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5">
            <a:extLst>
              <a:ext uri="{FF2B5EF4-FFF2-40B4-BE49-F238E27FC236}">
                <a16:creationId xmlns:a16="http://schemas.microsoft.com/office/drawing/2014/main" id="{EB1ACF98-690B-8E48-B52A-D0C1E58FF1CF}"/>
              </a:ext>
            </a:extLst>
          </p:cNvPr>
          <p:cNvSpPr>
            <a:spLocks noGrp="1"/>
          </p:cNvSpPr>
          <p:nvPr>
            <p:ph type="sldNum" sz="quarter" idx="12"/>
          </p:nvPr>
        </p:nvSpPr>
        <p:spPr/>
        <p:txBody>
          <a:bodyPr/>
          <a:lstStyle/>
          <a:p>
            <a:pPr>
              <a:defRPr/>
            </a:pPr>
            <a:fld id="{FC080CAF-592F-4B43-A12A-56484A26D26E}" type="slidenum">
              <a:rPr lang="en-US" altLang="en-US"/>
              <a:pPr>
                <a:defRPr/>
              </a:pPr>
              <a:t>3</a:t>
            </a:fld>
            <a:endParaRPr lang="en-US" altLang="en-US"/>
          </a:p>
        </p:txBody>
      </p:sp>
      <p:sp>
        <p:nvSpPr>
          <p:cNvPr id="7170" name="Rectangle 2">
            <a:extLst>
              <a:ext uri="{FF2B5EF4-FFF2-40B4-BE49-F238E27FC236}">
                <a16:creationId xmlns:a16="http://schemas.microsoft.com/office/drawing/2014/main" id="{52EB47A7-CFC2-D843-8DDE-784B6245E02B}"/>
              </a:ext>
            </a:extLst>
          </p:cNvPr>
          <p:cNvSpPr>
            <a:spLocks noChangeArrowheads="1"/>
          </p:cNvSpPr>
          <p:nvPr/>
        </p:nvSpPr>
        <p:spPr bwMode="auto">
          <a:xfrm>
            <a:off x="1524001" y="908051"/>
            <a:ext cx="8964613" cy="3313113"/>
          </a:xfrm>
          <a:prstGeom prst="rect">
            <a:avLst/>
          </a:prstGeom>
          <a:solidFill>
            <a:srgbClr val="FFFF99"/>
          </a:solidFill>
          <a:ln w="9525">
            <a:solidFill>
              <a:srgbClr val="FFFF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7171" name="Rectangle 3">
            <a:extLst>
              <a:ext uri="{FF2B5EF4-FFF2-40B4-BE49-F238E27FC236}">
                <a16:creationId xmlns:a16="http://schemas.microsoft.com/office/drawing/2014/main" id="{08276559-B727-F34C-BBB3-27463D8A8094}"/>
              </a:ext>
            </a:extLst>
          </p:cNvPr>
          <p:cNvSpPr>
            <a:spLocks noChangeArrowheads="1"/>
          </p:cNvSpPr>
          <p:nvPr/>
        </p:nvSpPr>
        <p:spPr bwMode="auto">
          <a:xfrm>
            <a:off x="2063751" y="1119188"/>
            <a:ext cx="2879699"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nl-NL" altLang="en-US" sz="3600" b="1"/>
              <a:t>Development </a:t>
            </a:r>
          </a:p>
          <a:p>
            <a:pPr eaLnBrk="1" hangingPunct="1"/>
            <a:r>
              <a:rPr lang="nl-NL" altLang="en-US" sz="3600" b="1"/>
              <a:t>of </a:t>
            </a:r>
          </a:p>
          <a:p>
            <a:pPr eaLnBrk="1" hangingPunct="1"/>
            <a:r>
              <a:rPr lang="nl-NL" altLang="en-US" sz="3600" b="1"/>
              <a:t>Genomics/</a:t>
            </a:r>
          </a:p>
          <a:p>
            <a:pPr eaLnBrk="1" hangingPunct="1"/>
            <a:r>
              <a:rPr lang="nl-NL" altLang="en-US" sz="3600" b="1"/>
              <a:t>Proteomics </a:t>
            </a:r>
          </a:p>
          <a:p>
            <a:pPr eaLnBrk="1" hangingPunct="1"/>
            <a:r>
              <a:rPr lang="nl-NL" altLang="en-US" sz="3600" b="1"/>
              <a:t>Databases</a:t>
            </a:r>
          </a:p>
        </p:txBody>
      </p:sp>
      <p:pic>
        <p:nvPicPr>
          <p:cNvPr id="7172" name="Picture 4">
            <a:extLst>
              <a:ext uri="{FF2B5EF4-FFF2-40B4-BE49-F238E27FC236}">
                <a16:creationId xmlns:a16="http://schemas.microsoft.com/office/drawing/2014/main" id="{A60643A7-CDF7-8449-ADF5-984698ABA7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48301" y="0"/>
            <a:ext cx="4329113"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3">
            <a:extLst>
              <a:ext uri="{FF2B5EF4-FFF2-40B4-BE49-F238E27FC236}">
                <a16:creationId xmlns:a16="http://schemas.microsoft.com/office/drawing/2014/main" id="{05EE54BD-99A5-3A40-B892-2604E4FC080E}"/>
              </a:ext>
            </a:extLst>
          </p:cNvPr>
          <p:cNvSpPr>
            <a:spLocks noGrp="1"/>
          </p:cNvSpPr>
          <p:nvPr>
            <p:ph type="sldNum" sz="quarter" idx="12"/>
          </p:nvPr>
        </p:nvSpPr>
        <p:spPr/>
        <p:txBody>
          <a:bodyPr/>
          <a:lstStyle/>
          <a:p>
            <a:pPr>
              <a:defRPr/>
            </a:pPr>
            <a:fld id="{BF40CF3F-4C8C-3147-8D8B-F32D8D28EF9C}" type="slidenum">
              <a:rPr lang="en-US" altLang="en-US"/>
              <a:pPr>
                <a:defRPr/>
              </a:pPr>
              <a:t>4</a:t>
            </a:fld>
            <a:endParaRPr lang="en-US" altLang="en-US"/>
          </a:p>
        </p:txBody>
      </p:sp>
      <p:sp>
        <p:nvSpPr>
          <p:cNvPr id="9218" name="Rectangle 2">
            <a:extLst>
              <a:ext uri="{FF2B5EF4-FFF2-40B4-BE49-F238E27FC236}">
                <a16:creationId xmlns:a16="http://schemas.microsoft.com/office/drawing/2014/main" id="{45BEBBCE-EC11-7042-8F8A-49373516DD2F}"/>
              </a:ext>
            </a:extLst>
          </p:cNvPr>
          <p:cNvSpPr>
            <a:spLocks noChangeArrowheads="1"/>
          </p:cNvSpPr>
          <p:nvPr/>
        </p:nvSpPr>
        <p:spPr bwMode="auto">
          <a:xfrm>
            <a:off x="3219450" y="1647825"/>
            <a:ext cx="91440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endParaRPr lang="en-US" altLang="en-US"/>
          </a:p>
        </p:txBody>
      </p:sp>
      <p:sp>
        <p:nvSpPr>
          <p:cNvPr id="34819" name="Rectangle 3">
            <a:extLst>
              <a:ext uri="{FF2B5EF4-FFF2-40B4-BE49-F238E27FC236}">
                <a16:creationId xmlns:a16="http://schemas.microsoft.com/office/drawing/2014/main" id="{7F75FD9F-E138-4948-9D4D-97C382850D3E}"/>
              </a:ext>
            </a:extLst>
          </p:cNvPr>
          <p:cNvSpPr>
            <a:spLocks noChangeArrowheads="1"/>
          </p:cNvSpPr>
          <p:nvPr/>
        </p:nvSpPr>
        <p:spPr bwMode="auto">
          <a:xfrm>
            <a:off x="6096001" y="692150"/>
            <a:ext cx="4537075"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449263">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r>
              <a:rPr lang="en-US" altLang="en-US" sz="2400" dirty="0">
                <a:solidFill>
                  <a:srgbClr val="000066"/>
                </a:solidFill>
                <a:latin typeface="Verdana" panose="020B0604030504040204" pitchFamily="34" charset="0"/>
                <a:cs typeface="Times New Roman" panose="02020603050405020304" pitchFamily="18" charset="0"/>
              </a:rPr>
              <a:t>modern map-makers have mapped the entire human genome</a:t>
            </a:r>
          </a:p>
          <a:p>
            <a:endParaRPr lang="en-US" altLang="en-US" sz="2400" dirty="0">
              <a:solidFill>
                <a:srgbClr val="000066"/>
              </a:solidFill>
              <a:latin typeface="Verdana" panose="020B0604030504040204" pitchFamily="34" charset="0"/>
              <a:cs typeface="Times New Roman" panose="02020603050405020304" pitchFamily="18" charset="0"/>
            </a:endParaRPr>
          </a:p>
          <a:p>
            <a:r>
              <a:rPr lang="en-US" altLang="en-US" sz="2400" dirty="0">
                <a:solidFill>
                  <a:srgbClr val="000066"/>
                </a:solidFill>
                <a:latin typeface="Verdana" panose="020B0604030504040204" pitchFamily="34" charset="0"/>
                <a:cs typeface="Times New Roman" panose="02020603050405020304" pitchFamily="18" charset="0"/>
              </a:rPr>
              <a:t>we know the entire 3.3 billion bps of the human genome !!!</a:t>
            </a:r>
          </a:p>
          <a:p>
            <a:endParaRPr lang="en-US" altLang="en-US" sz="2400" dirty="0">
              <a:solidFill>
                <a:srgbClr val="000066"/>
              </a:solidFill>
              <a:latin typeface="Verdana" panose="020B0604030504040204" pitchFamily="34" charset="0"/>
              <a:cs typeface="Times New Roman" panose="02020603050405020304" pitchFamily="18" charset="0"/>
            </a:endParaRPr>
          </a:p>
          <a:p>
            <a:r>
              <a:rPr lang="en-US" altLang="en-US" sz="2400" dirty="0">
                <a:solidFill>
                  <a:srgbClr val="000066"/>
                </a:solidFill>
                <a:latin typeface="Verdana" panose="020B0604030504040204" pitchFamily="34" charset="0"/>
                <a:cs typeface="Times New Roman" panose="02020603050405020304" pitchFamily="18" charset="0"/>
              </a:rPr>
              <a:t>… but what does it mean ???</a:t>
            </a:r>
          </a:p>
        </p:txBody>
      </p:sp>
      <p:pic>
        <p:nvPicPr>
          <p:cNvPr id="9220" name="Picture 4">
            <a:extLst>
              <a:ext uri="{FF2B5EF4-FFF2-40B4-BE49-F238E27FC236}">
                <a16:creationId xmlns:a16="http://schemas.microsoft.com/office/drawing/2014/main" id="{BC66DDB1-6E0D-334E-A2DB-CAF2E578F3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8925" y="-26988"/>
            <a:ext cx="4440238" cy="6911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4819">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481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EB65FC9D-4FD5-6740-AC3B-0C1358F2F4E2}"/>
              </a:ext>
            </a:extLst>
          </p:cNvPr>
          <p:cNvSpPr>
            <a:spLocks noGrp="1"/>
          </p:cNvSpPr>
          <p:nvPr>
            <p:ph type="sldNum" sz="quarter" idx="12"/>
          </p:nvPr>
        </p:nvSpPr>
        <p:spPr/>
        <p:txBody>
          <a:bodyPr/>
          <a:lstStyle/>
          <a:p>
            <a:pPr>
              <a:defRPr/>
            </a:pPr>
            <a:fld id="{E27E248A-FD2C-BC45-968C-6BD69371CE12}" type="slidenum">
              <a:rPr lang="en-US" altLang="en-US"/>
              <a:pPr>
                <a:defRPr/>
              </a:pPr>
              <a:t>5</a:t>
            </a:fld>
            <a:endParaRPr lang="en-US" altLang="en-US"/>
          </a:p>
        </p:txBody>
      </p:sp>
      <p:pic>
        <p:nvPicPr>
          <p:cNvPr id="11266" name="Picture 2">
            <a:extLst>
              <a:ext uri="{FF2B5EF4-FFF2-40B4-BE49-F238E27FC236}">
                <a16:creationId xmlns:a16="http://schemas.microsoft.com/office/drawing/2014/main" id="{14067C28-4B02-E245-B678-E6FF3F2794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8925" y="981075"/>
            <a:ext cx="9074150" cy="588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67" name="Text Box 3">
            <a:extLst>
              <a:ext uri="{FF2B5EF4-FFF2-40B4-BE49-F238E27FC236}">
                <a16:creationId xmlns:a16="http://schemas.microsoft.com/office/drawing/2014/main" id="{8F554ED7-55F5-9B4C-AFFE-1AF65D62E3A0}"/>
              </a:ext>
            </a:extLst>
          </p:cNvPr>
          <p:cNvSpPr txBox="1">
            <a:spLocks noChangeArrowheads="1"/>
          </p:cNvSpPr>
          <p:nvPr/>
        </p:nvSpPr>
        <p:spPr bwMode="auto">
          <a:xfrm>
            <a:off x="1919288" y="404813"/>
            <a:ext cx="84248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spcBef>
                <a:spcPct val="50000"/>
              </a:spcBef>
            </a:pPr>
            <a:r>
              <a:rPr lang="en-US" altLang="en-US" sz="2800">
                <a:latin typeface="Times New Roman" panose="02020603050405020304" pitchFamily="18" charset="0"/>
              </a:rPr>
              <a:t>Metabolic activity in GENETIC PATHWAYS</a:t>
            </a:r>
            <a:endParaRPr lang="nl-NL" altLang="en-US" sz="2800">
              <a:latin typeface="Times New Roman" panose="02020603050405020304" pitchFamily="18" charset="0"/>
            </a:endParaRP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17EA7B36-5D72-5646-9515-F8E31E7BE563}"/>
              </a:ext>
            </a:extLst>
          </p:cNvPr>
          <p:cNvSpPr>
            <a:spLocks noGrp="1"/>
          </p:cNvSpPr>
          <p:nvPr>
            <p:ph type="sldNum" sz="quarter" idx="12"/>
          </p:nvPr>
        </p:nvSpPr>
        <p:spPr/>
        <p:txBody>
          <a:bodyPr/>
          <a:lstStyle/>
          <a:p>
            <a:pPr>
              <a:defRPr/>
            </a:pPr>
            <a:fld id="{96F1E9FC-2561-2A45-8485-E3D6E563455E}" type="slidenum">
              <a:rPr lang="en-US" altLang="en-US"/>
              <a:pPr>
                <a:defRPr/>
              </a:pPr>
              <a:t>6</a:t>
            </a:fld>
            <a:endParaRPr lang="en-US" altLang="en-US"/>
          </a:p>
        </p:txBody>
      </p:sp>
      <p:pic>
        <p:nvPicPr>
          <p:cNvPr id="13314" name="Picture 2">
            <a:extLst>
              <a:ext uri="{FF2B5EF4-FFF2-40B4-BE49-F238E27FC236}">
                <a16:creationId xmlns:a16="http://schemas.microsoft.com/office/drawing/2014/main" id="{CA32D763-249F-F543-84AA-B1AB57DE69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1" y="0"/>
            <a:ext cx="4981575"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15" name="Rectangle 3">
            <a:extLst>
              <a:ext uri="{FF2B5EF4-FFF2-40B4-BE49-F238E27FC236}">
                <a16:creationId xmlns:a16="http://schemas.microsoft.com/office/drawing/2014/main" id="{0F033C27-1A1C-B34B-BEF7-490B535E1653}"/>
              </a:ext>
            </a:extLst>
          </p:cNvPr>
          <p:cNvSpPr>
            <a:spLocks noChangeArrowheads="1"/>
          </p:cNvSpPr>
          <p:nvPr/>
        </p:nvSpPr>
        <p:spPr bwMode="auto">
          <a:xfrm>
            <a:off x="6743700" y="692151"/>
            <a:ext cx="3257550" cy="3387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nl-NL" altLang="en-US" sz="3600">
                <a:latin typeface="Times New Roman" panose="02020603050405020304" pitchFamily="18" charset="0"/>
              </a:rPr>
              <a:t>How can we </a:t>
            </a:r>
          </a:p>
          <a:p>
            <a:pPr eaLnBrk="1" hangingPunct="1"/>
            <a:r>
              <a:rPr lang="nl-NL" altLang="en-US" sz="3600">
                <a:latin typeface="Times New Roman" panose="02020603050405020304" pitchFamily="18" charset="0"/>
              </a:rPr>
              <a:t>measure </a:t>
            </a:r>
          </a:p>
          <a:p>
            <a:pPr eaLnBrk="1" hangingPunct="1"/>
            <a:r>
              <a:rPr lang="nl-NL" altLang="en-US" sz="3600">
                <a:latin typeface="Times New Roman" panose="02020603050405020304" pitchFamily="18" charset="0"/>
              </a:rPr>
              <a:t>metabolic </a:t>
            </a:r>
          </a:p>
          <a:p>
            <a:pPr eaLnBrk="1" hangingPunct="1"/>
            <a:r>
              <a:rPr lang="nl-NL" altLang="en-US" sz="3600">
                <a:latin typeface="Times New Roman" panose="02020603050405020304" pitchFamily="18" charset="0"/>
              </a:rPr>
              <a:t>processes </a:t>
            </a:r>
          </a:p>
          <a:p>
            <a:pPr eaLnBrk="1" hangingPunct="1"/>
            <a:r>
              <a:rPr lang="nl-NL" altLang="en-US" sz="3600">
                <a:latin typeface="Times New Roman" panose="02020603050405020304" pitchFamily="18" charset="0"/>
              </a:rPr>
              <a:t>and</a:t>
            </a:r>
          </a:p>
          <a:p>
            <a:pPr eaLnBrk="1" hangingPunct="1"/>
            <a:r>
              <a:rPr lang="nl-NL" altLang="en-US" sz="3600">
                <a:latin typeface="Times New Roman" panose="02020603050405020304" pitchFamily="18" charset="0"/>
              </a:rPr>
              <a:t>gene activity ???</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5">
            <a:extLst>
              <a:ext uri="{FF2B5EF4-FFF2-40B4-BE49-F238E27FC236}">
                <a16:creationId xmlns:a16="http://schemas.microsoft.com/office/drawing/2014/main" id="{D3671FA2-C3CA-1E47-8D30-5726E06F7297}"/>
              </a:ext>
            </a:extLst>
          </p:cNvPr>
          <p:cNvSpPr>
            <a:spLocks noGrp="1"/>
          </p:cNvSpPr>
          <p:nvPr>
            <p:ph type="sldNum" sz="quarter" idx="12"/>
          </p:nvPr>
        </p:nvSpPr>
        <p:spPr/>
        <p:txBody>
          <a:bodyPr/>
          <a:lstStyle/>
          <a:p>
            <a:pPr>
              <a:defRPr/>
            </a:pPr>
            <a:fld id="{B3F963CB-4E8A-8F4B-BA39-9CACB5D50068}" type="slidenum">
              <a:rPr lang="en-US" altLang="en-US"/>
              <a:pPr>
                <a:defRPr/>
              </a:pPr>
              <a:t>7</a:t>
            </a:fld>
            <a:endParaRPr lang="en-US" altLang="en-US"/>
          </a:p>
        </p:txBody>
      </p:sp>
      <p:pic>
        <p:nvPicPr>
          <p:cNvPr id="15362" name="Picture 2">
            <a:extLst>
              <a:ext uri="{FF2B5EF4-FFF2-40B4-BE49-F238E27FC236}">
                <a16:creationId xmlns:a16="http://schemas.microsoft.com/office/drawing/2014/main" id="{294EC87E-2758-8C4D-AB7C-31182F28D0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1088" y="0"/>
            <a:ext cx="76327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3" name="Rectangle 3">
            <a:extLst>
              <a:ext uri="{FF2B5EF4-FFF2-40B4-BE49-F238E27FC236}">
                <a16:creationId xmlns:a16="http://schemas.microsoft.com/office/drawing/2014/main" id="{A71C372F-71FE-DA49-911F-6F46EB362416}"/>
              </a:ext>
            </a:extLst>
          </p:cNvPr>
          <p:cNvSpPr>
            <a:spLocks noChangeArrowheads="1"/>
          </p:cNvSpPr>
          <p:nvPr/>
        </p:nvSpPr>
        <p:spPr bwMode="auto">
          <a:xfrm>
            <a:off x="2351088" y="5087938"/>
            <a:ext cx="3656012"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nl-NL" altLang="en-US" sz="2800" b="1">
                <a:solidFill>
                  <a:srgbClr val="FFFF00"/>
                </a:solidFill>
                <a:latin typeface="Times New Roman" panose="02020603050405020304" pitchFamily="18" charset="0"/>
              </a:rPr>
              <a:t>EXAMPLE</a:t>
            </a:r>
            <a:r>
              <a:rPr lang="nl-NL" altLang="en-US" sz="2800">
                <a:solidFill>
                  <a:srgbClr val="FFFF00"/>
                </a:solidFill>
                <a:latin typeface="Times New Roman" panose="02020603050405020304" pitchFamily="18" charset="0"/>
              </a:rPr>
              <a:t>:</a:t>
            </a:r>
          </a:p>
          <a:p>
            <a:pPr eaLnBrk="1" hangingPunct="1"/>
            <a:r>
              <a:rPr lang="nl-NL" altLang="en-US" sz="2800" i="1">
                <a:solidFill>
                  <a:srgbClr val="FFFF00"/>
                </a:solidFill>
                <a:latin typeface="Times New Roman" panose="02020603050405020304" pitchFamily="18" charset="0"/>
              </a:rPr>
              <a:t>Caenorhabditis elegans</a:t>
            </a:r>
            <a:r>
              <a:rPr lang="nl-NL" altLang="en-US" sz="2800">
                <a:latin typeface="Times New Roman" panose="02020603050405020304" pitchFamily="18" charset="0"/>
              </a:rPr>
              <a:t> </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5">
            <a:extLst>
              <a:ext uri="{FF2B5EF4-FFF2-40B4-BE49-F238E27FC236}">
                <a16:creationId xmlns:a16="http://schemas.microsoft.com/office/drawing/2014/main" id="{F0A85C89-D664-8A45-BA98-10D8764C89EE}"/>
              </a:ext>
            </a:extLst>
          </p:cNvPr>
          <p:cNvSpPr>
            <a:spLocks noGrp="1"/>
          </p:cNvSpPr>
          <p:nvPr>
            <p:ph type="sldNum" sz="quarter" idx="12"/>
          </p:nvPr>
        </p:nvSpPr>
        <p:spPr/>
        <p:txBody>
          <a:bodyPr/>
          <a:lstStyle/>
          <a:p>
            <a:pPr>
              <a:defRPr/>
            </a:pPr>
            <a:fld id="{52118629-F6E9-DD45-9AC3-F1F36B2B38FB}" type="slidenum">
              <a:rPr lang="en-US" altLang="en-US"/>
              <a:pPr>
                <a:defRPr/>
              </a:pPr>
              <a:t>8</a:t>
            </a:fld>
            <a:endParaRPr lang="en-US" altLang="en-US"/>
          </a:p>
        </p:txBody>
      </p:sp>
      <p:sp>
        <p:nvSpPr>
          <p:cNvPr id="17410" name="Rectangle 2">
            <a:extLst>
              <a:ext uri="{FF2B5EF4-FFF2-40B4-BE49-F238E27FC236}">
                <a16:creationId xmlns:a16="http://schemas.microsoft.com/office/drawing/2014/main" id="{130A9F1B-5D6C-174B-BCC4-F70E1CFB8C41}"/>
              </a:ext>
            </a:extLst>
          </p:cNvPr>
          <p:cNvSpPr>
            <a:spLocks noChangeArrowheads="1"/>
          </p:cNvSpPr>
          <p:nvPr/>
        </p:nvSpPr>
        <p:spPr bwMode="auto">
          <a:xfrm>
            <a:off x="2135189" y="665164"/>
            <a:ext cx="7921625" cy="448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nl-NL" altLang="en-US" sz="3600" dirty="0" err="1">
                <a:solidFill>
                  <a:srgbClr val="000099"/>
                </a:solidFill>
                <a:latin typeface="Times New Roman" panose="02020603050405020304" pitchFamily="18" charset="0"/>
              </a:rPr>
              <a:t>Until</a:t>
            </a:r>
            <a:r>
              <a:rPr lang="nl-NL" altLang="en-US" sz="3600" dirty="0">
                <a:solidFill>
                  <a:srgbClr val="000099"/>
                </a:solidFill>
                <a:latin typeface="Times New Roman" panose="02020603050405020304" pitchFamily="18" charset="0"/>
              </a:rPr>
              <a:t> </a:t>
            </a:r>
            <a:r>
              <a:rPr lang="nl-NL" altLang="en-US" sz="3600" dirty="0" err="1">
                <a:solidFill>
                  <a:srgbClr val="000099"/>
                </a:solidFill>
                <a:latin typeface="Times New Roman" panose="02020603050405020304" pitchFamily="18" charset="0"/>
              </a:rPr>
              <a:t>recently</a:t>
            </a:r>
            <a:r>
              <a:rPr lang="nl-NL" altLang="en-US" sz="3600" dirty="0">
                <a:solidFill>
                  <a:srgbClr val="000099"/>
                </a:solidFill>
                <a:latin typeface="Times New Roman" panose="02020603050405020304" pitchFamily="18" charset="0"/>
              </a:rPr>
              <a:t> we </a:t>
            </a:r>
            <a:r>
              <a:rPr lang="nl-NL" altLang="en-US" sz="3600" dirty="0" err="1">
                <a:solidFill>
                  <a:srgbClr val="000099"/>
                </a:solidFill>
                <a:latin typeface="Times New Roman" panose="02020603050405020304" pitchFamily="18" charset="0"/>
              </a:rPr>
              <a:t>lacked</a:t>
            </a:r>
            <a:r>
              <a:rPr lang="nl-NL" altLang="en-US" sz="3600" dirty="0">
                <a:solidFill>
                  <a:srgbClr val="000099"/>
                </a:solidFill>
                <a:latin typeface="Times New Roman" panose="02020603050405020304" pitchFamily="18" charset="0"/>
              </a:rPr>
              <a:t> tools </a:t>
            </a:r>
            <a:r>
              <a:rPr lang="nl-NL" altLang="en-US" sz="3600" dirty="0" err="1">
                <a:solidFill>
                  <a:srgbClr val="000099"/>
                </a:solidFill>
                <a:latin typeface="Times New Roman" panose="02020603050405020304" pitchFamily="18" charset="0"/>
              </a:rPr>
              <a:t>to</a:t>
            </a:r>
            <a:r>
              <a:rPr lang="nl-NL" altLang="en-US" sz="3600" dirty="0">
                <a:solidFill>
                  <a:srgbClr val="000099"/>
                </a:solidFill>
                <a:latin typeface="Times New Roman" panose="02020603050405020304" pitchFamily="18" charset="0"/>
              </a:rPr>
              <a:t> </a:t>
            </a:r>
            <a:r>
              <a:rPr lang="nl-NL" altLang="en-US" sz="3600" dirty="0" err="1">
                <a:solidFill>
                  <a:srgbClr val="000099"/>
                </a:solidFill>
                <a:latin typeface="Times New Roman" panose="02020603050405020304" pitchFamily="18" charset="0"/>
              </a:rPr>
              <a:t>measure</a:t>
            </a:r>
            <a:r>
              <a:rPr lang="nl-NL" altLang="en-US" sz="3600" dirty="0">
                <a:solidFill>
                  <a:srgbClr val="000099"/>
                </a:solidFill>
                <a:latin typeface="Times New Roman" panose="02020603050405020304" pitchFamily="18" charset="0"/>
              </a:rPr>
              <a:t> gene </a:t>
            </a:r>
            <a:r>
              <a:rPr lang="nl-NL" altLang="en-US" sz="3600" dirty="0" err="1">
                <a:solidFill>
                  <a:srgbClr val="000099"/>
                </a:solidFill>
                <a:latin typeface="Times New Roman" panose="02020603050405020304" pitchFamily="18" charset="0"/>
              </a:rPr>
              <a:t>activity</a:t>
            </a:r>
            <a:endParaRPr lang="nl-NL" altLang="en-US" sz="3600" dirty="0">
              <a:solidFill>
                <a:srgbClr val="000099"/>
              </a:solidFill>
              <a:latin typeface="Times New Roman" panose="02020603050405020304" pitchFamily="18" charset="0"/>
            </a:endParaRPr>
          </a:p>
          <a:p>
            <a:pPr eaLnBrk="1" hangingPunct="1"/>
            <a:endParaRPr lang="en-US" altLang="en-US" sz="3600" dirty="0">
              <a:solidFill>
                <a:srgbClr val="000099"/>
              </a:solidFill>
              <a:latin typeface="Times New Roman" panose="02020603050405020304" pitchFamily="18" charset="0"/>
            </a:endParaRPr>
          </a:p>
          <a:p>
            <a:pPr eaLnBrk="1" hangingPunct="1"/>
            <a:r>
              <a:rPr lang="en-US" altLang="en-US" sz="3600" dirty="0">
                <a:solidFill>
                  <a:srgbClr val="000099"/>
                </a:solidFill>
                <a:latin typeface="Times New Roman" panose="02020603050405020304" pitchFamily="18" charset="0"/>
              </a:rPr>
              <a:t>1989 saw the introduction of the microarray technique by Stephen Fodor </a:t>
            </a:r>
          </a:p>
          <a:p>
            <a:pPr eaLnBrk="1" hangingPunct="1"/>
            <a:endParaRPr lang="en-US" altLang="en-US" sz="3600" dirty="0">
              <a:solidFill>
                <a:srgbClr val="000099"/>
              </a:solidFill>
              <a:latin typeface="Times New Roman" panose="02020603050405020304" pitchFamily="18" charset="0"/>
            </a:endParaRPr>
          </a:p>
          <a:p>
            <a:pPr eaLnBrk="1" hangingPunct="1"/>
            <a:r>
              <a:rPr lang="en-US" altLang="en-US" sz="3600" dirty="0">
                <a:solidFill>
                  <a:srgbClr val="000099"/>
                </a:solidFill>
                <a:latin typeface="Times New Roman" panose="02020603050405020304" pitchFamily="18" charset="0"/>
              </a:rPr>
              <a:t>But only in 1992 this technique became generally available – but still very costly</a:t>
            </a:r>
            <a:endParaRPr lang="nl-NL" altLang="en-US" sz="3600" dirty="0">
              <a:solidFill>
                <a:srgbClr val="000099"/>
              </a:solidFill>
              <a:latin typeface="Times New Roman" panose="02020603050405020304" pitchFamily="18" charset="0"/>
            </a:endParaRP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Slide Number Placeholder 5">
            <a:extLst>
              <a:ext uri="{FF2B5EF4-FFF2-40B4-BE49-F238E27FC236}">
                <a16:creationId xmlns:a16="http://schemas.microsoft.com/office/drawing/2014/main" id="{70785FFB-3AA2-5642-B03C-B901E366555C}"/>
              </a:ext>
            </a:extLst>
          </p:cNvPr>
          <p:cNvSpPr>
            <a:spLocks noGrp="1"/>
          </p:cNvSpPr>
          <p:nvPr>
            <p:ph type="sldNum" sz="quarter" idx="12"/>
          </p:nvPr>
        </p:nvSpPr>
        <p:spPr/>
        <p:txBody>
          <a:bodyPr/>
          <a:lstStyle/>
          <a:p>
            <a:pPr>
              <a:defRPr/>
            </a:pPr>
            <a:fld id="{C6388E7E-4172-1348-92CB-053D03C0AD76}" type="slidenum">
              <a:rPr lang="en-US" altLang="en-US"/>
              <a:pPr>
                <a:defRPr/>
              </a:pPr>
              <a:t>9</a:t>
            </a:fld>
            <a:endParaRPr lang="en-US" altLang="en-US"/>
          </a:p>
        </p:txBody>
      </p:sp>
      <p:sp>
        <p:nvSpPr>
          <p:cNvPr id="19458" name="Rectangle 2">
            <a:extLst>
              <a:ext uri="{FF2B5EF4-FFF2-40B4-BE49-F238E27FC236}">
                <a16:creationId xmlns:a16="http://schemas.microsoft.com/office/drawing/2014/main" id="{0AA4A375-3EB7-FF44-BDD5-7E638F318466}"/>
              </a:ext>
            </a:extLst>
          </p:cNvPr>
          <p:cNvSpPr>
            <a:spLocks noChangeArrowheads="1"/>
          </p:cNvSpPr>
          <p:nvPr/>
        </p:nvSpPr>
        <p:spPr bwMode="auto">
          <a:xfrm>
            <a:off x="2135189" y="665164"/>
            <a:ext cx="7921625" cy="4486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r>
              <a:rPr lang="nl-NL" altLang="en-US" sz="3600">
                <a:solidFill>
                  <a:srgbClr val="000099"/>
                </a:solidFill>
                <a:latin typeface="Times New Roman" panose="02020603050405020304" pitchFamily="18" charset="0"/>
              </a:rPr>
              <a:t>Until recently we lacked tools to measure gene activity</a:t>
            </a:r>
          </a:p>
          <a:p>
            <a:pPr eaLnBrk="1" hangingPunct="1"/>
            <a:endParaRPr lang="en-US" altLang="en-US" sz="3600">
              <a:solidFill>
                <a:srgbClr val="000099"/>
              </a:solidFill>
              <a:latin typeface="Times New Roman" panose="02020603050405020304" pitchFamily="18" charset="0"/>
            </a:endParaRPr>
          </a:p>
          <a:p>
            <a:pPr eaLnBrk="1" hangingPunct="1"/>
            <a:r>
              <a:rPr lang="en-US" altLang="en-US" sz="3600">
                <a:solidFill>
                  <a:srgbClr val="000099"/>
                </a:solidFill>
                <a:latin typeface="Times New Roman" panose="02020603050405020304" pitchFamily="18" charset="0"/>
              </a:rPr>
              <a:t>1989 saw the introduction of the microarray technique by Stephen Fodor </a:t>
            </a:r>
          </a:p>
          <a:p>
            <a:pPr eaLnBrk="1" hangingPunct="1"/>
            <a:endParaRPr lang="en-US" altLang="en-US" sz="3600">
              <a:solidFill>
                <a:srgbClr val="000099"/>
              </a:solidFill>
              <a:latin typeface="Times New Roman" panose="02020603050405020304" pitchFamily="18" charset="0"/>
            </a:endParaRPr>
          </a:p>
          <a:p>
            <a:pPr eaLnBrk="1" hangingPunct="1"/>
            <a:r>
              <a:rPr lang="en-US" altLang="en-US" sz="3600">
                <a:solidFill>
                  <a:srgbClr val="000099"/>
                </a:solidFill>
                <a:latin typeface="Times New Roman" panose="02020603050405020304" pitchFamily="18" charset="0"/>
              </a:rPr>
              <a:t>But only in 1992 this technique became generally available – but still very costly</a:t>
            </a:r>
            <a:endParaRPr lang="nl-NL" altLang="en-US" sz="3600">
              <a:solidFill>
                <a:srgbClr val="000099"/>
              </a:solidFill>
              <a:latin typeface="Times New Roman" panose="02020603050405020304" pitchFamily="18" charset="0"/>
            </a:endParaRPr>
          </a:p>
        </p:txBody>
      </p:sp>
      <p:grpSp>
        <p:nvGrpSpPr>
          <p:cNvPr id="47107" name="Group 3">
            <a:extLst>
              <a:ext uri="{FF2B5EF4-FFF2-40B4-BE49-F238E27FC236}">
                <a16:creationId xmlns:a16="http://schemas.microsoft.com/office/drawing/2014/main" id="{891AE2CA-07C9-4643-B045-F37A4A62018D}"/>
              </a:ext>
            </a:extLst>
          </p:cNvPr>
          <p:cNvGrpSpPr>
            <a:grpSpLocks/>
          </p:cNvGrpSpPr>
          <p:nvPr/>
        </p:nvGrpSpPr>
        <p:grpSpPr bwMode="auto">
          <a:xfrm>
            <a:off x="3510014" y="845481"/>
            <a:ext cx="4392612" cy="5441950"/>
            <a:chOff x="385" y="255"/>
            <a:chExt cx="2767" cy="3428"/>
          </a:xfrm>
        </p:grpSpPr>
        <p:pic>
          <p:nvPicPr>
            <p:cNvPr id="19469" name="Picture 4">
              <a:extLst>
                <a:ext uri="{FF2B5EF4-FFF2-40B4-BE49-F238E27FC236}">
                  <a16:creationId xmlns:a16="http://schemas.microsoft.com/office/drawing/2014/main" id="{2115035B-B135-FA4C-9D6B-784986C523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5" y="255"/>
              <a:ext cx="2694" cy="29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70" name="Text Box 5">
              <a:extLst>
                <a:ext uri="{FF2B5EF4-FFF2-40B4-BE49-F238E27FC236}">
                  <a16:creationId xmlns:a16="http://schemas.microsoft.com/office/drawing/2014/main" id="{630D1033-7402-8743-AA25-0B8B0296E9EE}"/>
                </a:ext>
              </a:extLst>
            </p:cNvPr>
            <p:cNvSpPr txBox="1">
              <a:spLocks noChangeArrowheads="1"/>
            </p:cNvSpPr>
            <p:nvPr/>
          </p:nvSpPr>
          <p:spPr bwMode="auto">
            <a:xfrm>
              <a:off x="385" y="3203"/>
              <a:ext cx="2767"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spcBef>
                  <a:spcPct val="50000"/>
                </a:spcBef>
              </a:pPr>
              <a:r>
                <a:rPr lang="en-US" altLang="en-US" sz="4400">
                  <a:solidFill>
                    <a:schemeClr val="bg1"/>
                  </a:solidFill>
                  <a:latin typeface="Times New Roman" panose="02020603050405020304" pitchFamily="18" charset="0"/>
                </a:rPr>
                <a:t>Stephen Fodor</a:t>
              </a:r>
              <a:endParaRPr lang="nl-NL" altLang="en-US" sz="4400">
                <a:solidFill>
                  <a:schemeClr val="bg1"/>
                </a:solidFill>
                <a:latin typeface="Times New Roman" panose="02020603050405020304" pitchFamily="18" charset="0"/>
              </a:endParaRPr>
            </a:p>
          </p:txBody>
        </p:sp>
      </p:grpSp>
      <p:grpSp>
        <p:nvGrpSpPr>
          <p:cNvPr id="47110" name="Group 6">
            <a:extLst>
              <a:ext uri="{FF2B5EF4-FFF2-40B4-BE49-F238E27FC236}">
                <a16:creationId xmlns:a16="http://schemas.microsoft.com/office/drawing/2014/main" id="{49F0CC6B-CDE8-684F-B4F0-3770A64A7DB5}"/>
              </a:ext>
            </a:extLst>
          </p:cNvPr>
          <p:cNvGrpSpPr>
            <a:grpSpLocks/>
          </p:cNvGrpSpPr>
          <p:nvPr/>
        </p:nvGrpSpPr>
        <p:grpSpPr bwMode="auto">
          <a:xfrm>
            <a:off x="6600826" y="404813"/>
            <a:ext cx="4067175" cy="4373562"/>
            <a:chOff x="3198" y="255"/>
            <a:chExt cx="2562" cy="2755"/>
          </a:xfrm>
        </p:grpSpPr>
        <p:pic>
          <p:nvPicPr>
            <p:cNvPr id="19467" name="Picture 7">
              <a:extLst>
                <a:ext uri="{FF2B5EF4-FFF2-40B4-BE49-F238E27FC236}">
                  <a16:creationId xmlns:a16="http://schemas.microsoft.com/office/drawing/2014/main" id="{29E72651-8455-8C47-A750-325CD2DE28B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98" y="255"/>
              <a:ext cx="2562" cy="2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68" name="Text Box 8">
              <a:extLst>
                <a:ext uri="{FF2B5EF4-FFF2-40B4-BE49-F238E27FC236}">
                  <a16:creationId xmlns:a16="http://schemas.microsoft.com/office/drawing/2014/main" id="{0DE1CB83-57E0-4240-97C6-E27C06240250}"/>
                </a:ext>
              </a:extLst>
            </p:cNvPr>
            <p:cNvSpPr txBox="1">
              <a:spLocks noChangeArrowheads="1"/>
            </p:cNvSpPr>
            <p:nvPr/>
          </p:nvSpPr>
          <p:spPr bwMode="auto">
            <a:xfrm>
              <a:off x="3379" y="2568"/>
              <a:ext cx="1996"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algn="ctr" eaLnBrk="1" hangingPunct="1">
                <a:spcBef>
                  <a:spcPct val="50000"/>
                </a:spcBef>
              </a:pPr>
              <a:r>
                <a:rPr lang="nl-NL" altLang="en-US" sz="4000">
                  <a:solidFill>
                    <a:schemeClr val="bg1"/>
                  </a:solidFill>
                  <a:latin typeface="Times New Roman" panose="02020603050405020304" pitchFamily="18" charset="0"/>
                </a:rPr>
                <a:t>Microarray</a:t>
              </a:r>
              <a:r>
                <a:rPr lang="nl-NL" altLang="en-US" sz="2800">
                  <a:latin typeface="Times New Roman" panose="02020603050405020304" pitchFamily="18" charset="0"/>
                </a:rPr>
                <a:t> </a:t>
              </a:r>
            </a:p>
          </p:txBody>
        </p:sp>
      </p:grpSp>
      <p:grpSp>
        <p:nvGrpSpPr>
          <p:cNvPr id="47113" name="Group 9">
            <a:extLst>
              <a:ext uri="{FF2B5EF4-FFF2-40B4-BE49-F238E27FC236}">
                <a16:creationId xmlns:a16="http://schemas.microsoft.com/office/drawing/2014/main" id="{83C879C0-E965-E041-8A88-116ED3D80DE7}"/>
              </a:ext>
            </a:extLst>
          </p:cNvPr>
          <p:cNvGrpSpPr>
            <a:grpSpLocks/>
          </p:cNvGrpSpPr>
          <p:nvPr/>
        </p:nvGrpSpPr>
        <p:grpSpPr bwMode="auto">
          <a:xfrm>
            <a:off x="5045868" y="391317"/>
            <a:ext cx="7129463" cy="6291263"/>
            <a:chOff x="1111" y="436"/>
            <a:chExt cx="4491" cy="3963"/>
          </a:xfrm>
        </p:grpSpPr>
        <p:sp>
          <p:nvSpPr>
            <p:cNvPr id="19465" name="Text Box 10">
              <a:extLst>
                <a:ext uri="{FF2B5EF4-FFF2-40B4-BE49-F238E27FC236}">
                  <a16:creationId xmlns:a16="http://schemas.microsoft.com/office/drawing/2014/main" id="{D6367224-B779-BE45-896C-3DBBE723696A}"/>
                </a:ext>
              </a:extLst>
            </p:cNvPr>
            <p:cNvSpPr txBox="1">
              <a:spLocks noChangeArrowheads="1"/>
            </p:cNvSpPr>
            <p:nvPr/>
          </p:nvSpPr>
          <p:spPr bwMode="auto">
            <a:xfrm>
              <a:off x="1111" y="436"/>
              <a:ext cx="4491" cy="3963"/>
            </a:xfrm>
            <a:prstGeom prst="rect">
              <a:avLst/>
            </a:prstGeom>
            <a:solidFill>
              <a:srgbClr val="CC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spcBef>
                  <a:spcPct val="50000"/>
                </a:spcBef>
              </a:pPr>
              <a:endParaRPr lang="nl-NL" altLang="en-US" sz="2800">
                <a:latin typeface="Times New Roman" panose="02020603050405020304" pitchFamily="18" charset="0"/>
              </a:endParaRPr>
            </a:p>
            <a:p>
              <a:pPr eaLnBrk="1" hangingPunct="1">
                <a:spcBef>
                  <a:spcPct val="50000"/>
                </a:spcBef>
              </a:pPr>
              <a:endParaRPr lang="nl-NL" altLang="en-US" sz="2800">
                <a:latin typeface="Times New Roman" panose="02020603050405020304" pitchFamily="18" charset="0"/>
              </a:endParaRPr>
            </a:p>
            <a:p>
              <a:pPr eaLnBrk="1" hangingPunct="1">
                <a:spcBef>
                  <a:spcPct val="50000"/>
                </a:spcBef>
              </a:pPr>
              <a:endParaRPr lang="nl-NL" altLang="en-US" sz="2800">
                <a:latin typeface="Times New Roman" panose="02020603050405020304" pitchFamily="18" charset="0"/>
              </a:endParaRPr>
            </a:p>
            <a:p>
              <a:pPr eaLnBrk="1" hangingPunct="1">
                <a:spcBef>
                  <a:spcPct val="50000"/>
                </a:spcBef>
              </a:pPr>
              <a:endParaRPr lang="nl-NL" altLang="en-US" sz="2800">
                <a:latin typeface="Times New Roman" panose="02020603050405020304" pitchFamily="18" charset="0"/>
              </a:endParaRPr>
            </a:p>
            <a:p>
              <a:pPr eaLnBrk="1" hangingPunct="1">
                <a:spcBef>
                  <a:spcPct val="50000"/>
                </a:spcBef>
              </a:pPr>
              <a:endParaRPr lang="nl-NL" altLang="en-US" sz="2800">
                <a:latin typeface="Times New Roman" panose="02020603050405020304" pitchFamily="18" charset="0"/>
              </a:endParaRPr>
            </a:p>
            <a:p>
              <a:pPr eaLnBrk="1" hangingPunct="1">
                <a:spcBef>
                  <a:spcPct val="50000"/>
                </a:spcBef>
              </a:pPr>
              <a:endParaRPr lang="nl-NL" altLang="en-US" sz="2800">
                <a:latin typeface="Times New Roman" panose="02020603050405020304" pitchFamily="18" charset="0"/>
              </a:endParaRPr>
            </a:p>
            <a:p>
              <a:pPr eaLnBrk="1" hangingPunct="1">
                <a:spcBef>
                  <a:spcPct val="50000"/>
                </a:spcBef>
              </a:pPr>
              <a:endParaRPr lang="nl-NL" altLang="en-US" sz="2800">
                <a:latin typeface="Times New Roman" panose="02020603050405020304" pitchFamily="18" charset="0"/>
              </a:endParaRPr>
            </a:p>
            <a:p>
              <a:pPr eaLnBrk="1" hangingPunct="1">
                <a:spcBef>
                  <a:spcPct val="50000"/>
                </a:spcBef>
              </a:pPr>
              <a:endParaRPr lang="nl-NL" altLang="en-US" sz="2800">
                <a:latin typeface="Times New Roman" panose="02020603050405020304" pitchFamily="18" charset="0"/>
              </a:endParaRPr>
            </a:p>
            <a:p>
              <a:pPr eaLnBrk="1" hangingPunct="1">
                <a:spcBef>
                  <a:spcPct val="50000"/>
                </a:spcBef>
              </a:pPr>
              <a:endParaRPr lang="nl-NL" altLang="en-US" sz="2800">
                <a:latin typeface="Times New Roman" panose="02020603050405020304" pitchFamily="18" charset="0"/>
              </a:endParaRPr>
            </a:p>
            <a:p>
              <a:pPr eaLnBrk="1" hangingPunct="1">
                <a:spcBef>
                  <a:spcPct val="50000"/>
                </a:spcBef>
              </a:pPr>
              <a:r>
                <a:rPr lang="nl-NL" altLang="en-US" sz="2800">
                  <a:latin typeface="Times New Roman" panose="02020603050405020304" pitchFamily="18" charset="0"/>
                </a:rPr>
                <a:t>Microarray-ontwikkelaar</a:t>
              </a:r>
            </a:p>
          </p:txBody>
        </p:sp>
        <p:pic>
          <p:nvPicPr>
            <p:cNvPr id="19466" name="Picture 11">
              <a:extLst>
                <a:ext uri="{FF2B5EF4-FFF2-40B4-BE49-F238E27FC236}">
                  <a16:creationId xmlns:a16="http://schemas.microsoft.com/office/drawing/2014/main" id="{53D11EB9-34FC-7D48-8D2F-2AC803307FD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1" y="436"/>
              <a:ext cx="4491" cy="35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47116" name="Group 12">
            <a:extLst>
              <a:ext uri="{FF2B5EF4-FFF2-40B4-BE49-F238E27FC236}">
                <a16:creationId xmlns:a16="http://schemas.microsoft.com/office/drawing/2014/main" id="{256AF90A-33F8-AC4C-8EA0-8362D918FF36}"/>
              </a:ext>
            </a:extLst>
          </p:cNvPr>
          <p:cNvGrpSpPr>
            <a:grpSpLocks/>
          </p:cNvGrpSpPr>
          <p:nvPr/>
        </p:nvGrpSpPr>
        <p:grpSpPr bwMode="auto">
          <a:xfrm>
            <a:off x="203330" y="507429"/>
            <a:ext cx="5077514" cy="6059037"/>
            <a:chOff x="1111" y="0"/>
            <a:chExt cx="4082" cy="4367"/>
          </a:xfrm>
        </p:grpSpPr>
        <p:sp>
          <p:nvSpPr>
            <p:cNvPr id="19463" name="Text Box 13">
              <a:extLst>
                <a:ext uri="{FF2B5EF4-FFF2-40B4-BE49-F238E27FC236}">
                  <a16:creationId xmlns:a16="http://schemas.microsoft.com/office/drawing/2014/main" id="{91130505-84B7-E242-A972-526C2A71D878}"/>
                </a:ext>
              </a:extLst>
            </p:cNvPr>
            <p:cNvSpPr txBox="1">
              <a:spLocks noChangeArrowheads="1"/>
            </p:cNvSpPr>
            <p:nvPr/>
          </p:nvSpPr>
          <p:spPr bwMode="auto">
            <a:xfrm>
              <a:off x="1111" y="0"/>
              <a:ext cx="4082" cy="4367"/>
            </a:xfrm>
            <a:prstGeom prst="rect">
              <a:avLst/>
            </a:prstGeom>
            <a:solidFill>
              <a:srgbClr val="800000"/>
            </a:solidFill>
            <a:ln>
              <a:noFill/>
            </a:ln>
            <a:effectLst/>
            <a:extLst>
              <a:ext uri="{91240B29-F687-4F45-9708-019B960494DF}">
                <a14:hiddenLine xmlns:a14="http://schemas.microsoft.com/office/drawing/2010/main" w="9525">
                  <a:solidFill>
                    <a:srgbClr val="8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fontAlgn="base">
                <a:spcBef>
                  <a:spcPct val="0"/>
                </a:spcBef>
                <a:spcAft>
                  <a:spcPct val="0"/>
                </a:spcAft>
                <a:defRPr>
                  <a:solidFill>
                    <a:schemeClr val="tx1"/>
                  </a:solidFill>
                  <a:latin typeface="Calibri" panose="020F0502020204030204" pitchFamily="34" charset="0"/>
                </a:defRPr>
              </a:lvl6pPr>
              <a:lvl7pPr marL="2971800" indent="-228600" fontAlgn="base">
                <a:spcBef>
                  <a:spcPct val="0"/>
                </a:spcBef>
                <a:spcAft>
                  <a:spcPct val="0"/>
                </a:spcAft>
                <a:defRPr>
                  <a:solidFill>
                    <a:schemeClr val="tx1"/>
                  </a:solidFill>
                  <a:latin typeface="Calibri" panose="020F0502020204030204" pitchFamily="34" charset="0"/>
                </a:defRPr>
              </a:lvl7pPr>
              <a:lvl8pPr marL="3429000" indent="-228600" fontAlgn="base">
                <a:spcBef>
                  <a:spcPct val="0"/>
                </a:spcBef>
                <a:spcAft>
                  <a:spcPct val="0"/>
                </a:spcAft>
                <a:defRPr>
                  <a:solidFill>
                    <a:schemeClr val="tx1"/>
                  </a:solidFill>
                  <a:latin typeface="Calibri" panose="020F0502020204030204" pitchFamily="34" charset="0"/>
                </a:defRPr>
              </a:lvl8pPr>
              <a:lvl9pPr marL="3886200" indent="-228600" fontAlgn="base">
                <a:spcBef>
                  <a:spcPct val="0"/>
                </a:spcBef>
                <a:spcAft>
                  <a:spcPct val="0"/>
                </a:spcAft>
                <a:defRPr>
                  <a:solidFill>
                    <a:schemeClr val="tx1"/>
                  </a:solidFill>
                  <a:latin typeface="Calibri" panose="020F0502020204030204" pitchFamily="34" charset="0"/>
                </a:defRPr>
              </a:lvl9pPr>
            </a:lstStyle>
            <a:p>
              <a:pPr eaLnBrk="1" hangingPunct="1">
                <a:spcBef>
                  <a:spcPct val="50000"/>
                </a:spcBef>
              </a:pPr>
              <a:endParaRPr lang="nl-NL" altLang="en-US" sz="2800">
                <a:solidFill>
                  <a:schemeClr val="bg1"/>
                </a:solidFill>
                <a:latin typeface="Times New Roman" panose="02020603050405020304" pitchFamily="18" charset="0"/>
              </a:endParaRPr>
            </a:p>
            <a:p>
              <a:pPr eaLnBrk="1" hangingPunct="1">
                <a:spcBef>
                  <a:spcPct val="50000"/>
                </a:spcBef>
              </a:pPr>
              <a:endParaRPr lang="nl-NL" altLang="en-US" sz="2800">
                <a:solidFill>
                  <a:schemeClr val="bg1"/>
                </a:solidFill>
                <a:latin typeface="Times New Roman" panose="02020603050405020304" pitchFamily="18" charset="0"/>
              </a:endParaRPr>
            </a:p>
            <a:p>
              <a:pPr eaLnBrk="1" hangingPunct="1">
                <a:spcBef>
                  <a:spcPct val="50000"/>
                </a:spcBef>
              </a:pPr>
              <a:endParaRPr lang="nl-NL" altLang="en-US" sz="2800">
                <a:solidFill>
                  <a:schemeClr val="bg1"/>
                </a:solidFill>
                <a:latin typeface="Times New Roman" panose="02020603050405020304" pitchFamily="18" charset="0"/>
              </a:endParaRPr>
            </a:p>
            <a:p>
              <a:pPr eaLnBrk="1" hangingPunct="1">
                <a:spcBef>
                  <a:spcPct val="50000"/>
                </a:spcBef>
              </a:pPr>
              <a:endParaRPr lang="nl-NL" altLang="en-US" sz="2800">
                <a:solidFill>
                  <a:schemeClr val="bg1"/>
                </a:solidFill>
                <a:latin typeface="Times New Roman" panose="02020603050405020304" pitchFamily="18" charset="0"/>
              </a:endParaRPr>
            </a:p>
            <a:p>
              <a:pPr eaLnBrk="1" hangingPunct="1">
                <a:spcBef>
                  <a:spcPct val="50000"/>
                </a:spcBef>
              </a:pPr>
              <a:endParaRPr lang="nl-NL" altLang="en-US" sz="2800">
                <a:solidFill>
                  <a:schemeClr val="bg1"/>
                </a:solidFill>
                <a:latin typeface="Times New Roman" panose="02020603050405020304" pitchFamily="18" charset="0"/>
              </a:endParaRPr>
            </a:p>
            <a:p>
              <a:pPr eaLnBrk="1" hangingPunct="1">
                <a:spcBef>
                  <a:spcPct val="50000"/>
                </a:spcBef>
              </a:pPr>
              <a:endParaRPr lang="nl-NL" altLang="en-US" sz="2800">
                <a:solidFill>
                  <a:schemeClr val="bg1"/>
                </a:solidFill>
                <a:latin typeface="Times New Roman" panose="02020603050405020304" pitchFamily="18" charset="0"/>
              </a:endParaRPr>
            </a:p>
            <a:p>
              <a:pPr eaLnBrk="1" hangingPunct="1">
                <a:spcBef>
                  <a:spcPct val="50000"/>
                </a:spcBef>
              </a:pPr>
              <a:endParaRPr lang="nl-NL" altLang="en-US" sz="2800">
                <a:solidFill>
                  <a:schemeClr val="bg1"/>
                </a:solidFill>
                <a:latin typeface="Times New Roman" panose="02020603050405020304" pitchFamily="18" charset="0"/>
              </a:endParaRPr>
            </a:p>
            <a:p>
              <a:pPr eaLnBrk="1" hangingPunct="1">
                <a:spcBef>
                  <a:spcPct val="50000"/>
                </a:spcBef>
              </a:pPr>
              <a:endParaRPr lang="nl-NL" altLang="en-US" sz="2800">
                <a:solidFill>
                  <a:schemeClr val="bg1"/>
                </a:solidFill>
                <a:latin typeface="Times New Roman" panose="02020603050405020304" pitchFamily="18" charset="0"/>
              </a:endParaRPr>
            </a:p>
            <a:p>
              <a:pPr eaLnBrk="1" hangingPunct="1">
                <a:spcBef>
                  <a:spcPct val="50000"/>
                </a:spcBef>
              </a:pPr>
              <a:endParaRPr lang="nl-NL" altLang="en-US" sz="2800">
                <a:solidFill>
                  <a:schemeClr val="bg1"/>
                </a:solidFill>
                <a:latin typeface="Times New Roman" panose="02020603050405020304" pitchFamily="18" charset="0"/>
              </a:endParaRPr>
            </a:p>
            <a:p>
              <a:pPr eaLnBrk="1" hangingPunct="1">
                <a:spcBef>
                  <a:spcPct val="50000"/>
                </a:spcBef>
              </a:pPr>
              <a:endParaRPr lang="nl-NL" altLang="en-US" sz="2800">
                <a:solidFill>
                  <a:schemeClr val="bg1"/>
                </a:solidFill>
                <a:latin typeface="Times New Roman" panose="02020603050405020304" pitchFamily="18" charset="0"/>
              </a:endParaRPr>
            </a:p>
            <a:p>
              <a:pPr eaLnBrk="1" hangingPunct="1">
                <a:spcBef>
                  <a:spcPct val="50000"/>
                </a:spcBef>
              </a:pPr>
              <a:r>
                <a:rPr lang="nl-NL" altLang="en-US" sz="2800">
                  <a:solidFill>
                    <a:schemeClr val="bg1"/>
                  </a:solidFill>
                  <a:latin typeface="Times New Roman" panose="02020603050405020304" pitchFamily="18" charset="0"/>
                </a:rPr>
                <a:t>Ontwikkelde microarray</a:t>
              </a:r>
            </a:p>
          </p:txBody>
        </p:sp>
        <p:pic>
          <p:nvPicPr>
            <p:cNvPr id="19464" name="Picture 14">
              <a:extLst>
                <a:ext uri="{FF2B5EF4-FFF2-40B4-BE49-F238E27FC236}">
                  <a16:creationId xmlns:a16="http://schemas.microsoft.com/office/drawing/2014/main" id="{781EF92D-0B8C-9F44-8152-74544766D9B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11" y="0"/>
              <a:ext cx="4082" cy="4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47107"/>
                                        </p:tgtEl>
                                        <p:attrNameLst>
                                          <p:attrName>style.visibility</p:attrName>
                                        </p:attrNameLst>
                                      </p:cBhvr>
                                      <p:to>
                                        <p:strVal val="visible"/>
                                      </p:to>
                                    </p:set>
                                    <p:anim calcmode="lin" valueType="num">
                                      <p:cBhvr additive="base">
                                        <p:cTn id="7" dur="500" fill="hold"/>
                                        <p:tgtEl>
                                          <p:spTgt spid="47107"/>
                                        </p:tgtEl>
                                        <p:attrNameLst>
                                          <p:attrName>ppt_x</p:attrName>
                                        </p:attrNameLst>
                                      </p:cBhvr>
                                      <p:tavLst>
                                        <p:tav tm="0">
                                          <p:val>
                                            <p:strVal val="#ppt_x"/>
                                          </p:val>
                                        </p:tav>
                                        <p:tav tm="100000">
                                          <p:val>
                                            <p:strVal val="#ppt_x"/>
                                          </p:val>
                                        </p:tav>
                                      </p:tavLst>
                                    </p:anim>
                                    <p:anim calcmode="lin" valueType="num">
                                      <p:cBhvr additive="base">
                                        <p:cTn id="8" dur="500" fill="hold"/>
                                        <p:tgtEl>
                                          <p:spTgt spid="47107"/>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1" fill="hold" nodeType="clickEffect">
                                  <p:stCondLst>
                                    <p:cond delay="0"/>
                                  </p:stCondLst>
                                  <p:childTnLst>
                                    <p:set>
                                      <p:cBhvr>
                                        <p:cTn id="12" dur="1" fill="hold">
                                          <p:stCondLst>
                                            <p:cond delay="0"/>
                                          </p:stCondLst>
                                        </p:cTn>
                                        <p:tgtEl>
                                          <p:spTgt spid="47110"/>
                                        </p:tgtEl>
                                        <p:attrNameLst>
                                          <p:attrName>style.visibility</p:attrName>
                                        </p:attrNameLst>
                                      </p:cBhvr>
                                      <p:to>
                                        <p:strVal val="visible"/>
                                      </p:to>
                                    </p:set>
                                    <p:anim calcmode="lin" valueType="num">
                                      <p:cBhvr additive="base">
                                        <p:cTn id="13" dur="500" fill="hold"/>
                                        <p:tgtEl>
                                          <p:spTgt spid="47110"/>
                                        </p:tgtEl>
                                        <p:attrNameLst>
                                          <p:attrName>ppt_x</p:attrName>
                                        </p:attrNameLst>
                                      </p:cBhvr>
                                      <p:tavLst>
                                        <p:tav tm="0">
                                          <p:val>
                                            <p:strVal val="#ppt_x"/>
                                          </p:val>
                                        </p:tav>
                                        <p:tav tm="100000">
                                          <p:val>
                                            <p:strVal val="#ppt_x"/>
                                          </p:val>
                                        </p:tav>
                                      </p:tavLst>
                                    </p:anim>
                                    <p:anim calcmode="lin" valueType="num">
                                      <p:cBhvr additive="base">
                                        <p:cTn id="14" dur="500" fill="hold"/>
                                        <p:tgtEl>
                                          <p:spTgt spid="47110"/>
                                        </p:tgtEl>
                                        <p:attrNameLst>
                                          <p:attrName>ppt_y</p:attrName>
                                        </p:attrNameLst>
                                      </p:cBhvr>
                                      <p:tavLst>
                                        <p:tav tm="0">
                                          <p:val>
                                            <p:strVal val="0-#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47113"/>
                                        </p:tgtEl>
                                        <p:attrNameLst>
                                          <p:attrName>style.visibility</p:attrName>
                                        </p:attrNameLst>
                                      </p:cBhvr>
                                      <p:to>
                                        <p:strVal val="visible"/>
                                      </p:to>
                                    </p:set>
                                    <p:anim calcmode="lin" valueType="num">
                                      <p:cBhvr additive="base">
                                        <p:cTn id="19" dur="500" fill="hold"/>
                                        <p:tgtEl>
                                          <p:spTgt spid="47113"/>
                                        </p:tgtEl>
                                        <p:attrNameLst>
                                          <p:attrName>ppt_x</p:attrName>
                                        </p:attrNameLst>
                                      </p:cBhvr>
                                      <p:tavLst>
                                        <p:tav tm="0">
                                          <p:val>
                                            <p:strVal val="#ppt_x"/>
                                          </p:val>
                                        </p:tav>
                                        <p:tav tm="100000">
                                          <p:val>
                                            <p:strVal val="#ppt_x"/>
                                          </p:val>
                                        </p:tav>
                                      </p:tavLst>
                                    </p:anim>
                                    <p:anim calcmode="lin" valueType="num">
                                      <p:cBhvr additive="base">
                                        <p:cTn id="20" dur="500" fill="hold"/>
                                        <p:tgtEl>
                                          <p:spTgt spid="47113"/>
                                        </p:tgtEl>
                                        <p:attrNameLst>
                                          <p:attrName>ppt_y</p:attrName>
                                        </p:attrNameLst>
                                      </p:cBhvr>
                                      <p:tavLst>
                                        <p:tav tm="0">
                                          <p:val>
                                            <p:strVal val="1+#ppt_h/2"/>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1" fill="hold" nodeType="clickEffect">
                                  <p:stCondLst>
                                    <p:cond delay="0"/>
                                  </p:stCondLst>
                                  <p:childTnLst>
                                    <p:set>
                                      <p:cBhvr>
                                        <p:cTn id="24" dur="1" fill="hold">
                                          <p:stCondLst>
                                            <p:cond delay="0"/>
                                          </p:stCondLst>
                                        </p:cTn>
                                        <p:tgtEl>
                                          <p:spTgt spid="47116"/>
                                        </p:tgtEl>
                                        <p:attrNameLst>
                                          <p:attrName>style.visibility</p:attrName>
                                        </p:attrNameLst>
                                      </p:cBhvr>
                                      <p:to>
                                        <p:strVal val="visible"/>
                                      </p:to>
                                    </p:set>
                                    <p:anim calcmode="lin" valueType="num">
                                      <p:cBhvr additive="base">
                                        <p:cTn id="25" dur="500" fill="hold"/>
                                        <p:tgtEl>
                                          <p:spTgt spid="47116"/>
                                        </p:tgtEl>
                                        <p:attrNameLst>
                                          <p:attrName>ppt_x</p:attrName>
                                        </p:attrNameLst>
                                      </p:cBhvr>
                                      <p:tavLst>
                                        <p:tav tm="0">
                                          <p:val>
                                            <p:strVal val="#ppt_x"/>
                                          </p:val>
                                        </p:tav>
                                        <p:tav tm="100000">
                                          <p:val>
                                            <p:strVal val="#ppt_x"/>
                                          </p:val>
                                        </p:tav>
                                      </p:tavLst>
                                    </p:anim>
                                    <p:anim calcmode="lin" valueType="num">
                                      <p:cBhvr additive="base">
                                        <p:cTn id="26" dur="500" fill="hold"/>
                                        <p:tgtEl>
                                          <p:spTgt spid="4711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TotalTime>
  <Words>303</Words>
  <Application>Microsoft Macintosh PowerPoint</Application>
  <PresentationFormat>Widescreen</PresentationFormat>
  <Paragraphs>85</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Times New Roman</vt:lpstr>
      <vt:lpstr>Verdana</vt:lpstr>
      <vt:lpstr>Office Theme</vt:lpstr>
      <vt:lpstr>Bioinformatics.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Bioinformatics.</dc:title>
  <dc:creator>Shrikant D Pawar</dc:creator>
  <cp:lastModifiedBy>Pawar, Shrikant</cp:lastModifiedBy>
  <cp:revision>3</cp:revision>
  <dcterms:created xsi:type="dcterms:W3CDTF">2021-08-16T13:46:02Z</dcterms:created>
  <dcterms:modified xsi:type="dcterms:W3CDTF">2022-08-22T13:44:58Z</dcterms:modified>
</cp:coreProperties>
</file>