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5E9F-7599-E043-BC9F-A1AA070A3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A97BC-7697-C144-96F6-CF9323BCD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DEF3-A859-194B-8741-44C47295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118F-5FF0-DB47-B652-C2268E0D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4E40-5D2A-3E4C-BC77-B38BB3FD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72E6-BD80-8E46-AD21-9DFB3883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529D1-AC21-3B43-A61B-2AAD82F7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27E0-4772-384A-88DC-87E69B3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2DC2-EBF5-AD42-80AF-2B0B98F2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89B1-6DBF-2440-A246-A2C3525F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86E8E-0B0A-F548-965E-CCB56E843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C859-CA63-4642-BDCA-111189107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CE73-D2F4-2A48-9CBC-D098D2D7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1155-47AA-1A41-AA6E-0393C9FE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4DD1-4528-3442-9EA6-C7EC22F7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3A86-23F9-DC46-BD17-D60E464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AE2-47F9-0549-9EF4-91A7F486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D0B2-7A1F-BB49-822B-26A1CC9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C771-968D-A34C-86F3-6EB60845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BC4F9-EFED-E94C-9938-37DF97C9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514-A796-CF46-A9CA-7E220E90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7BC69-0C0C-D14E-9755-B530E531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8181-CA28-804F-81FC-C515AC91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7C55-ED4C-0247-983E-CBD9371B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F5B2-8D37-8243-9965-85EDB791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BBDC-6221-A640-9E58-73013540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1EAE-1C9A-B842-B276-B19B0C585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7D5E7-B54E-2B42-A720-7FFD33141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7147-FC14-5649-BD32-6D094B52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095F-764F-344B-9C64-F9B4154B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1F7E-4BE0-C648-8082-DDF1B0C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78BC-4B44-5747-A999-47115AF5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EFA2-1C9D-744F-9250-F62E5F93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09803-D302-F446-9A48-717DD149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16922-C397-F145-B025-EB9F1F21A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C8DF-DB4F-5C4B-9379-164C2CA7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F8821-46AE-8144-AF41-5C3B29B8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22AF-7322-1142-AB1D-76AAF4E2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025DC-5706-1C47-9AF9-6717874C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269B-A973-CA46-AAB7-920BDFC4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6A899-2C84-0C4E-A14A-975CD3D6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58419-DD6B-A846-807D-F1EA1A1F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5E329-FBE5-7D42-99B7-07EFA36F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6EFE-BD38-E84F-BF01-A3142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07D13-9ABC-CB44-9102-C5FBB2F2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134B9-DDA3-2D4B-A18D-ECE2EA9B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67C2-9A0C-6F43-8381-65063EC4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D6D7-07D9-034D-8A21-3DCAB9BC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59267-DD46-7A49-A94D-52977CD8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4DA69-06A7-AD40-AB0E-0C58E458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F2778-4525-0148-89F1-91F48149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8AD24-EA62-1342-B07B-8622323D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DE09-71E0-B840-A311-0FEC024A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4CF9D-368C-4644-AA8C-1547AC0A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F964E-98AB-4940-9E7C-D096D616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64342-55CB-F245-9825-C129FF5F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0DD0-4D30-2843-939F-3B83820E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2D5CC-3788-1E41-8C04-2BA908C0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6157-4C67-4446-91B2-630611A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A6A4-759A-E44D-8FA0-912CD19A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FCFC-B914-3D41-B693-507EC02EE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6BEE-F271-3746-AC57-38051AA5EA01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0172-1D88-3B44-B6CE-C0BC589C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EA0E-8219-904C-AD02-2ABBEF45F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1968-1984-104B-8670-2066BFF4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04794E8-B4BD-5A4A-ACEE-CEA96ADF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9881"/>
            <a:ext cx="7105136" cy="3736818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9F33D1-25C9-5346-972C-7861E45F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936" y="86499"/>
            <a:ext cx="3659731" cy="181644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61C5E0F-1CF0-E24B-94B0-DA12F79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936" y="2109312"/>
            <a:ext cx="3699760" cy="1818297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EE1CBD-8393-3E4D-BCDF-D6AE6AC47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934" y="4114799"/>
            <a:ext cx="3815733" cy="2527477"/>
          </a:xfrm>
          <a:prstGeom prst="rect">
            <a:avLst/>
          </a:prstGeom>
        </p:spPr>
      </p:pic>
      <p:sp>
        <p:nvSpPr>
          <p:cNvPr id="12" name="Left Bracket 11">
            <a:extLst>
              <a:ext uri="{FF2B5EF4-FFF2-40B4-BE49-F238E27FC236}">
                <a16:creationId xmlns:a16="http://schemas.microsoft.com/office/drawing/2014/main" id="{5EAACA62-9667-3E48-A515-A403020F53C4}"/>
              </a:ext>
            </a:extLst>
          </p:cNvPr>
          <p:cNvSpPr/>
          <p:nvPr/>
        </p:nvSpPr>
        <p:spPr>
          <a:xfrm>
            <a:off x="8106031" y="994720"/>
            <a:ext cx="113119" cy="41086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B51C09-D643-F244-896E-E3E37EA6513B}"/>
              </a:ext>
            </a:extLst>
          </p:cNvPr>
          <p:cNvCxnSpPr>
            <a:cxnSpLocks/>
          </p:cNvCxnSpPr>
          <p:nvPr/>
        </p:nvCxnSpPr>
        <p:spPr>
          <a:xfrm flipH="1">
            <a:off x="7105135" y="3125709"/>
            <a:ext cx="1000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A8BB24-F7B4-5546-B9B6-DCE601047E43}"/>
              </a:ext>
            </a:extLst>
          </p:cNvPr>
          <p:cNvSpPr txBox="1"/>
          <p:nvPr/>
        </p:nvSpPr>
        <p:spPr>
          <a:xfrm>
            <a:off x="0" y="1150549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7DA016-8E2E-4F4C-A210-3D7E11BD8798}"/>
              </a:ext>
            </a:extLst>
          </p:cNvPr>
          <p:cNvSpPr txBox="1"/>
          <p:nvPr/>
        </p:nvSpPr>
        <p:spPr>
          <a:xfrm>
            <a:off x="8180064" y="178484"/>
            <a:ext cx="3796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2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Pawar, Shrikant</dc:creator>
  <cp:lastModifiedBy>Pawar, Shrikant</cp:lastModifiedBy>
  <cp:revision>1</cp:revision>
  <dcterms:created xsi:type="dcterms:W3CDTF">2020-05-19T19:58:40Z</dcterms:created>
  <dcterms:modified xsi:type="dcterms:W3CDTF">2020-05-19T20:05:26Z</dcterms:modified>
</cp:coreProperties>
</file>