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26"/>
  </p:normalViewPr>
  <p:slideViewPr>
    <p:cSldViewPr snapToGrid="0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2C9A3-B35E-D910-B3D3-247138BE1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ABE27-607A-3769-5D81-79E4178E18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7387B-198E-A57D-F082-42AA521E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1FBFE-4864-F429-501F-9CD8B0EB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316C0-0809-7BF6-18CC-7F4ACFE9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1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11282-2807-1F6A-5168-A1F24710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1BAA-65B7-99B4-8FED-20B63FE4B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82B52-D649-4811-AAE0-11ADCA9A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C8971-2768-ACFA-F920-8A17044F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56A73-D52E-60DF-D875-29061EFB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9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D7AD5B-5809-F28C-25CA-425055BC5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4DEF15-6D2F-FCBD-0EA2-58E25F9EF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30257-D3DB-4882-E463-C191F680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05B20-C60F-14DD-6471-B0A6B581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17A8-9ADA-B341-100A-7CC4CE38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07D8-400C-E0E0-E8E5-AC096F6B0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0C6B2-9617-9835-B36A-75B22059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5C5C9-DB24-E0A0-6EAB-7F7916E3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E7CFA-E69A-1C49-630E-7CC22E64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259CE-2E18-2C34-86A8-584AECE6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7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49F2D-15C6-3E75-160A-64EFC299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BC319-2A80-BCBF-A412-4ACFB183F2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EB2F-C533-8299-2C41-32B526C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7BA14-D9FE-9442-F126-CEB88771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E2A05-740E-AAE2-4095-35AA10CA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3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950B-8B25-3E20-78BC-0F0A7773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B89A-6CDE-41DD-2814-09A982BE13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A8D89-4A00-B052-A5EF-C8DD1077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3CE8A-D02E-8B07-C1C3-4D2B7D45E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B750B-6719-0CC3-DA4B-6922FFDA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24BC0-B3BF-4C92-CF08-2CE2E65E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95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0E76-F72F-C53C-24AA-6FE8D080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5C04-1DAF-898A-78C7-330CE41DD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D05B1-C8C2-6E76-4D40-B811153C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1A05E-4A26-CE87-E479-48314BD611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E015D-E08D-7671-48D3-00CEC6A100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8DC9E-8293-8459-D733-562CB928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0D7D2-55AB-D075-6490-43FB0829E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673FC0-A7CA-B17A-4DA4-41BB6D99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6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865F7-E87B-9D0B-23C3-E016FD35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EC6FF-E0B9-CBA6-7EC1-2C775109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284D8-8199-6991-31B5-613FFD830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4771-7611-F37B-93F6-0E75217C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02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649434-4ED2-E669-3D4C-8A706A956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B0271C-C57E-E127-C8CD-A86CEF74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B39BFC-EBCC-0F89-A898-EC78A72BC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F5E66-30B6-FB31-7F03-5DF2B35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CCB6-631B-F183-EDDA-C15F4AB62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48CF0C-ABE6-D56B-44E5-1889F7B1C6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CDB2-3C06-6B64-29D3-D0EDA184E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EEB35-8C33-BD4F-22FF-C424607CD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E3C19-F0FF-ADFC-A40D-8427E25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604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62638-53C9-5097-63EA-644E0CC7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96A588-CB08-FC09-7674-0F22A89C9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8B01-1AED-1002-1B5B-B46F9935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05518-226D-0543-9726-F3E72B760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CE944-D81E-B354-2A96-BE9B1C55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9B6C-9171-3238-34D2-712D5664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4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0C8AA-792D-F6BF-0BF9-0CB3B8683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753A1-6E51-BC0F-0148-46010707A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03BDA-1696-78D8-A4B8-983C9C9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8AA9D-8FBF-704A-A455-5E2D6D302F0F}" type="datetimeFigureOut">
              <a:rPr lang="en-US" smtClean="0"/>
              <a:t>2/7/24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056E0-4ECB-6CE4-3B43-1544A70930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40CB-BAED-C68F-531B-F360F31CE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30102-DA70-9F49-BE64-4251C530E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23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D15D2-DAB1-2B47-C161-743A1E583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9888" y="-621093"/>
            <a:ext cx="9144000" cy="2387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In-class Assignment: Please take snapshots (8) of where you see the below information. Paste 8 images with your answers to below question in word document called Assignment2.doc, upload Assignment2.doc to Moodle.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98006-2D79-904E-9E83-9960EE0B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528" y="1949387"/>
            <a:ext cx="11362944" cy="5609653"/>
          </a:xfrm>
        </p:spPr>
        <p:txBody>
          <a:bodyPr>
            <a:normAutofit/>
          </a:bodyPr>
          <a:lstStyle/>
          <a:p>
            <a:r>
              <a:rPr lang="en-US" dirty="0"/>
              <a:t>For Windows users, check your system settings and find out information on following tags:</a:t>
            </a:r>
          </a:p>
          <a:p>
            <a:r>
              <a:rPr lang="en-US" dirty="0"/>
              <a:t>1. What is your Processor (example: 12th Gen Intel® Core™ i3-1215U)?</a:t>
            </a:r>
          </a:p>
          <a:p>
            <a:r>
              <a:rPr lang="en-US" dirty="0"/>
              <a:t>2. What is your Operating System (example: Windows 11 Home)?</a:t>
            </a:r>
          </a:p>
          <a:p>
            <a:r>
              <a:rPr lang="en-US" dirty="0"/>
              <a:t>3. What is your Graphics Card (example: Intel® UHD Graphics)?</a:t>
            </a:r>
          </a:p>
          <a:p>
            <a:r>
              <a:rPr lang="en-US" dirty="0"/>
              <a:t>4. What is your RAM Memory (example: 8 GB)?</a:t>
            </a:r>
          </a:p>
          <a:p>
            <a:r>
              <a:rPr lang="en-US" dirty="0"/>
              <a:t>5. What is your Storage/Hard disk/SSD (example: 256 GB)?</a:t>
            </a:r>
          </a:p>
          <a:p>
            <a:r>
              <a:rPr lang="en-US" dirty="0"/>
              <a:t>6. What are your Ports (example: 1 USB 3.2 Gen 1 Type-C , 2 USB 3.2 Gen 1 ports, 1 USB 2.0 port, 1 HDMI 1.4 port, etc.)?</a:t>
            </a:r>
          </a:p>
          <a:p>
            <a:r>
              <a:rPr lang="en-US" dirty="0"/>
              <a:t>7. What Power adapter you have (example: 65W AC adapter)?</a:t>
            </a:r>
          </a:p>
          <a:p>
            <a:r>
              <a:rPr lang="en-US" dirty="0"/>
              <a:t>8. What Graphics you have (example: Nvidia GeForce GTX 1050)?</a:t>
            </a:r>
          </a:p>
        </p:txBody>
      </p:sp>
    </p:spTree>
    <p:extLst>
      <p:ext uri="{BB962C8B-B14F-4D97-AF65-F5344CB8AC3E}">
        <p14:creationId xmlns:p14="http://schemas.microsoft.com/office/powerpoint/2010/main" val="313022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196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In-class Assignment: Please take snapshots (8) of where you see the below information. Paste 8 images with your answers to below question in word document called Assignment2.doc, upload Assignment2.doc to Moodle.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In-class Assignment: Please take snapshots (8) of where you see the below information. Paste 8 images with your answers to below question in word document called Assignment2.doc, upload Assignment2.doc to Moodle.</dc:title>
  <dc:creator>Shrikant Pawar</dc:creator>
  <cp:lastModifiedBy>Shrikant Pawar</cp:lastModifiedBy>
  <cp:revision>1</cp:revision>
  <dcterms:created xsi:type="dcterms:W3CDTF">2024-02-08T02:16:01Z</dcterms:created>
  <dcterms:modified xsi:type="dcterms:W3CDTF">2024-02-08T02:27:23Z</dcterms:modified>
</cp:coreProperties>
</file>