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/>
    <p:restoredTop sz="94719"/>
  </p:normalViewPr>
  <p:slideViewPr>
    <p:cSldViewPr snapToGrid="0">
      <p:cViewPr varScale="1">
        <p:scale>
          <a:sx n="146" d="100"/>
          <a:sy n="146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D4E-0B84-968A-551C-A847BCD6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8637-38F9-D361-52C9-163E638D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02E4-C5E3-77B7-C461-EC575B5A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89375-B0D4-5D04-B59B-BE7C9561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DE79-3895-614B-AD1A-7050455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2097-A8E7-491B-651B-AB8883B6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56C4C-572F-B8B7-4680-94F31A650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0E12-4FA2-C2D5-2178-B2650F2E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1240-A026-99BE-2598-CCB1CABD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E9BE-D018-5492-AD14-235EDAB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EE885-17D5-FCE7-E2CE-875168E4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4A33-6AE1-7160-BA4C-A9059A22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E6DE-D277-4781-CBE9-DF171716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FA74-1E8C-0ECF-AC3C-74D818CB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B95A-6C46-2C81-95AF-FD147F20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A75D-02FE-81E3-D672-F1ADC547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917A-15D6-3F76-3216-5B2DA524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B70F-E49D-D30C-C927-24B2BCB0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8F26-FC17-0CD0-0FF7-37E79EF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3752-E4DD-3F88-CA06-C2C45389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5C3-7FDB-0F85-1509-ED4E058B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D1C-3481-54F9-1F1C-E01CD561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2F4-22BD-B443-1945-4F9EB884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D9A7-81AD-AE98-B9AE-8D05217D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15B-A5AC-350B-AC6D-3D1CA07D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29CD-927C-3A8A-D61F-5BB8BF76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2D26-4812-C39A-CB4E-082050D3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1203A-ED6A-0F49-274E-09FA7B5F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64742-A5E7-110C-B734-B153DCCA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18B9-5C64-BAB4-39C7-CFA63C40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81C07-3CF7-6082-5E43-8D2DF43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B935-D40A-9E68-0835-4CE94157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DF8A6-E64D-93FA-EA07-33F8675A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2041-A09E-AB6A-E003-DBE10E98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291D-B06A-BD08-F9AF-1612BF84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A1774-E78F-39EA-F4C5-6AC55FD8C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A1181-D518-3AB4-68A6-47660C2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C04E1-2F0C-14C9-9151-A21C74DC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7F64E-26A3-B100-BEC9-D817EECC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EC7-C728-C2B5-CB9C-94128C7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43DB3-1D8E-9173-18B1-060635F9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2DF71-E74B-62C1-7515-62CFDCE1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50BD7-1204-7C7A-E3F0-1F659B3A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78FC6-66C2-FE81-9CFF-7596916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C9A56-96DC-6D35-2B46-8EB58A14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3E31-DED7-332A-BE1A-B43B2F98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A7F-961C-D134-9842-AE89D55C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B922-95E9-987C-52A6-1259C23E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4DDB-9939-5A69-9E77-58F9B63C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2D4F6-CA7C-7F23-B66F-330F120E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BBD0-BFBD-AF89-7AB5-07D59B98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1B3C-C8C6-301C-C094-A81F199E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5B3F-3274-2989-5DCC-4703586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708E2-6109-BEB1-5AE3-750E1820A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48DEC-B861-20E2-EFC9-038532F1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A211-803D-26D7-EDDA-AB3EE363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87628-4E2E-E6C2-D769-6EAE1E0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D7AF1-5395-49F9-F28F-4AB79F9B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AB30E-9CC2-AD11-3A30-02ECA2A7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25E8-A3AC-63A8-4DF8-5D831561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00F5-68B6-C90D-F21E-24ECF7C19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A778-8CD1-2D4F-947E-1F22446622E8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D555-41C4-E296-C80B-15AEF0B89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920D-C564-8AE0-6369-C6C19282D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E8E1-2320-DA4F-8182-2BB2D6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481B976-F996-06E1-EB5C-CA58F012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68" y="1217219"/>
            <a:ext cx="4010859" cy="3301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45E89-58D8-30A3-28FA-62EECB1A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67" y="354483"/>
            <a:ext cx="4497637" cy="4556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30F0B-DC7F-EBC9-D5B2-AF3EF14DA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4" b="-1"/>
          <a:stretch/>
        </p:blipFill>
        <p:spPr>
          <a:xfrm>
            <a:off x="827742" y="5294548"/>
            <a:ext cx="11060807" cy="52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41759-A625-E5C3-9D15-C78266DF1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46" y="5749381"/>
            <a:ext cx="11121203" cy="52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FAB6F-8BEB-8D10-72F5-18D6A6EAAB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632"/>
          <a:stretch/>
        </p:blipFill>
        <p:spPr>
          <a:xfrm>
            <a:off x="728722" y="6194793"/>
            <a:ext cx="11268953" cy="5355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E7AF59-1F74-66F3-C785-92B0D9C1BFDB}"/>
              </a:ext>
            </a:extLst>
          </p:cNvPr>
          <p:cNvCxnSpPr>
            <a:cxnSpLocks/>
          </p:cNvCxnSpPr>
          <p:nvPr/>
        </p:nvCxnSpPr>
        <p:spPr>
          <a:xfrm flipV="1">
            <a:off x="5083628" y="2868029"/>
            <a:ext cx="2550340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208AC30-1502-B299-DDF9-2BF147824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992" y="4923863"/>
            <a:ext cx="10458140" cy="3427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236325-2D31-9CBD-2220-BD1A0290055A}"/>
              </a:ext>
            </a:extLst>
          </p:cNvPr>
          <p:cNvSpPr txBox="1"/>
          <p:nvPr/>
        </p:nvSpPr>
        <p:spPr>
          <a:xfrm>
            <a:off x="908367" y="26135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NL63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27727-8A78-995D-6063-572D0668F13B}"/>
              </a:ext>
            </a:extLst>
          </p:cNvPr>
          <p:cNvSpPr txBox="1"/>
          <p:nvPr/>
        </p:nvSpPr>
        <p:spPr>
          <a:xfrm>
            <a:off x="915449" y="205695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229E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EAB9F-5BF4-158F-844F-7438AF2E0714}"/>
              </a:ext>
            </a:extLst>
          </p:cNvPr>
          <p:cNvSpPr txBox="1"/>
          <p:nvPr/>
        </p:nvSpPr>
        <p:spPr>
          <a:xfrm>
            <a:off x="897481" y="233074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EDC5F0"/>
                </a:solidFill>
                <a:effectLst/>
                <a:latin typeface="-apple-system"/>
              </a:rPr>
              <a:t>OC43</a:t>
            </a:r>
            <a:endParaRPr lang="en-US" dirty="0">
              <a:solidFill>
                <a:srgbClr val="EDC5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276EF4-F055-3EED-1BE4-96C56B3E5493}"/>
              </a:ext>
            </a:extLst>
          </p:cNvPr>
          <p:cNvSpPr txBox="1"/>
          <p:nvPr/>
        </p:nvSpPr>
        <p:spPr>
          <a:xfrm>
            <a:off x="915449" y="1774205"/>
            <a:ext cx="71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HKU1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517A8A-CEB0-6783-43B3-7B589B1ABF2B}"/>
              </a:ext>
            </a:extLst>
          </p:cNvPr>
          <p:cNvCxnSpPr>
            <a:cxnSpLocks/>
          </p:cNvCxnSpPr>
          <p:nvPr/>
        </p:nvCxnSpPr>
        <p:spPr>
          <a:xfrm>
            <a:off x="1520843" y="1958871"/>
            <a:ext cx="10248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AA9C0D-0D42-A632-36E1-E7C3CCC92CFF}"/>
              </a:ext>
            </a:extLst>
          </p:cNvPr>
          <p:cNvCxnSpPr>
            <a:cxnSpLocks/>
          </p:cNvCxnSpPr>
          <p:nvPr/>
        </p:nvCxnSpPr>
        <p:spPr>
          <a:xfrm flipV="1">
            <a:off x="1499072" y="2241622"/>
            <a:ext cx="2136757" cy="10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7814C7-A75F-E8DC-888B-2B810436881E}"/>
              </a:ext>
            </a:extLst>
          </p:cNvPr>
          <p:cNvCxnSpPr>
            <a:cxnSpLocks/>
          </p:cNvCxnSpPr>
          <p:nvPr/>
        </p:nvCxnSpPr>
        <p:spPr>
          <a:xfrm>
            <a:off x="1488186" y="2515415"/>
            <a:ext cx="1342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DA87AA-9A63-FD7D-241F-96AB4CD38A5C}"/>
              </a:ext>
            </a:extLst>
          </p:cNvPr>
          <p:cNvCxnSpPr>
            <a:cxnSpLocks/>
          </p:cNvCxnSpPr>
          <p:nvPr/>
        </p:nvCxnSpPr>
        <p:spPr>
          <a:xfrm flipV="1">
            <a:off x="1488186" y="2798166"/>
            <a:ext cx="1069957" cy="212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801E3B-33B8-ACB9-C9E8-C5CBD979C4DD}"/>
              </a:ext>
            </a:extLst>
          </p:cNvPr>
          <p:cNvSpPr txBox="1"/>
          <p:nvPr/>
        </p:nvSpPr>
        <p:spPr>
          <a:xfrm>
            <a:off x="10745249" y="17853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PHE 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841C1-BE32-DBEB-0710-5B43EB6C16FC}"/>
              </a:ext>
            </a:extLst>
          </p:cNvPr>
          <p:cNvSpPr txBox="1"/>
          <p:nvPr/>
        </p:nvSpPr>
        <p:spPr>
          <a:xfrm>
            <a:off x="11073853" y="130047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ASN 16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E9E447-BA4F-47C1-FE15-DB4E9EC8E50B}"/>
              </a:ext>
            </a:extLst>
          </p:cNvPr>
          <p:cNvSpPr txBox="1"/>
          <p:nvPr/>
        </p:nvSpPr>
        <p:spPr>
          <a:xfrm>
            <a:off x="10227146" y="158322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ALA 20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001FC0-DCCC-CEE8-0DC5-78E6CF41F6A6}"/>
              </a:ext>
            </a:extLst>
          </p:cNvPr>
          <p:cNvSpPr txBox="1"/>
          <p:nvPr/>
        </p:nvSpPr>
        <p:spPr>
          <a:xfrm>
            <a:off x="11168602" y="455068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LEU 56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E0C03B-DC03-97B7-95CC-A6C37CE952D5}"/>
              </a:ext>
            </a:extLst>
          </p:cNvPr>
          <p:cNvSpPr txBox="1"/>
          <p:nvPr/>
        </p:nvSpPr>
        <p:spPr>
          <a:xfrm>
            <a:off x="9380439" y="78854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ALA 334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687ED2-080A-A884-B7F2-3980DBC6DEDB}"/>
              </a:ext>
            </a:extLst>
          </p:cNvPr>
          <p:cNvSpPr txBox="1"/>
          <p:nvPr/>
        </p:nvSpPr>
        <p:spPr>
          <a:xfrm>
            <a:off x="9433337" y="4181350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ARG 281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E0C259-6AF3-9356-0730-7024C55D1FFB}"/>
              </a:ext>
            </a:extLst>
          </p:cNvPr>
          <p:cNvSpPr txBox="1"/>
          <p:nvPr/>
        </p:nvSpPr>
        <p:spPr>
          <a:xfrm>
            <a:off x="893038" y="871241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A.</a:t>
            </a:r>
            <a:endParaRPr 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6521A-0472-3E46-6FD8-52053B42029C}"/>
              </a:ext>
            </a:extLst>
          </p:cNvPr>
          <p:cNvSpPr txBox="1"/>
          <p:nvPr/>
        </p:nvSpPr>
        <p:spPr>
          <a:xfrm>
            <a:off x="893038" y="460883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-apple-system"/>
              </a:rPr>
              <a:t>C.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B39C3D-104D-EC9A-F075-B4DE096D8EC3}"/>
              </a:ext>
            </a:extLst>
          </p:cNvPr>
          <p:cNvSpPr txBox="1"/>
          <p:nvPr/>
        </p:nvSpPr>
        <p:spPr>
          <a:xfrm>
            <a:off x="7572115" y="87124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-apple-system"/>
              </a:rPr>
              <a:t>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35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Pawar, Shrikant</dc:creator>
  <cp:lastModifiedBy>Pawar, Shrikant</cp:lastModifiedBy>
  <cp:revision>5</cp:revision>
  <dcterms:created xsi:type="dcterms:W3CDTF">2022-09-11T23:43:18Z</dcterms:created>
  <dcterms:modified xsi:type="dcterms:W3CDTF">2022-09-17T15:50:47Z</dcterms:modified>
</cp:coreProperties>
</file>