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411" r:id="rId3"/>
    <p:sldId id="417" r:id="rId4"/>
    <p:sldId id="441" r:id="rId5"/>
    <p:sldId id="429" r:id="rId6"/>
    <p:sldId id="430" r:id="rId7"/>
    <p:sldId id="266" r:id="rId8"/>
    <p:sldId id="277" r:id="rId9"/>
    <p:sldId id="2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94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16209-7736-48CC-931A-B0A6803B6DDD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25FBB4E-E302-43B4-B14B-02AA876B4EEA}">
      <dgm:prSet phldrT="[Text]"/>
      <dgm:spPr/>
      <dgm:t>
        <a:bodyPr/>
        <a:lstStyle/>
        <a:p>
          <a:r>
            <a:rPr lang="en-US" dirty="0"/>
            <a:t>Bioinformatics/Computational Biology</a:t>
          </a:r>
        </a:p>
      </dgm:t>
    </dgm:pt>
    <dgm:pt modelId="{19A064A2-5ED9-4DDA-998E-87EB23FA7814}" type="parTrans" cxnId="{C4EEDDA9-4425-40F6-BFC6-BA6755CDACD3}">
      <dgm:prSet/>
      <dgm:spPr/>
      <dgm:t>
        <a:bodyPr/>
        <a:lstStyle/>
        <a:p>
          <a:endParaRPr lang="en-US"/>
        </a:p>
      </dgm:t>
    </dgm:pt>
    <dgm:pt modelId="{7E68FAAC-0EF1-4C9C-B9DB-A52404821584}" type="sibTrans" cxnId="{C4EEDDA9-4425-40F6-BFC6-BA6755CDACD3}">
      <dgm:prSet/>
      <dgm:spPr/>
      <dgm:t>
        <a:bodyPr/>
        <a:lstStyle/>
        <a:p>
          <a:endParaRPr lang="en-US"/>
        </a:p>
      </dgm:t>
    </dgm:pt>
    <dgm:pt modelId="{3D9EDDD7-E3EA-4065-B9BA-75FC5838E867}">
      <dgm:prSet phldrT="[Text]"/>
      <dgm:spPr/>
      <dgm:t>
        <a:bodyPr/>
        <a:lstStyle/>
        <a:p>
          <a:r>
            <a:rPr lang="en-US" dirty="0"/>
            <a:t>Sequence Analysis</a:t>
          </a:r>
        </a:p>
      </dgm:t>
    </dgm:pt>
    <dgm:pt modelId="{B77A266C-1B89-4214-B1EB-40B66767DD9F}" type="parTrans" cxnId="{F0FCC759-E601-41DD-B4AF-A10840E600C2}">
      <dgm:prSet/>
      <dgm:spPr/>
      <dgm:t>
        <a:bodyPr/>
        <a:lstStyle/>
        <a:p>
          <a:endParaRPr lang="en-US"/>
        </a:p>
      </dgm:t>
    </dgm:pt>
    <dgm:pt modelId="{2C1B2B53-2C20-435A-80BE-528D3F52B87D}" type="sibTrans" cxnId="{F0FCC759-E601-41DD-B4AF-A10840E600C2}">
      <dgm:prSet/>
      <dgm:spPr/>
      <dgm:t>
        <a:bodyPr/>
        <a:lstStyle/>
        <a:p>
          <a:endParaRPr lang="en-US"/>
        </a:p>
      </dgm:t>
    </dgm:pt>
    <dgm:pt modelId="{5894C4D8-847A-4A4A-9374-A30DE5967523}">
      <dgm:prSet phldrT="[Text]"/>
      <dgm:spPr/>
      <dgm:t>
        <a:bodyPr/>
        <a:lstStyle/>
        <a:p>
          <a:r>
            <a:rPr lang="en-US" dirty="0"/>
            <a:t>Structural Biology</a:t>
          </a:r>
        </a:p>
      </dgm:t>
    </dgm:pt>
    <dgm:pt modelId="{39CD5C64-4F2D-4414-AFF3-92AEB1ACF349}" type="parTrans" cxnId="{23AA9B59-E95A-4FC3-BC2D-EF51200B3BC2}">
      <dgm:prSet/>
      <dgm:spPr/>
      <dgm:t>
        <a:bodyPr/>
        <a:lstStyle/>
        <a:p>
          <a:endParaRPr lang="en-US"/>
        </a:p>
      </dgm:t>
    </dgm:pt>
    <dgm:pt modelId="{F49A24E8-791A-41C9-B553-D8178CDECB39}" type="sibTrans" cxnId="{23AA9B59-E95A-4FC3-BC2D-EF51200B3BC2}">
      <dgm:prSet/>
      <dgm:spPr/>
      <dgm:t>
        <a:bodyPr/>
        <a:lstStyle/>
        <a:p>
          <a:endParaRPr lang="en-US"/>
        </a:p>
      </dgm:t>
    </dgm:pt>
    <dgm:pt modelId="{B6903958-7859-4B33-9D3D-301BB391BDEC}">
      <dgm:prSet phldrT="[Text]"/>
      <dgm:spPr/>
      <dgm:t>
        <a:bodyPr/>
        <a:lstStyle/>
        <a:p>
          <a:r>
            <a:rPr lang="en-US" dirty="0"/>
            <a:t>Network/Systems Biology</a:t>
          </a:r>
        </a:p>
      </dgm:t>
    </dgm:pt>
    <dgm:pt modelId="{D7795B3A-79C5-4A83-B72F-026E20BC1C22}" type="parTrans" cxnId="{1E707542-8169-4A9C-B0E5-860633146A77}">
      <dgm:prSet/>
      <dgm:spPr/>
      <dgm:t>
        <a:bodyPr/>
        <a:lstStyle/>
        <a:p>
          <a:endParaRPr lang="en-US"/>
        </a:p>
      </dgm:t>
    </dgm:pt>
    <dgm:pt modelId="{2C1FB75C-65B9-4FCE-ADF7-7FE1E16A03CD}" type="sibTrans" cxnId="{1E707542-8169-4A9C-B0E5-860633146A77}">
      <dgm:prSet/>
      <dgm:spPr/>
      <dgm:t>
        <a:bodyPr/>
        <a:lstStyle/>
        <a:p>
          <a:endParaRPr lang="en-US"/>
        </a:p>
      </dgm:t>
    </dgm:pt>
    <dgm:pt modelId="{A47A6539-FFEF-460A-9D28-19A7E745889E}">
      <dgm:prSet phldrT="[Text]"/>
      <dgm:spPr/>
      <dgm:t>
        <a:bodyPr/>
        <a:lstStyle/>
        <a:p>
          <a:r>
            <a:rPr lang="en-US" dirty="0"/>
            <a:t>Databases, Software Development &amp; Simulations</a:t>
          </a:r>
        </a:p>
      </dgm:t>
    </dgm:pt>
    <dgm:pt modelId="{81234370-D11F-4B61-AE38-DEF9761AD50E}" type="parTrans" cxnId="{56C9ADEB-4AD4-401F-8B4A-78412524DC1C}">
      <dgm:prSet/>
      <dgm:spPr/>
      <dgm:t>
        <a:bodyPr/>
        <a:lstStyle/>
        <a:p>
          <a:endParaRPr lang="en-US"/>
        </a:p>
      </dgm:t>
    </dgm:pt>
    <dgm:pt modelId="{046B82D4-C886-4BBA-BC16-F30B8A44D471}" type="sibTrans" cxnId="{56C9ADEB-4AD4-401F-8B4A-78412524DC1C}">
      <dgm:prSet/>
      <dgm:spPr/>
      <dgm:t>
        <a:bodyPr/>
        <a:lstStyle/>
        <a:p>
          <a:endParaRPr lang="en-US"/>
        </a:p>
      </dgm:t>
    </dgm:pt>
    <dgm:pt modelId="{4732AAD6-960B-4216-ACE2-8F5964DA8E4A}">
      <dgm:prSet/>
      <dgm:spPr/>
      <dgm:t>
        <a:bodyPr/>
        <a:lstStyle/>
        <a:p>
          <a:r>
            <a:rPr lang="en-US" dirty="0"/>
            <a:t>NGS: Machine Learning Application [1] </a:t>
          </a:r>
        </a:p>
      </dgm:t>
    </dgm:pt>
    <dgm:pt modelId="{F42C6223-E763-4308-BC41-645C1675C761}" type="parTrans" cxnId="{6559DF99-1514-4079-A9EF-B9A2734CF828}">
      <dgm:prSet/>
      <dgm:spPr/>
      <dgm:t>
        <a:bodyPr/>
        <a:lstStyle/>
        <a:p>
          <a:endParaRPr lang="en-US"/>
        </a:p>
      </dgm:t>
    </dgm:pt>
    <dgm:pt modelId="{C439E92B-9D70-43E1-951E-9BD08CDC716A}" type="sibTrans" cxnId="{6559DF99-1514-4079-A9EF-B9A2734CF828}">
      <dgm:prSet/>
      <dgm:spPr/>
      <dgm:t>
        <a:bodyPr/>
        <a:lstStyle/>
        <a:p>
          <a:endParaRPr lang="en-US"/>
        </a:p>
      </dgm:t>
    </dgm:pt>
    <dgm:pt modelId="{1CA6A98A-08BB-4F60-8874-BE817A06F00B}">
      <dgm:prSet/>
      <dgm:spPr/>
      <dgm:t>
        <a:bodyPr/>
        <a:lstStyle/>
        <a:p>
          <a:r>
            <a:rPr lang="en-US" dirty="0"/>
            <a:t>NGS: Supervised Clustering Application [1] </a:t>
          </a:r>
        </a:p>
      </dgm:t>
    </dgm:pt>
    <dgm:pt modelId="{277732A9-C155-4003-9D53-16BF44143780}" type="parTrans" cxnId="{BE3334C5-2483-46B7-AC92-BA84FD29CCDF}">
      <dgm:prSet/>
      <dgm:spPr/>
      <dgm:t>
        <a:bodyPr/>
        <a:lstStyle/>
        <a:p>
          <a:endParaRPr lang="en-US"/>
        </a:p>
      </dgm:t>
    </dgm:pt>
    <dgm:pt modelId="{E749CBB9-ECA6-42F9-B25A-1856F2F48FBB}" type="sibTrans" cxnId="{BE3334C5-2483-46B7-AC92-BA84FD29CCDF}">
      <dgm:prSet/>
      <dgm:spPr/>
      <dgm:t>
        <a:bodyPr/>
        <a:lstStyle/>
        <a:p>
          <a:endParaRPr lang="en-US"/>
        </a:p>
      </dgm:t>
    </dgm:pt>
    <dgm:pt modelId="{9B76DAFD-68A4-4235-B5B7-B01B2C81F4D5}">
      <dgm:prSet/>
      <dgm:spPr/>
      <dgm:t>
        <a:bodyPr/>
        <a:lstStyle/>
        <a:p>
          <a:r>
            <a:rPr lang="en-US" dirty="0"/>
            <a:t>NGS: R</a:t>
          </a:r>
          <a:r>
            <a:rPr lang="en-US" b="0" i="0" dirty="0"/>
            <a:t>eceiver Operating Characteristic (ROC) [2]</a:t>
          </a:r>
          <a:endParaRPr lang="en-US" dirty="0"/>
        </a:p>
      </dgm:t>
    </dgm:pt>
    <dgm:pt modelId="{D8F330D7-F35A-4ED9-A506-2F521EE90245}" type="parTrans" cxnId="{E0C78977-B8BD-4CE2-803D-DFD1946D1094}">
      <dgm:prSet/>
      <dgm:spPr/>
      <dgm:t>
        <a:bodyPr/>
        <a:lstStyle/>
        <a:p>
          <a:endParaRPr lang="en-US"/>
        </a:p>
      </dgm:t>
    </dgm:pt>
    <dgm:pt modelId="{43144E81-E47E-49E1-A5B3-9938413D6C7C}" type="sibTrans" cxnId="{E0C78977-B8BD-4CE2-803D-DFD1946D1094}">
      <dgm:prSet/>
      <dgm:spPr/>
      <dgm:t>
        <a:bodyPr/>
        <a:lstStyle/>
        <a:p>
          <a:endParaRPr lang="en-US"/>
        </a:p>
      </dgm:t>
    </dgm:pt>
    <dgm:pt modelId="{CE2FB79A-E3AC-4991-AED0-7C7A6D257A83}">
      <dgm:prSet/>
      <dgm:spPr/>
      <dgm:t>
        <a:bodyPr/>
        <a:lstStyle/>
        <a:p>
          <a:r>
            <a:rPr lang="en-US" dirty="0"/>
            <a:t>X-ray Crystallography on HIV-1 Protease [5]</a:t>
          </a:r>
        </a:p>
      </dgm:t>
    </dgm:pt>
    <dgm:pt modelId="{F3F2A619-3DAB-424E-AFF5-AF2BCF29CA57}" type="parTrans" cxnId="{49CA6E03-F4DF-4060-8AF5-A95A347F8E72}">
      <dgm:prSet/>
      <dgm:spPr/>
      <dgm:t>
        <a:bodyPr/>
        <a:lstStyle/>
        <a:p>
          <a:endParaRPr lang="en-US"/>
        </a:p>
      </dgm:t>
    </dgm:pt>
    <dgm:pt modelId="{CD946E0B-673F-41B3-A225-4BF3B789F386}" type="sibTrans" cxnId="{49CA6E03-F4DF-4060-8AF5-A95A347F8E72}">
      <dgm:prSet/>
      <dgm:spPr/>
      <dgm:t>
        <a:bodyPr/>
        <a:lstStyle/>
        <a:p>
          <a:endParaRPr lang="en-US"/>
        </a:p>
      </dgm:t>
    </dgm:pt>
    <dgm:pt modelId="{A38834CC-1E09-455A-8C1F-BE63EC307F98}">
      <dgm:prSet/>
      <dgm:spPr/>
      <dgm:t>
        <a:bodyPr/>
        <a:lstStyle/>
        <a:p>
          <a:r>
            <a:rPr lang="en-US" b="0" i="0" dirty="0"/>
            <a:t>Indispensable Proteins in </a:t>
          </a:r>
          <a:r>
            <a:rPr lang="en-US" b="0" i="1" dirty="0"/>
            <a:t>P. mirabilis</a:t>
          </a:r>
          <a:r>
            <a:rPr lang="en-US" b="0" i="0" dirty="0"/>
            <a:t> [7]</a:t>
          </a:r>
          <a:endParaRPr lang="en-US" dirty="0"/>
        </a:p>
      </dgm:t>
    </dgm:pt>
    <dgm:pt modelId="{992AE13E-B3CF-45C3-BCD4-5F6BA3F47ED4}" type="parTrans" cxnId="{6184DBF8-5E5E-4C7E-A928-49DADDE6373F}">
      <dgm:prSet/>
      <dgm:spPr/>
      <dgm:t>
        <a:bodyPr/>
        <a:lstStyle/>
        <a:p>
          <a:endParaRPr lang="en-US"/>
        </a:p>
      </dgm:t>
    </dgm:pt>
    <dgm:pt modelId="{DFE37A52-B4BE-4FCC-AD97-184B9888BF46}" type="sibTrans" cxnId="{6184DBF8-5E5E-4C7E-A928-49DADDE6373F}">
      <dgm:prSet/>
      <dgm:spPr/>
      <dgm:t>
        <a:bodyPr/>
        <a:lstStyle/>
        <a:p>
          <a:endParaRPr lang="en-US"/>
        </a:p>
      </dgm:t>
    </dgm:pt>
    <dgm:pt modelId="{505A1C0B-F54A-4442-8308-74F9FFBB81B4}">
      <dgm:prSet/>
      <dgm:spPr/>
      <dgm:t>
        <a:bodyPr/>
        <a:lstStyle/>
        <a:p>
          <a:r>
            <a:rPr lang="en-US" b="0" i="0" dirty="0"/>
            <a:t>Cancer Drug Targets [6] </a:t>
          </a:r>
          <a:endParaRPr lang="en-US" dirty="0"/>
        </a:p>
      </dgm:t>
    </dgm:pt>
    <dgm:pt modelId="{281CE106-DC85-4CAD-A5F2-8083665B47D1}" type="parTrans" cxnId="{50928F5F-DBEC-4B39-85C2-91406A48F07A}">
      <dgm:prSet/>
      <dgm:spPr/>
      <dgm:t>
        <a:bodyPr/>
        <a:lstStyle/>
        <a:p>
          <a:endParaRPr lang="en-US"/>
        </a:p>
      </dgm:t>
    </dgm:pt>
    <dgm:pt modelId="{579A4FA8-16BA-48AB-8402-C52CA510F7A0}" type="sibTrans" cxnId="{50928F5F-DBEC-4B39-85C2-91406A48F07A}">
      <dgm:prSet/>
      <dgm:spPr/>
      <dgm:t>
        <a:bodyPr/>
        <a:lstStyle/>
        <a:p>
          <a:endParaRPr lang="en-US"/>
        </a:p>
      </dgm:t>
    </dgm:pt>
    <dgm:pt modelId="{F7C49E35-D84B-460B-9D29-99631EDCD7AC}">
      <dgm:prSet/>
      <dgm:spPr/>
      <dgm:t>
        <a:bodyPr/>
        <a:lstStyle/>
        <a:p>
          <a:r>
            <a:rPr lang="en-US" b="0" i="0" dirty="0" err="1"/>
            <a:t>RodentSQL</a:t>
          </a:r>
          <a:r>
            <a:rPr lang="en-US" b="0" i="0" dirty="0"/>
            <a:t> [8], </a:t>
          </a:r>
        </a:p>
        <a:p>
          <a:r>
            <a:rPr lang="en-US" dirty="0"/>
            <a:t>Electronic Lab Notebook [9]</a:t>
          </a:r>
        </a:p>
      </dgm:t>
    </dgm:pt>
    <dgm:pt modelId="{80331176-DD95-45DA-A70E-0720BA9CF006}" type="parTrans" cxnId="{515C29EA-278C-4C32-804E-38333A793D2E}">
      <dgm:prSet/>
      <dgm:spPr/>
      <dgm:t>
        <a:bodyPr/>
        <a:lstStyle/>
        <a:p>
          <a:endParaRPr lang="en-US"/>
        </a:p>
      </dgm:t>
    </dgm:pt>
    <dgm:pt modelId="{7D62771C-4B74-4B12-8BAD-34248B85580B}" type="sibTrans" cxnId="{515C29EA-278C-4C32-804E-38333A793D2E}">
      <dgm:prSet/>
      <dgm:spPr/>
      <dgm:t>
        <a:bodyPr/>
        <a:lstStyle/>
        <a:p>
          <a:endParaRPr lang="en-US"/>
        </a:p>
      </dgm:t>
    </dgm:pt>
    <dgm:pt modelId="{533FD8B7-DCA6-46BD-92EF-DC521F3EDB8A}">
      <dgm:prSet/>
      <dgm:spPr/>
      <dgm:t>
        <a:bodyPr/>
        <a:lstStyle/>
        <a:p>
          <a:r>
            <a:rPr lang="en-US" b="0" i="0" dirty="0"/>
            <a:t>Simulation study: DEVS-JAVA Model [10]</a:t>
          </a:r>
          <a:endParaRPr lang="en-US" dirty="0"/>
        </a:p>
      </dgm:t>
    </dgm:pt>
    <dgm:pt modelId="{26540274-7E5B-41F4-8B96-0538F2130BD0}" type="parTrans" cxnId="{292A8932-1486-46A9-8EC3-46D7A5DDBE8E}">
      <dgm:prSet/>
      <dgm:spPr/>
      <dgm:t>
        <a:bodyPr/>
        <a:lstStyle/>
        <a:p>
          <a:endParaRPr lang="en-US"/>
        </a:p>
      </dgm:t>
    </dgm:pt>
    <dgm:pt modelId="{9FF952D0-F8E5-43B3-A608-3FB7F93C6EF0}" type="sibTrans" cxnId="{292A8932-1486-46A9-8EC3-46D7A5DDBE8E}">
      <dgm:prSet/>
      <dgm:spPr/>
      <dgm:t>
        <a:bodyPr/>
        <a:lstStyle/>
        <a:p>
          <a:endParaRPr lang="en-US"/>
        </a:p>
      </dgm:t>
    </dgm:pt>
    <dgm:pt modelId="{C871218A-46BE-4247-B120-E6927CA6EF35}">
      <dgm:prSet/>
      <dgm:spPr/>
      <dgm:t>
        <a:bodyPr/>
        <a:lstStyle/>
        <a:p>
          <a:r>
            <a:rPr lang="en-US" dirty="0"/>
            <a:t>Microarray Analysis </a:t>
          </a:r>
        </a:p>
        <a:p>
          <a:r>
            <a:rPr lang="en-US" dirty="0"/>
            <a:t>[3, 4]</a:t>
          </a:r>
        </a:p>
      </dgm:t>
    </dgm:pt>
    <dgm:pt modelId="{8DA00766-C720-4BCE-88D0-A3A9CF41A30E}" type="parTrans" cxnId="{2EB1D99B-AE69-4892-9A27-25E7B4E353BF}">
      <dgm:prSet/>
      <dgm:spPr/>
      <dgm:t>
        <a:bodyPr/>
        <a:lstStyle/>
        <a:p>
          <a:endParaRPr lang="en-US"/>
        </a:p>
      </dgm:t>
    </dgm:pt>
    <dgm:pt modelId="{B700AA7A-93B5-41F3-A252-0A04EADC61E8}" type="sibTrans" cxnId="{2EB1D99B-AE69-4892-9A27-25E7B4E353BF}">
      <dgm:prSet/>
      <dgm:spPr/>
      <dgm:t>
        <a:bodyPr/>
        <a:lstStyle/>
        <a:p>
          <a:endParaRPr lang="en-US"/>
        </a:p>
      </dgm:t>
    </dgm:pt>
    <dgm:pt modelId="{50D94789-8A20-6641-B76A-12AFBBCDA163}">
      <dgm:prSet/>
      <dgm:spPr/>
      <dgm:t>
        <a:bodyPr/>
        <a:lstStyle/>
        <a:p>
          <a:r>
            <a:rPr lang="en-US" dirty="0"/>
            <a:t>Computer Vision [11]</a:t>
          </a:r>
        </a:p>
      </dgm:t>
    </dgm:pt>
    <dgm:pt modelId="{EAD54745-6426-9D4C-A67E-3C5EE16CA09C}" type="parTrans" cxnId="{4733BCA2-FAEC-B04F-9EC4-10FCBE2185D3}">
      <dgm:prSet/>
      <dgm:spPr/>
      <dgm:t>
        <a:bodyPr/>
        <a:lstStyle/>
        <a:p>
          <a:endParaRPr lang="en-US"/>
        </a:p>
      </dgm:t>
    </dgm:pt>
    <dgm:pt modelId="{B0B8EF3A-AED3-CE4C-8B56-059685D86C96}" type="sibTrans" cxnId="{4733BCA2-FAEC-B04F-9EC4-10FCBE2185D3}">
      <dgm:prSet/>
      <dgm:spPr/>
      <dgm:t>
        <a:bodyPr/>
        <a:lstStyle/>
        <a:p>
          <a:endParaRPr lang="en-US"/>
        </a:p>
      </dgm:t>
    </dgm:pt>
    <dgm:pt modelId="{3F36DD71-5A27-904A-854D-2B23CDBA326E}" type="pres">
      <dgm:prSet presAssocID="{12016209-7736-48CC-931A-B0A6803B6DDD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43B905A-24D3-3C4A-81B4-3896CA81608F}" type="pres">
      <dgm:prSet presAssocID="{325FBB4E-E302-43B4-B14B-02AA876B4EEA}" presName="hierRoot1" presStyleCnt="0">
        <dgm:presLayoutVars>
          <dgm:hierBranch val="init"/>
        </dgm:presLayoutVars>
      </dgm:prSet>
      <dgm:spPr/>
    </dgm:pt>
    <dgm:pt modelId="{E321C531-ED00-A44B-907E-F22D4AC255FB}" type="pres">
      <dgm:prSet presAssocID="{325FBB4E-E302-43B4-B14B-02AA876B4EEA}" presName="rootComposite1" presStyleCnt="0"/>
      <dgm:spPr/>
    </dgm:pt>
    <dgm:pt modelId="{BF9EB6D9-B429-6A49-BD02-235F55ADCD28}" type="pres">
      <dgm:prSet presAssocID="{325FBB4E-E302-43B4-B14B-02AA876B4EEA}" presName="rootText1" presStyleLbl="alignAcc1" presStyleIdx="0" presStyleCnt="0">
        <dgm:presLayoutVars>
          <dgm:chPref val="3"/>
        </dgm:presLayoutVars>
      </dgm:prSet>
      <dgm:spPr/>
    </dgm:pt>
    <dgm:pt modelId="{C741B469-1244-114B-9B8C-B6D86D6898BE}" type="pres">
      <dgm:prSet presAssocID="{325FBB4E-E302-43B4-B14B-02AA876B4EEA}" presName="topArc1" presStyleLbl="parChTrans1D1" presStyleIdx="0" presStyleCnt="30"/>
      <dgm:spPr/>
    </dgm:pt>
    <dgm:pt modelId="{B7A7531C-71D7-F845-B415-0B100FC2EDF7}" type="pres">
      <dgm:prSet presAssocID="{325FBB4E-E302-43B4-B14B-02AA876B4EEA}" presName="bottomArc1" presStyleLbl="parChTrans1D1" presStyleIdx="1" presStyleCnt="30"/>
      <dgm:spPr/>
    </dgm:pt>
    <dgm:pt modelId="{3F63FE30-9CF8-D04C-872A-0807AC4CE2D9}" type="pres">
      <dgm:prSet presAssocID="{325FBB4E-E302-43B4-B14B-02AA876B4EEA}" presName="topConnNode1" presStyleLbl="node1" presStyleIdx="0" presStyleCnt="0"/>
      <dgm:spPr/>
    </dgm:pt>
    <dgm:pt modelId="{05F46125-0BF8-DA45-9B56-7D8F07CEB4F3}" type="pres">
      <dgm:prSet presAssocID="{325FBB4E-E302-43B4-B14B-02AA876B4EEA}" presName="hierChild2" presStyleCnt="0"/>
      <dgm:spPr/>
    </dgm:pt>
    <dgm:pt modelId="{E4C3D06F-CB49-0449-9436-2D8ECF0F50ED}" type="pres">
      <dgm:prSet presAssocID="{B77A266C-1B89-4214-B1EB-40B66767DD9F}" presName="Name28" presStyleLbl="parChTrans1D2" presStyleIdx="0" presStyleCnt="4"/>
      <dgm:spPr/>
    </dgm:pt>
    <dgm:pt modelId="{F4D7034F-8CBF-4147-B8EC-E84FF9BAFC84}" type="pres">
      <dgm:prSet presAssocID="{3D9EDDD7-E3EA-4065-B9BA-75FC5838E867}" presName="hierRoot2" presStyleCnt="0">
        <dgm:presLayoutVars>
          <dgm:hierBranch val="init"/>
        </dgm:presLayoutVars>
      </dgm:prSet>
      <dgm:spPr/>
    </dgm:pt>
    <dgm:pt modelId="{2F196C2C-7245-7D42-8482-7FCB97FF31E8}" type="pres">
      <dgm:prSet presAssocID="{3D9EDDD7-E3EA-4065-B9BA-75FC5838E867}" presName="rootComposite2" presStyleCnt="0"/>
      <dgm:spPr/>
    </dgm:pt>
    <dgm:pt modelId="{C7B813D5-FBD6-634D-8915-3CA88D8E7094}" type="pres">
      <dgm:prSet presAssocID="{3D9EDDD7-E3EA-4065-B9BA-75FC5838E867}" presName="rootText2" presStyleLbl="alignAcc1" presStyleIdx="0" presStyleCnt="0">
        <dgm:presLayoutVars>
          <dgm:chPref val="3"/>
        </dgm:presLayoutVars>
      </dgm:prSet>
      <dgm:spPr/>
    </dgm:pt>
    <dgm:pt modelId="{49B26BF2-9DBE-4642-AE52-80BB9D2F0E43}" type="pres">
      <dgm:prSet presAssocID="{3D9EDDD7-E3EA-4065-B9BA-75FC5838E867}" presName="topArc2" presStyleLbl="parChTrans1D1" presStyleIdx="2" presStyleCnt="30"/>
      <dgm:spPr/>
    </dgm:pt>
    <dgm:pt modelId="{287CDC61-F43C-5645-9C58-57DE66271AE0}" type="pres">
      <dgm:prSet presAssocID="{3D9EDDD7-E3EA-4065-B9BA-75FC5838E867}" presName="bottomArc2" presStyleLbl="parChTrans1D1" presStyleIdx="3" presStyleCnt="30"/>
      <dgm:spPr/>
    </dgm:pt>
    <dgm:pt modelId="{BE134547-1BAD-5842-8E86-F5DD637DE315}" type="pres">
      <dgm:prSet presAssocID="{3D9EDDD7-E3EA-4065-B9BA-75FC5838E867}" presName="topConnNode2" presStyleLbl="node2" presStyleIdx="0" presStyleCnt="0"/>
      <dgm:spPr/>
    </dgm:pt>
    <dgm:pt modelId="{5A9E262F-4A46-384C-B803-09C770ED0E7C}" type="pres">
      <dgm:prSet presAssocID="{3D9EDDD7-E3EA-4065-B9BA-75FC5838E867}" presName="hierChild4" presStyleCnt="0"/>
      <dgm:spPr/>
    </dgm:pt>
    <dgm:pt modelId="{67FE8293-E441-3840-8C35-D2D26F85F918}" type="pres">
      <dgm:prSet presAssocID="{F42C6223-E763-4308-BC41-645C1675C761}" presName="Name28" presStyleLbl="parChTrans1D3" presStyleIdx="0" presStyleCnt="10"/>
      <dgm:spPr/>
    </dgm:pt>
    <dgm:pt modelId="{8E662A43-0E4A-1F44-86B6-40344904F989}" type="pres">
      <dgm:prSet presAssocID="{4732AAD6-960B-4216-ACE2-8F5964DA8E4A}" presName="hierRoot2" presStyleCnt="0">
        <dgm:presLayoutVars>
          <dgm:hierBranch val="init"/>
        </dgm:presLayoutVars>
      </dgm:prSet>
      <dgm:spPr/>
    </dgm:pt>
    <dgm:pt modelId="{4041CFF9-9013-B94C-946C-97FA7EE57AC4}" type="pres">
      <dgm:prSet presAssocID="{4732AAD6-960B-4216-ACE2-8F5964DA8E4A}" presName="rootComposite2" presStyleCnt="0"/>
      <dgm:spPr/>
    </dgm:pt>
    <dgm:pt modelId="{59F90D2E-DC47-E544-854B-4B65B180F5D5}" type="pres">
      <dgm:prSet presAssocID="{4732AAD6-960B-4216-ACE2-8F5964DA8E4A}" presName="rootText2" presStyleLbl="alignAcc1" presStyleIdx="0" presStyleCnt="0">
        <dgm:presLayoutVars>
          <dgm:chPref val="3"/>
        </dgm:presLayoutVars>
      </dgm:prSet>
      <dgm:spPr/>
    </dgm:pt>
    <dgm:pt modelId="{70FB7AB6-2D4D-0442-B962-AE6152A33B96}" type="pres">
      <dgm:prSet presAssocID="{4732AAD6-960B-4216-ACE2-8F5964DA8E4A}" presName="topArc2" presStyleLbl="parChTrans1D1" presStyleIdx="4" presStyleCnt="30"/>
      <dgm:spPr/>
    </dgm:pt>
    <dgm:pt modelId="{31BBF869-5040-594E-A4EC-76AA803C07CE}" type="pres">
      <dgm:prSet presAssocID="{4732AAD6-960B-4216-ACE2-8F5964DA8E4A}" presName="bottomArc2" presStyleLbl="parChTrans1D1" presStyleIdx="5" presStyleCnt="30"/>
      <dgm:spPr/>
    </dgm:pt>
    <dgm:pt modelId="{9D11A020-102C-BD49-BD66-C10B9E040DCA}" type="pres">
      <dgm:prSet presAssocID="{4732AAD6-960B-4216-ACE2-8F5964DA8E4A}" presName="topConnNode2" presStyleLbl="node3" presStyleIdx="0" presStyleCnt="0"/>
      <dgm:spPr/>
    </dgm:pt>
    <dgm:pt modelId="{135C7BB7-DAB2-F74B-81B8-97E32B011525}" type="pres">
      <dgm:prSet presAssocID="{4732AAD6-960B-4216-ACE2-8F5964DA8E4A}" presName="hierChild4" presStyleCnt="0"/>
      <dgm:spPr/>
    </dgm:pt>
    <dgm:pt modelId="{4B43BF20-1000-454D-BBBF-2095D643307B}" type="pres">
      <dgm:prSet presAssocID="{4732AAD6-960B-4216-ACE2-8F5964DA8E4A}" presName="hierChild5" presStyleCnt="0"/>
      <dgm:spPr/>
    </dgm:pt>
    <dgm:pt modelId="{B6E46303-5712-7F44-9F65-E42FD357D416}" type="pres">
      <dgm:prSet presAssocID="{277732A9-C155-4003-9D53-16BF44143780}" presName="Name28" presStyleLbl="parChTrans1D3" presStyleIdx="1" presStyleCnt="10"/>
      <dgm:spPr/>
    </dgm:pt>
    <dgm:pt modelId="{BCE248DB-E105-AD4B-8EB9-97620A821455}" type="pres">
      <dgm:prSet presAssocID="{1CA6A98A-08BB-4F60-8874-BE817A06F00B}" presName="hierRoot2" presStyleCnt="0">
        <dgm:presLayoutVars>
          <dgm:hierBranch val="init"/>
        </dgm:presLayoutVars>
      </dgm:prSet>
      <dgm:spPr/>
    </dgm:pt>
    <dgm:pt modelId="{BC2B07AB-48C9-5340-835D-F89E9B8414A7}" type="pres">
      <dgm:prSet presAssocID="{1CA6A98A-08BB-4F60-8874-BE817A06F00B}" presName="rootComposite2" presStyleCnt="0"/>
      <dgm:spPr/>
    </dgm:pt>
    <dgm:pt modelId="{87D4A75B-1AF3-6444-B7ED-97C6D6204347}" type="pres">
      <dgm:prSet presAssocID="{1CA6A98A-08BB-4F60-8874-BE817A06F00B}" presName="rootText2" presStyleLbl="alignAcc1" presStyleIdx="0" presStyleCnt="0">
        <dgm:presLayoutVars>
          <dgm:chPref val="3"/>
        </dgm:presLayoutVars>
      </dgm:prSet>
      <dgm:spPr/>
    </dgm:pt>
    <dgm:pt modelId="{89DF2FFC-59FA-AA4C-B6A4-AA3FDB207A47}" type="pres">
      <dgm:prSet presAssocID="{1CA6A98A-08BB-4F60-8874-BE817A06F00B}" presName="topArc2" presStyleLbl="parChTrans1D1" presStyleIdx="6" presStyleCnt="30"/>
      <dgm:spPr/>
    </dgm:pt>
    <dgm:pt modelId="{9D48408F-167A-6844-A527-F929E674CD6D}" type="pres">
      <dgm:prSet presAssocID="{1CA6A98A-08BB-4F60-8874-BE817A06F00B}" presName="bottomArc2" presStyleLbl="parChTrans1D1" presStyleIdx="7" presStyleCnt="30"/>
      <dgm:spPr/>
    </dgm:pt>
    <dgm:pt modelId="{F5FEE1F6-CC05-6F4F-822D-8AB4420E24A4}" type="pres">
      <dgm:prSet presAssocID="{1CA6A98A-08BB-4F60-8874-BE817A06F00B}" presName="topConnNode2" presStyleLbl="node3" presStyleIdx="0" presStyleCnt="0"/>
      <dgm:spPr/>
    </dgm:pt>
    <dgm:pt modelId="{893880FE-0A08-B948-9C98-DABE7AB2B509}" type="pres">
      <dgm:prSet presAssocID="{1CA6A98A-08BB-4F60-8874-BE817A06F00B}" presName="hierChild4" presStyleCnt="0"/>
      <dgm:spPr/>
    </dgm:pt>
    <dgm:pt modelId="{E730D4EE-5374-3B47-83D2-1E8A99821ECD}" type="pres">
      <dgm:prSet presAssocID="{1CA6A98A-08BB-4F60-8874-BE817A06F00B}" presName="hierChild5" presStyleCnt="0"/>
      <dgm:spPr/>
    </dgm:pt>
    <dgm:pt modelId="{0140E08D-793B-104B-8690-7BB3BF98C562}" type="pres">
      <dgm:prSet presAssocID="{D8F330D7-F35A-4ED9-A506-2F521EE90245}" presName="Name28" presStyleLbl="parChTrans1D3" presStyleIdx="2" presStyleCnt="10"/>
      <dgm:spPr/>
    </dgm:pt>
    <dgm:pt modelId="{1B07E3AE-A716-9649-A223-575548665B2D}" type="pres">
      <dgm:prSet presAssocID="{9B76DAFD-68A4-4235-B5B7-B01B2C81F4D5}" presName="hierRoot2" presStyleCnt="0">
        <dgm:presLayoutVars>
          <dgm:hierBranch val="init"/>
        </dgm:presLayoutVars>
      </dgm:prSet>
      <dgm:spPr/>
    </dgm:pt>
    <dgm:pt modelId="{153EBF17-CD4C-9740-8675-A6A184BC1A7B}" type="pres">
      <dgm:prSet presAssocID="{9B76DAFD-68A4-4235-B5B7-B01B2C81F4D5}" presName="rootComposite2" presStyleCnt="0"/>
      <dgm:spPr/>
    </dgm:pt>
    <dgm:pt modelId="{3D6C517F-537C-C840-B395-86821FE82510}" type="pres">
      <dgm:prSet presAssocID="{9B76DAFD-68A4-4235-B5B7-B01B2C81F4D5}" presName="rootText2" presStyleLbl="alignAcc1" presStyleIdx="0" presStyleCnt="0">
        <dgm:presLayoutVars>
          <dgm:chPref val="3"/>
        </dgm:presLayoutVars>
      </dgm:prSet>
      <dgm:spPr/>
    </dgm:pt>
    <dgm:pt modelId="{51D91502-AC9A-1C4E-A4EA-C5FCD23847CD}" type="pres">
      <dgm:prSet presAssocID="{9B76DAFD-68A4-4235-B5B7-B01B2C81F4D5}" presName="topArc2" presStyleLbl="parChTrans1D1" presStyleIdx="8" presStyleCnt="30"/>
      <dgm:spPr/>
    </dgm:pt>
    <dgm:pt modelId="{1BA56E9B-2078-424A-8A5A-FEF6FCEC0049}" type="pres">
      <dgm:prSet presAssocID="{9B76DAFD-68A4-4235-B5B7-B01B2C81F4D5}" presName="bottomArc2" presStyleLbl="parChTrans1D1" presStyleIdx="9" presStyleCnt="30"/>
      <dgm:spPr/>
    </dgm:pt>
    <dgm:pt modelId="{48C6BEB4-12A7-C148-94D4-EFAA1AF057C2}" type="pres">
      <dgm:prSet presAssocID="{9B76DAFD-68A4-4235-B5B7-B01B2C81F4D5}" presName="topConnNode2" presStyleLbl="node3" presStyleIdx="0" presStyleCnt="0"/>
      <dgm:spPr/>
    </dgm:pt>
    <dgm:pt modelId="{70E5AAC3-9626-CF41-839E-23A05598705F}" type="pres">
      <dgm:prSet presAssocID="{9B76DAFD-68A4-4235-B5B7-B01B2C81F4D5}" presName="hierChild4" presStyleCnt="0"/>
      <dgm:spPr/>
    </dgm:pt>
    <dgm:pt modelId="{E019B822-8ACD-B94E-94D2-C07C2F7AB391}" type="pres">
      <dgm:prSet presAssocID="{9B76DAFD-68A4-4235-B5B7-B01B2C81F4D5}" presName="hierChild5" presStyleCnt="0"/>
      <dgm:spPr/>
    </dgm:pt>
    <dgm:pt modelId="{112C30E0-5221-4B4B-A29D-F560558C8B0D}" type="pres">
      <dgm:prSet presAssocID="{8DA00766-C720-4BCE-88D0-A3A9CF41A30E}" presName="Name28" presStyleLbl="parChTrans1D3" presStyleIdx="3" presStyleCnt="10"/>
      <dgm:spPr/>
    </dgm:pt>
    <dgm:pt modelId="{E533FC06-BCAA-1B43-9C18-E7F964E8E8D8}" type="pres">
      <dgm:prSet presAssocID="{C871218A-46BE-4247-B120-E6927CA6EF35}" presName="hierRoot2" presStyleCnt="0">
        <dgm:presLayoutVars>
          <dgm:hierBranch val="init"/>
        </dgm:presLayoutVars>
      </dgm:prSet>
      <dgm:spPr/>
    </dgm:pt>
    <dgm:pt modelId="{08FACF75-98ED-2544-BB22-CEF5F1D981F0}" type="pres">
      <dgm:prSet presAssocID="{C871218A-46BE-4247-B120-E6927CA6EF35}" presName="rootComposite2" presStyleCnt="0"/>
      <dgm:spPr/>
    </dgm:pt>
    <dgm:pt modelId="{F087F918-2DA5-7F4B-9B84-7429EAFE6C52}" type="pres">
      <dgm:prSet presAssocID="{C871218A-46BE-4247-B120-E6927CA6EF35}" presName="rootText2" presStyleLbl="alignAcc1" presStyleIdx="0" presStyleCnt="0">
        <dgm:presLayoutVars>
          <dgm:chPref val="3"/>
        </dgm:presLayoutVars>
      </dgm:prSet>
      <dgm:spPr/>
    </dgm:pt>
    <dgm:pt modelId="{5B975F6E-4707-6F4A-A651-D878D9DE977B}" type="pres">
      <dgm:prSet presAssocID="{C871218A-46BE-4247-B120-E6927CA6EF35}" presName="topArc2" presStyleLbl="parChTrans1D1" presStyleIdx="10" presStyleCnt="30"/>
      <dgm:spPr/>
    </dgm:pt>
    <dgm:pt modelId="{6E34303B-850A-F745-A33E-F8FF9780FF25}" type="pres">
      <dgm:prSet presAssocID="{C871218A-46BE-4247-B120-E6927CA6EF35}" presName="bottomArc2" presStyleLbl="parChTrans1D1" presStyleIdx="11" presStyleCnt="30"/>
      <dgm:spPr/>
    </dgm:pt>
    <dgm:pt modelId="{119F5912-082B-1C4F-9A08-FCA881ECAF6A}" type="pres">
      <dgm:prSet presAssocID="{C871218A-46BE-4247-B120-E6927CA6EF35}" presName="topConnNode2" presStyleLbl="node3" presStyleIdx="0" presStyleCnt="0"/>
      <dgm:spPr/>
    </dgm:pt>
    <dgm:pt modelId="{C955AE98-F5DC-E946-B86E-B9EB22405FFB}" type="pres">
      <dgm:prSet presAssocID="{C871218A-46BE-4247-B120-E6927CA6EF35}" presName="hierChild4" presStyleCnt="0"/>
      <dgm:spPr/>
    </dgm:pt>
    <dgm:pt modelId="{07A1C6ED-2597-364A-87DA-6D348F168A6B}" type="pres">
      <dgm:prSet presAssocID="{C871218A-46BE-4247-B120-E6927CA6EF35}" presName="hierChild5" presStyleCnt="0"/>
      <dgm:spPr/>
    </dgm:pt>
    <dgm:pt modelId="{39DE2888-BCAA-3443-BA05-44B22381618F}" type="pres">
      <dgm:prSet presAssocID="{3D9EDDD7-E3EA-4065-B9BA-75FC5838E867}" presName="hierChild5" presStyleCnt="0"/>
      <dgm:spPr/>
    </dgm:pt>
    <dgm:pt modelId="{D4A37F47-4F0F-DD4F-BFD6-B26A9BF15572}" type="pres">
      <dgm:prSet presAssocID="{39CD5C64-4F2D-4414-AFF3-92AEB1ACF349}" presName="Name28" presStyleLbl="parChTrans1D2" presStyleIdx="1" presStyleCnt="4"/>
      <dgm:spPr/>
    </dgm:pt>
    <dgm:pt modelId="{8C2D407F-1609-3146-B11F-5D2427D8EA14}" type="pres">
      <dgm:prSet presAssocID="{5894C4D8-847A-4A4A-9374-A30DE5967523}" presName="hierRoot2" presStyleCnt="0">
        <dgm:presLayoutVars>
          <dgm:hierBranch val="init"/>
        </dgm:presLayoutVars>
      </dgm:prSet>
      <dgm:spPr/>
    </dgm:pt>
    <dgm:pt modelId="{1141BD94-5290-9641-B108-28D8165136CF}" type="pres">
      <dgm:prSet presAssocID="{5894C4D8-847A-4A4A-9374-A30DE5967523}" presName="rootComposite2" presStyleCnt="0"/>
      <dgm:spPr/>
    </dgm:pt>
    <dgm:pt modelId="{E6180F74-DA63-8741-A492-E2C4A1EA9664}" type="pres">
      <dgm:prSet presAssocID="{5894C4D8-847A-4A4A-9374-A30DE5967523}" presName="rootText2" presStyleLbl="alignAcc1" presStyleIdx="0" presStyleCnt="0">
        <dgm:presLayoutVars>
          <dgm:chPref val="3"/>
        </dgm:presLayoutVars>
      </dgm:prSet>
      <dgm:spPr/>
    </dgm:pt>
    <dgm:pt modelId="{C45F13DF-5DFC-8644-9F8A-BF1F088CAF9A}" type="pres">
      <dgm:prSet presAssocID="{5894C4D8-847A-4A4A-9374-A30DE5967523}" presName="topArc2" presStyleLbl="parChTrans1D1" presStyleIdx="12" presStyleCnt="30"/>
      <dgm:spPr/>
    </dgm:pt>
    <dgm:pt modelId="{3640BB14-A50A-A348-94B1-36C97ABA89D5}" type="pres">
      <dgm:prSet presAssocID="{5894C4D8-847A-4A4A-9374-A30DE5967523}" presName="bottomArc2" presStyleLbl="parChTrans1D1" presStyleIdx="13" presStyleCnt="30"/>
      <dgm:spPr/>
    </dgm:pt>
    <dgm:pt modelId="{85E17841-0572-6E4C-AAC5-4AF6736F86E1}" type="pres">
      <dgm:prSet presAssocID="{5894C4D8-847A-4A4A-9374-A30DE5967523}" presName="topConnNode2" presStyleLbl="node2" presStyleIdx="0" presStyleCnt="0"/>
      <dgm:spPr/>
    </dgm:pt>
    <dgm:pt modelId="{25316E4A-AD94-8543-B072-B29AE59B5796}" type="pres">
      <dgm:prSet presAssocID="{5894C4D8-847A-4A4A-9374-A30DE5967523}" presName="hierChild4" presStyleCnt="0"/>
      <dgm:spPr/>
    </dgm:pt>
    <dgm:pt modelId="{8D0203D2-4504-D149-9DFC-830C4A190D64}" type="pres">
      <dgm:prSet presAssocID="{F3F2A619-3DAB-424E-AFF5-AF2BCF29CA57}" presName="Name28" presStyleLbl="parChTrans1D3" presStyleIdx="4" presStyleCnt="10"/>
      <dgm:spPr/>
    </dgm:pt>
    <dgm:pt modelId="{6E435325-C6B3-D240-8D26-B32A6F1C9E84}" type="pres">
      <dgm:prSet presAssocID="{CE2FB79A-E3AC-4991-AED0-7C7A6D257A83}" presName="hierRoot2" presStyleCnt="0">
        <dgm:presLayoutVars>
          <dgm:hierBranch val="init"/>
        </dgm:presLayoutVars>
      </dgm:prSet>
      <dgm:spPr/>
    </dgm:pt>
    <dgm:pt modelId="{AB9EF262-348A-B34B-B6E7-2B9C878291D8}" type="pres">
      <dgm:prSet presAssocID="{CE2FB79A-E3AC-4991-AED0-7C7A6D257A83}" presName="rootComposite2" presStyleCnt="0"/>
      <dgm:spPr/>
    </dgm:pt>
    <dgm:pt modelId="{83862BF8-F978-C747-9AAF-EEF6C34F692D}" type="pres">
      <dgm:prSet presAssocID="{CE2FB79A-E3AC-4991-AED0-7C7A6D257A83}" presName="rootText2" presStyleLbl="alignAcc1" presStyleIdx="0" presStyleCnt="0">
        <dgm:presLayoutVars>
          <dgm:chPref val="3"/>
        </dgm:presLayoutVars>
      </dgm:prSet>
      <dgm:spPr/>
    </dgm:pt>
    <dgm:pt modelId="{8958A6AE-4479-F345-BDA8-9E45F11A666D}" type="pres">
      <dgm:prSet presAssocID="{CE2FB79A-E3AC-4991-AED0-7C7A6D257A83}" presName="topArc2" presStyleLbl="parChTrans1D1" presStyleIdx="14" presStyleCnt="30"/>
      <dgm:spPr/>
    </dgm:pt>
    <dgm:pt modelId="{CAB6FAC4-0C9C-A64B-9E3A-8FC6A5933C30}" type="pres">
      <dgm:prSet presAssocID="{CE2FB79A-E3AC-4991-AED0-7C7A6D257A83}" presName="bottomArc2" presStyleLbl="parChTrans1D1" presStyleIdx="15" presStyleCnt="30"/>
      <dgm:spPr/>
    </dgm:pt>
    <dgm:pt modelId="{503B2977-882F-5846-941C-AC09E1687ECE}" type="pres">
      <dgm:prSet presAssocID="{CE2FB79A-E3AC-4991-AED0-7C7A6D257A83}" presName="topConnNode2" presStyleLbl="node3" presStyleIdx="0" presStyleCnt="0"/>
      <dgm:spPr/>
    </dgm:pt>
    <dgm:pt modelId="{296B7E60-E227-DB41-88AF-F8DAD156E4AE}" type="pres">
      <dgm:prSet presAssocID="{CE2FB79A-E3AC-4991-AED0-7C7A6D257A83}" presName="hierChild4" presStyleCnt="0"/>
      <dgm:spPr/>
    </dgm:pt>
    <dgm:pt modelId="{7D26333E-320B-2548-AA04-2AB377BE7274}" type="pres">
      <dgm:prSet presAssocID="{CE2FB79A-E3AC-4991-AED0-7C7A6D257A83}" presName="hierChild5" presStyleCnt="0"/>
      <dgm:spPr/>
    </dgm:pt>
    <dgm:pt modelId="{1A2E95E3-9714-134C-9030-3D89528038EC}" type="pres">
      <dgm:prSet presAssocID="{5894C4D8-847A-4A4A-9374-A30DE5967523}" presName="hierChild5" presStyleCnt="0"/>
      <dgm:spPr/>
    </dgm:pt>
    <dgm:pt modelId="{BA28B78A-7E55-4C41-92B2-2004F341AFD6}" type="pres">
      <dgm:prSet presAssocID="{D7795B3A-79C5-4A83-B72F-026E20BC1C22}" presName="Name28" presStyleLbl="parChTrans1D2" presStyleIdx="2" presStyleCnt="4"/>
      <dgm:spPr/>
    </dgm:pt>
    <dgm:pt modelId="{DC2DCE90-30AA-594D-B763-C642130D75B2}" type="pres">
      <dgm:prSet presAssocID="{B6903958-7859-4B33-9D3D-301BB391BDEC}" presName="hierRoot2" presStyleCnt="0">
        <dgm:presLayoutVars>
          <dgm:hierBranch val="init"/>
        </dgm:presLayoutVars>
      </dgm:prSet>
      <dgm:spPr/>
    </dgm:pt>
    <dgm:pt modelId="{C1CA8599-7F02-3745-A264-95170BF14C8D}" type="pres">
      <dgm:prSet presAssocID="{B6903958-7859-4B33-9D3D-301BB391BDEC}" presName="rootComposite2" presStyleCnt="0"/>
      <dgm:spPr/>
    </dgm:pt>
    <dgm:pt modelId="{D709453E-0DBC-6A47-9ECA-32846A5B8CD5}" type="pres">
      <dgm:prSet presAssocID="{B6903958-7859-4B33-9D3D-301BB391BDEC}" presName="rootText2" presStyleLbl="alignAcc1" presStyleIdx="0" presStyleCnt="0">
        <dgm:presLayoutVars>
          <dgm:chPref val="3"/>
        </dgm:presLayoutVars>
      </dgm:prSet>
      <dgm:spPr/>
    </dgm:pt>
    <dgm:pt modelId="{18DAB39D-2CBF-E447-B912-73289960E22F}" type="pres">
      <dgm:prSet presAssocID="{B6903958-7859-4B33-9D3D-301BB391BDEC}" presName="topArc2" presStyleLbl="parChTrans1D1" presStyleIdx="16" presStyleCnt="30"/>
      <dgm:spPr/>
    </dgm:pt>
    <dgm:pt modelId="{9CFE38F0-94B9-DF47-B5C1-B422BBABF558}" type="pres">
      <dgm:prSet presAssocID="{B6903958-7859-4B33-9D3D-301BB391BDEC}" presName="bottomArc2" presStyleLbl="parChTrans1D1" presStyleIdx="17" presStyleCnt="30"/>
      <dgm:spPr/>
    </dgm:pt>
    <dgm:pt modelId="{2B1184F2-9291-1248-A0A3-05AFD98787C6}" type="pres">
      <dgm:prSet presAssocID="{B6903958-7859-4B33-9D3D-301BB391BDEC}" presName="topConnNode2" presStyleLbl="node2" presStyleIdx="0" presStyleCnt="0"/>
      <dgm:spPr/>
    </dgm:pt>
    <dgm:pt modelId="{EC39E9E0-E2E9-2743-98F7-991B8408F6E1}" type="pres">
      <dgm:prSet presAssocID="{B6903958-7859-4B33-9D3D-301BB391BDEC}" presName="hierChild4" presStyleCnt="0"/>
      <dgm:spPr/>
    </dgm:pt>
    <dgm:pt modelId="{3BC7A880-F813-FF41-8127-649311824039}" type="pres">
      <dgm:prSet presAssocID="{281CE106-DC85-4CAD-A5F2-8083665B47D1}" presName="Name28" presStyleLbl="parChTrans1D3" presStyleIdx="5" presStyleCnt="10"/>
      <dgm:spPr/>
    </dgm:pt>
    <dgm:pt modelId="{659132CC-2B20-8D4A-94D8-4AA506DF7BF1}" type="pres">
      <dgm:prSet presAssocID="{505A1C0B-F54A-4442-8308-74F9FFBB81B4}" presName="hierRoot2" presStyleCnt="0">
        <dgm:presLayoutVars>
          <dgm:hierBranch val="init"/>
        </dgm:presLayoutVars>
      </dgm:prSet>
      <dgm:spPr/>
    </dgm:pt>
    <dgm:pt modelId="{64DF5CAB-A72A-8444-B1A1-F80A310620F2}" type="pres">
      <dgm:prSet presAssocID="{505A1C0B-F54A-4442-8308-74F9FFBB81B4}" presName="rootComposite2" presStyleCnt="0"/>
      <dgm:spPr/>
    </dgm:pt>
    <dgm:pt modelId="{73D1D223-B4B6-9141-9D37-6ECDFF7E9E08}" type="pres">
      <dgm:prSet presAssocID="{505A1C0B-F54A-4442-8308-74F9FFBB81B4}" presName="rootText2" presStyleLbl="alignAcc1" presStyleIdx="0" presStyleCnt="0">
        <dgm:presLayoutVars>
          <dgm:chPref val="3"/>
        </dgm:presLayoutVars>
      </dgm:prSet>
      <dgm:spPr/>
    </dgm:pt>
    <dgm:pt modelId="{4434DDD4-E48A-A944-B21A-3543AB2A040C}" type="pres">
      <dgm:prSet presAssocID="{505A1C0B-F54A-4442-8308-74F9FFBB81B4}" presName="topArc2" presStyleLbl="parChTrans1D1" presStyleIdx="18" presStyleCnt="30"/>
      <dgm:spPr/>
    </dgm:pt>
    <dgm:pt modelId="{DA05541D-A52D-AC48-9EDF-21214505992B}" type="pres">
      <dgm:prSet presAssocID="{505A1C0B-F54A-4442-8308-74F9FFBB81B4}" presName="bottomArc2" presStyleLbl="parChTrans1D1" presStyleIdx="19" presStyleCnt="30"/>
      <dgm:spPr/>
    </dgm:pt>
    <dgm:pt modelId="{A4AAA837-5864-1042-9B69-BF7892CA4EC2}" type="pres">
      <dgm:prSet presAssocID="{505A1C0B-F54A-4442-8308-74F9FFBB81B4}" presName="topConnNode2" presStyleLbl="node3" presStyleIdx="0" presStyleCnt="0"/>
      <dgm:spPr/>
    </dgm:pt>
    <dgm:pt modelId="{4D59195E-387C-F440-929E-179F3AF9EFE6}" type="pres">
      <dgm:prSet presAssocID="{505A1C0B-F54A-4442-8308-74F9FFBB81B4}" presName="hierChild4" presStyleCnt="0"/>
      <dgm:spPr/>
    </dgm:pt>
    <dgm:pt modelId="{CA638E8E-1FB3-C743-BDC1-930ACFE825E9}" type="pres">
      <dgm:prSet presAssocID="{505A1C0B-F54A-4442-8308-74F9FFBB81B4}" presName="hierChild5" presStyleCnt="0"/>
      <dgm:spPr/>
    </dgm:pt>
    <dgm:pt modelId="{1F92BD9B-2056-0748-9E82-CE6E5D448C6F}" type="pres">
      <dgm:prSet presAssocID="{992AE13E-B3CF-45C3-BCD4-5F6BA3F47ED4}" presName="Name28" presStyleLbl="parChTrans1D3" presStyleIdx="6" presStyleCnt="10"/>
      <dgm:spPr/>
    </dgm:pt>
    <dgm:pt modelId="{517B0699-1D5F-4049-82C6-F6AAB401F78C}" type="pres">
      <dgm:prSet presAssocID="{A38834CC-1E09-455A-8C1F-BE63EC307F98}" presName="hierRoot2" presStyleCnt="0">
        <dgm:presLayoutVars>
          <dgm:hierBranch val="init"/>
        </dgm:presLayoutVars>
      </dgm:prSet>
      <dgm:spPr/>
    </dgm:pt>
    <dgm:pt modelId="{0DAEE49F-3BA1-0749-8A0A-83F331BBB872}" type="pres">
      <dgm:prSet presAssocID="{A38834CC-1E09-455A-8C1F-BE63EC307F98}" presName="rootComposite2" presStyleCnt="0"/>
      <dgm:spPr/>
    </dgm:pt>
    <dgm:pt modelId="{F8E26335-B01C-814E-BA84-537F7588E7BC}" type="pres">
      <dgm:prSet presAssocID="{A38834CC-1E09-455A-8C1F-BE63EC307F98}" presName="rootText2" presStyleLbl="alignAcc1" presStyleIdx="0" presStyleCnt="0">
        <dgm:presLayoutVars>
          <dgm:chPref val="3"/>
        </dgm:presLayoutVars>
      </dgm:prSet>
      <dgm:spPr/>
    </dgm:pt>
    <dgm:pt modelId="{1C972420-54A4-EB47-BC9C-47A607E6FA8E}" type="pres">
      <dgm:prSet presAssocID="{A38834CC-1E09-455A-8C1F-BE63EC307F98}" presName="topArc2" presStyleLbl="parChTrans1D1" presStyleIdx="20" presStyleCnt="30"/>
      <dgm:spPr/>
    </dgm:pt>
    <dgm:pt modelId="{467AB62C-B03C-2048-82CA-C514D476369E}" type="pres">
      <dgm:prSet presAssocID="{A38834CC-1E09-455A-8C1F-BE63EC307F98}" presName="bottomArc2" presStyleLbl="parChTrans1D1" presStyleIdx="21" presStyleCnt="30"/>
      <dgm:spPr/>
    </dgm:pt>
    <dgm:pt modelId="{A64352EE-3F23-394B-A408-79B93C990066}" type="pres">
      <dgm:prSet presAssocID="{A38834CC-1E09-455A-8C1F-BE63EC307F98}" presName="topConnNode2" presStyleLbl="node3" presStyleIdx="0" presStyleCnt="0"/>
      <dgm:spPr/>
    </dgm:pt>
    <dgm:pt modelId="{AB9D5169-2E92-2047-BB72-92B3BFBED535}" type="pres">
      <dgm:prSet presAssocID="{A38834CC-1E09-455A-8C1F-BE63EC307F98}" presName="hierChild4" presStyleCnt="0"/>
      <dgm:spPr/>
    </dgm:pt>
    <dgm:pt modelId="{9EFF13B3-D076-F041-A160-474AED413FE6}" type="pres">
      <dgm:prSet presAssocID="{A38834CC-1E09-455A-8C1F-BE63EC307F98}" presName="hierChild5" presStyleCnt="0"/>
      <dgm:spPr/>
    </dgm:pt>
    <dgm:pt modelId="{7A75D1B6-72B0-E345-8B02-D4721F453FB5}" type="pres">
      <dgm:prSet presAssocID="{B6903958-7859-4B33-9D3D-301BB391BDEC}" presName="hierChild5" presStyleCnt="0"/>
      <dgm:spPr/>
    </dgm:pt>
    <dgm:pt modelId="{0E7FE2EF-176D-144E-84F4-56D5C45BEF84}" type="pres">
      <dgm:prSet presAssocID="{81234370-D11F-4B61-AE38-DEF9761AD50E}" presName="Name28" presStyleLbl="parChTrans1D2" presStyleIdx="3" presStyleCnt="4"/>
      <dgm:spPr/>
    </dgm:pt>
    <dgm:pt modelId="{E11E91E4-3E2D-F44E-9A43-CA6BBDD3D955}" type="pres">
      <dgm:prSet presAssocID="{A47A6539-FFEF-460A-9D28-19A7E745889E}" presName="hierRoot2" presStyleCnt="0">
        <dgm:presLayoutVars>
          <dgm:hierBranch val="init"/>
        </dgm:presLayoutVars>
      </dgm:prSet>
      <dgm:spPr/>
    </dgm:pt>
    <dgm:pt modelId="{DCC53290-1A8C-F84A-962C-81ACF6C8C298}" type="pres">
      <dgm:prSet presAssocID="{A47A6539-FFEF-460A-9D28-19A7E745889E}" presName="rootComposite2" presStyleCnt="0"/>
      <dgm:spPr/>
    </dgm:pt>
    <dgm:pt modelId="{FC695153-20BE-F74C-ACB9-1830878258A5}" type="pres">
      <dgm:prSet presAssocID="{A47A6539-FFEF-460A-9D28-19A7E745889E}" presName="rootText2" presStyleLbl="alignAcc1" presStyleIdx="0" presStyleCnt="0">
        <dgm:presLayoutVars>
          <dgm:chPref val="3"/>
        </dgm:presLayoutVars>
      </dgm:prSet>
      <dgm:spPr/>
    </dgm:pt>
    <dgm:pt modelId="{E141EAA5-7731-EE4D-97AA-2E35A3D03F29}" type="pres">
      <dgm:prSet presAssocID="{A47A6539-FFEF-460A-9D28-19A7E745889E}" presName="topArc2" presStyleLbl="parChTrans1D1" presStyleIdx="22" presStyleCnt="30"/>
      <dgm:spPr/>
    </dgm:pt>
    <dgm:pt modelId="{C6372D2D-B53C-D349-B5BF-9836FD7596B7}" type="pres">
      <dgm:prSet presAssocID="{A47A6539-FFEF-460A-9D28-19A7E745889E}" presName="bottomArc2" presStyleLbl="parChTrans1D1" presStyleIdx="23" presStyleCnt="30"/>
      <dgm:spPr/>
    </dgm:pt>
    <dgm:pt modelId="{E9D92475-2455-F746-89D0-7BDEECA06615}" type="pres">
      <dgm:prSet presAssocID="{A47A6539-FFEF-460A-9D28-19A7E745889E}" presName="topConnNode2" presStyleLbl="node2" presStyleIdx="0" presStyleCnt="0"/>
      <dgm:spPr/>
    </dgm:pt>
    <dgm:pt modelId="{5D26B577-86E7-604D-8340-64C540479320}" type="pres">
      <dgm:prSet presAssocID="{A47A6539-FFEF-460A-9D28-19A7E745889E}" presName="hierChild4" presStyleCnt="0"/>
      <dgm:spPr/>
    </dgm:pt>
    <dgm:pt modelId="{EDE0B75E-8F32-6D42-ADB4-61D3289848BE}" type="pres">
      <dgm:prSet presAssocID="{80331176-DD95-45DA-A70E-0720BA9CF006}" presName="Name28" presStyleLbl="parChTrans1D3" presStyleIdx="7" presStyleCnt="10"/>
      <dgm:spPr/>
    </dgm:pt>
    <dgm:pt modelId="{FC60E74E-76BD-BF46-961F-7AEA7F338A12}" type="pres">
      <dgm:prSet presAssocID="{F7C49E35-D84B-460B-9D29-99631EDCD7AC}" presName="hierRoot2" presStyleCnt="0">
        <dgm:presLayoutVars>
          <dgm:hierBranch val="init"/>
        </dgm:presLayoutVars>
      </dgm:prSet>
      <dgm:spPr/>
    </dgm:pt>
    <dgm:pt modelId="{89BF17DD-B15C-3F40-BE41-9E33158AED65}" type="pres">
      <dgm:prSet presAssocID="{F7C49E35-D84B-460B-9D29-99631EDCD7AC}" presName="rootComposite2" presStyleCnt="0"/>
      <dgm:spPr/>
    </dgm:pt>
    <dgm:pt modelId="{D752B1F9-BEA0-3A43-A8D3-7DB5F6130BE6}" type="pres">
      <dgm:prSet presAssocID="{F7C49E35-D84B-460B-9D29-99631EDCD7AC}" presName="rootText2" presStyleLbl="alignAcc1" presStyleIdx="0" presStyleCnt="0">
        <dgm:presLayoutVars>
          <dgm:chPref val="3"/>
        </dgm:presLayoutVars>
      </dgm:prSet>
      <dgm:spPr/>
    </dgm:pt>
    <dgm:pt modelId="{8D1877C1-E2B9-0044-A5A4-24F3984FA950}" type="pres">
      <dgm:prSet presAssocID="{F7C49E35-D84B-460B-9D29-99631EDCD7AC}" presName="topArc2" presStyleLbl="parChTrans1D1" presStyleIdx="24" presStyleCnt="30"/>
      <dgm:spPr/>
    </dgm:pt>
    <dgm:pt modelId="{8C77210C-042F-AA45-B6DE-A9AD01AF8C6E}" type="pres">
      <dgm:prSet presAssocID="{F7C49E35-D84B-460B-9D29-99631EDCD7AC}" presName="bottomArc2" presStyleLbl="parChTrans1D1" presStyleIdx="25" presStyleCnt="30"/>
      <dgm:spPr/>
    </dgm:pt>
    <dgm:pt modelId="{2416CDBC-8738-9847-9485-40462C033F23}" type="pres">
      <dgm:prSet presAssocID="{F7C49E35-D84B-460B-9D29-99631EDCD7AC}" presName="topConnNode2" presStyleLbl="node3" presStyleIdx="0" presStyleCnt="0"/>
      <dgm:spPr/>
    </dgm:pt>
    <dgm:pt modelId="{E032EFA3-E174-F24A-A271-24354955D5B4}" type="pres">
      <dgm:prSet presAssocID="{F7C49E35-D84B-460B-9D29-99631EDCD7AC}" presName="hierChild4" presStyleCnt="0"/>
      <dgm:spPr/>
    </dgm:pt>
    <dgm:pt modelId="{7EB98EA4-5CFB-F944-9961-0B280541A1EA}" type="pres">
      <dgm:prSet presAssocID="{F7C49E35-D84B-460B-9D29-99631EDCD7AC}" presName="hierChild5" presStyleCnt="0"/>
      <dgm:spPr/>
    </dgm:pt>
    <dgm:pt modelId="{BC11A97A-E01B-5A49-A867-BC8EA2D66D75}" type="pres">
      <dgm:prSet presAssocID="{26540274-7E5B-41F4-8B96-0538F2130BD0}" presName="Name28" presStyleLbl="parChTrans1D3" presStyleIdx="8" presStyleCnt="10"/>
      <dgm:spPr/>
    </dgm:pt>
    <dgm:pt modelId="{31EDC844-B5DD-9B40-8989-1D0C345B9F9F}" type="pres">
      <dgm:prSet presAssocID="{533FD8B7-DCA6-46BD-92EF-DC521F3EDB8A}" presName="hierRoot2" presStyleCnt="0">
        <dgm:presLayoutVars>
          <dgm:hierBranch val="init"/>
        </dgm:presLayoutVars>
      </dgm:prSet>
      <dgm:spPr/>
    </dgm:pt>
    <dgm:pt modelId="{6DE87224-9571-6F44-8B2D-10FA16830780}" type="pres">
      <dgm:prSet presAssocID="{533FD8B7-DCA6-46BD-92EF-DC521F3EDB8A}" presName="rootComposite2" presStyleCnt="0"/>
      <dgm:spPr/>
    </dgm:pt>
    <dgm:pt modelId="{C9D7092C-703C-4B4D-B996-091FAFCBE2E0}" type="pres">
      <dgm:prSet presAssocID="{533FD8B7-DCA6-46BD-92EF-DC521F3EDB8A}" presName="rootText2" presStyleLbl="alignAcc1" presStyleIdx="0" presStyleCnt="0">
        <dgm:presLayoutVars>
          <dgm:chPref val="3"/>
        </dgm:presLayoutVars>
      </dgm:prSet>
      <dgm:spPr/>
    </dgm:pt>
    <dgm:pt modelId="{C63E65A2-90C8-5A42-A3DC-7475CFBCCE33}" type="pres">
      <dgm:prSet presAssocID="{533FD8B7-DCA6-46BD-92EF-DC521F3EDB8A}" presName="topArc2" presStyleLbl="parChTrans1D1" presStyleIdx="26" presStyleCnt="30"/>
      <dgm:spPr/>
    </dgm:pt>
    <dgm:pt modelId="{902A0051-06BD-E748-AE24-49176A60F6A7}" type="pres">
      <dgm:prSet presAssocID="{533FD8B7-DCA6-46BD-92EF-DC521F3EDB8A}" presName="bottomArc2" presStyleLbl="parChTrans1D1" presStyleIdx="27" presStyleCnt="30"/>
      <dgm:spPr/>
    </dgm:pt>
    <dgm:pt modelId="{189DDC32-CAAE-094B-A7C5-5F3E9EA02FF9}" type="pres">
      <dgm:prSet presAssocID="{533FD8B7-DCA6-46BD-92EF-DC521F3EDB8A}" presName="topConnNode2" presStyleLbl="node3" presStyleIdx="0" presStyleCnt="0"/>
      <dgm:spPr/>
    </dgm:pt>
    <dgm:pt modelId="{2EFDE590-E145-5B49-906F-BB8EFD3B024E}" type="pres">
      <dgm:prSet presAssocID="{533FD8B7-DCA6-46BD-92EF-DC521F3EDB8A}" presName="hierChild4" presStyleCnt="0"/>
      <dgm:spPr/>
    </dgm:pt>
    <dgm:pt modelId="{64990995-9AE3-B74A-8F58-BAAB5E90F145}" type="pres">
      <dgm:prSet presAssocID="{533FD8B7-DCA6-46BD-92EF-DC521F3EDB8A}" presName="hierChild5" presStyleCnt="0"/>
      <dgm:spPr/>
    </dgm:pt>
    <dgm:pt modelId="{D3EBCAE7-F462-E846-AA68-FBCE05C985D7}" type="pres">
      <dgm:prSet presAssocID="{EAD54745-6426-9D4C-A67E-3C5EE16CA09C}" presName="Name28" presStyleLbl="parChTrans1D3" presStyleIdx="9" presStyleCnt="10"/>
      <dgm:spPr/>
    </dgm:pt>
    <dgm:pt modelId="{89FCC2DA-48BE-7E41-9A85-CD0CACFC10BF}" type="pres">
      <dgm:prSet presAssocID="{50D94789-8A20-6641-B76A-12AFBBCDA163}" presName="hierRoot2" presStyleCnt="0">
        <dgm:presLayoutVars>
          <dgm:hierBranch val="init"/>
        </dgm:presLayoutVars>
      </dgm:prSet>
      <dgm:spPr/>
    </dgm:pt>
    <dgm:pt modelId="{849EA4A5-1CFA-7E4E-96F3-1EADE6665F5E}" type="pres">
      <dgm:prSet presAssocID="{50D94789-8A20-6641-B76A-12AFBBCDA163}" presName="rootComposite2" presStyleCnt="0"/>
      <dgm:spPr/>
    </dgm:pt>
    <dgm:pt modelId="{E0AC8CBC-0E4D-8541-BE69-5CC4ACC35129}" type="pres">
      <dgm:prSet presAssocID="{50D94789-8A20-6641-B76A-12AFBBCDA163}" presName="rootText2" presStyleLbl="alignAcc1" presStyleIdx="0" presStyleCnt="0">
        <dgm:presLayoutVars>
          <dgm:chPref val="3"/>
        </dgm:presLayoutVars>
      </dgm:prSet>
      <dgm:spPr/>
    </dgm:pt>
    <dgm:pt modelId="{3E4AEBC9-3DBA-604A-93F8-1D0791CE057B}" type="pres">
      <dgm:prSet presAssocID="{50D94789-8A20-6641-B76A-12AFBBCDA163}" presName="topArc2" presStyleLbl="parChTrans1D1" presStyleIdx="28" presStyleCnt="30"/>
      <dgm:spPr/>
    </dgm:pt>
    <dgm:pt modelId="{9F5E4582-2514-4441-81F6-812DE7779D44}" type="pres">
      <dgm:prSet presAssocID="{50D94789-8A20-6641-B76A-12AFBBCDA163}" presName="bottomArc2" presStyleLbl="parChTrans1D1" presStyleIdx="29" presStyleCnt="30"/>
      <dgm:spPr/>
    </dgm:pt>
    <dgm:pt modelId="{C34862F6-98EA-1A45-B396-B88F118AC16F}" type="pres">
      <dgm:prSet presAssocID="{50D94789-8A20-6641-B76A-12AFBBCDA163}" presName="topConnNode2" presStyleLbl="node3" presStyleIdx="0" presStyleCnt="0"/>
      <dgm:spPr/>
    </dgm:pt>
    <dgm:pt modelId="{9BCDF60F-999E-3145-9B1D-07A5328B2A0C}" type="pres">
      <dgm:prSet presAssocID="{50D94789-8A20-6641-B76A-12AFBBCDA163}" presName="hierChild4" presStyleCnt="0"/>
      <dgm:spPr/>
    </dgm:pt>
    <dgm:pt modelId="{1D61816E-D3B1-F846-B0CC-0FD138887084}" type="pres">
      <dgm:prSet presAssocID="{50D94789-8A20-6641-B76A-12AFBBCDA163}" presName="hierChild5" presStyleCnt="0"/>
      <dgm:spPr/>
    </dgm:pt>
    <dgm:pt modelId="{44481357-D326-414B-9B13-D63764492C47}" type="pres">
      <dgm:prSet presAssocID="{A47A6539-FFEF-460A-9D28-19A7E745889E}" presName="hierChild5" presStyleCnt="0"/>
      <dgm:spPr/>
    </dgm:pt>
    <dgm:pt modelId="{59127087-BF4D-C643-B0B6-6B40F96862D5}" type="pres">
      <dgm:prSet presAssocID="{325FBB4E-E302-43B4-B14B-02AA876B4EEA}" presName="hierChild3" presStyleCnt="0"/>
      <dgm:spPr/>
    </dgm:pt>
  </dgm:ptLst>
  <dgm:cxnLst>
    <dgm:cxn modelId="{75F34800-3488-C240-BA75-4DEC14C4A986}" type="presOf" srcId="{9B76DAFD-68A4-4235-B5B7-B01B2C81F4D5}" destId="{48C6BEB4-12A7-C148-94D4-EFAA1AF057C2}" srcOrd="1" destOrd="0" presId="urn:microsoft.com/office/officeart/2008/layout/HalfCircleOrganizationChart"/>
    <dgm:cxn modelId="{49CA6E03-F4DF-4060-8AF5-A95A347F8E72}" srcId="{5894C4D8-847A-4A4A-9374-A30DE5967523}" destId="{CE2FB79A-E3AC-4991-AED0-7C7A6D257A83}" srcOrd="0" destOrd="0" parTransId="{F3F2A619-3DAB-424E-AFF5-AF2BCF29CA57}" sibTransId="{CD946E0B-673F-41B3-A225-4BF3B789F386}"/>
    <dgm:cxn modelId="{CE1DF707-EAD8-2346-AE53-89121E13D7EE}" type="presOf" srcId="{533FD8B7-DCA6-46BD-92EF-DC521F3EDB8A}" destId="{C9D7092C-703C-4B4D-B996-091FAFCBE2E0}" srcOrd="0" destOrd="0" presId="urn:microsoft.com/office/officeart/2008/layout/HalfCircleOrganizationChart"/>
    <dgm:cxn modelId="{8D5C881F-5879-0740-8C48-089DB00E51DA}" type="presOf" srcId="{325FBB4E-E302-43B4-B14B-02AA876B4EEA}" destId="{BF9EB6D9-B429-6A49-BD02-235F55ADCD28}" srcOrd="0" destOrd="0" presId="urn:microsoft.com/office/officeart/2008/layout/HalfCircleOrganizationChart"/>
    <dgm:cxn modelId="{51D89A22-5255-4B44-88BB-842A18EBC668}" type="presOf" srcId="{5894C4D8-847A-4A4A-9374-A30DE5967523}" destId="{E6180F74-DA63-8741-A492-E2C4A1EA9664}" srcOrd="0" destOrd="0" presId="urn:microsoft.com/office/officeart/2008/layout/HalfCircleOrganizationChart"/>
    <dgm:cxn modelId="{6504B628-7633-0F41-BC42-DB54F10ACD52}" type="presOf" srcId="{81234370-D11F-4B61-AE38-DEF9761AD50E}" destId="{0E7FE2EF-176D-144E-84F4-56D5C45BEF84}" srcOrd="0" destOrd="0" presId="urn:microsoft.com/office/officeart/2008/layout/HalfCircleOrganizationChart"/>
    <dgm:cxn modelId="{51B8102A-725E-C349-92EE-A17E5F155E4C}" type="presOf" srcId="{3D9EDDD7-E3EA-4065-B9BA-75FC5838E867}" destId="{BE134547-1BAD-5842-8E86-F5DD637DE315}" srcOrd="1" destOrd="0" presId="urn:microsoft.com/office/officeart/2008/layout/HalfCircleOrganizationChart"/>
    <dgm:cxn modelId="{FD16462B-DD0E-A348-A23F-EC7A9205EC40}" type="presOf" srcId="{A47A6539-FFEF-460A-9D28-19A7E745889E}" destId="{E9D92475-2455-F746-89D0-7BDEECA06615}" srcOrd="1" destOrd="0" presId="urn:microsoft.com/office/officeart/2008/layout/HalfCircleOrganizationChart"/>
    <dgm:cxn modelId="{7ABEC62B-6A8D-EB4A-A33E-F3336DD4D180}" type="presOf" srcId="{12016209-7736-48CC-931A-B0A6803B6DDD}" destId="{3F36DD71-5A27-904A-854D-2B23CDBA326E}" srcOrd="0" destOrd="0" presId="urn:microsoft.com/office/officeart/2008/layout/HalfCircleOrganizationChart"/>
    <dgm:cxn modelId="{D7F6112E-A1BC-9146-8325-429B05DA1C72}" type="presOf" srcId="{26540274-7E5B-41F4-8B96-0538F2130BD0}" destId="{BC11A97A-E01B-5A49-A867-BC8EA2D66D75}" srcOrd="0" destOrd="0" presId="urn:microsoft.com/office/officeart/2008/layout/HalfCircleOrganizationChart"/>
    <dgm:cxn modelId="{292A8932-1486-46A9-8EC3-46D7A5DDBE8E}" srcId="{A47A6539-FFEF-460A-9D28-19A7E745889E}" destId="{533FD8B7-DCA6-46BD-92EF-DC521F3EDB8A}" srcOrd="1" destOrd="0" parTransId="{26540274-7E5B-41F4-8B96-0538F2130BD0}" sibTransId="{9FF952D0-F8E5-43B3-A608-3FB7F93C6EF0}"/>
    <dgm:cxn modelId="{A7428B3A-7573-0241-9385-559D4A5A2C81}" type="presOf" srcId="{8DA00766-C720-4BCE-88D0-A3A9CF41A30E}" destId="{112C30E0-5221-4B4B-A29D-F560558C8B0D}" srcOrd="0" destOrd="0" presId="urn:microsoft.com/office/officeart/2008/layout/HalfCircleOrganizationChart"/>
    <dgm:cxn modelId="{068D863D-5788-A14C-9E0E-67EC904A5B55}" type="presOf" srcId="{B6903958-7859-4B33-9D3D-301BB391BDEC}" destId="{2B1184F2-9291-1248-A0A3-05AFD98787C6}" srcOrd="1" destOrd="0" presId="urn:microsoft.com/office/officeart/2008/layout/HalfCircleOrganizationChart"/>
    <dgm:cxn modelId="{BB972441-249F-854C-8C4F-30356D966381}" type="presOf" srcId="{4732AAD6-960B-4216-ACE2-8F5964DA8E4A}" destId="{9D11A020-102C-BD49-BD66-C10B9E040DCA}" srcOrd="1" destOrd="0" presId="urn:microsoft.com/office/officeart/2008/layout/HalfCircleOrganizationChart"/>
    <dgm:cxn modelId="{1E707542-8169-4A9C-B0E5-860633146A77}" srcId="{325FBB4E-E302-43B4-B14B-02AA876B4EEA}" destId="{B6903958-7859-4B33-9D3D-301BB391BDEC}" srcOrd="2" destOrd="0" parTransId="{D7795B3A-79C5-4A83-B72F-026E20BC1C22}" sibTransId="{2C1FB75C-65B9-4FCE-ADF7-7FE1E16A03CD}"/>
    <dgm:cxn modelId="{B2ABF843-944A-2644-96C3-D39EB18DA8EE}" type="presOf" srcId="{281CE106-DC85-4CAD-A5F2-8083665B47D1}" destId="{3BC7A880-F813-FF41-8127-649311824039}" srcOrd="0" destOrd="0" presId="urn:microsoft.com/office/officeart/2008/layout/HalfCircleOrganizationChart"/>
    <dgm:cxn modelId="{0A05004D-9920-F24F-9CBA-EF53C79676CA}" type="presOf" srcId="{3D9EDDD7-E3EA-4065-B9BA-75FC5838E867}" destId="{C7B813D5-FBD6-634D-8915-3CA88D8E7094}" srcOrd="0" destOrd="0" presId="urn:microsoft.com/office/officeart/2008/layout/HalfCircleOrganizationChart"/>
    <dgm:cxn modelId="{8C894058-39CA-F944-B15B-5CFDBA5BDF08}" type="presOf" srcId="{39CD5C64-4F2D-4414-AFF3-92AEB1ACF349}" destId="{D4A37F47-4F0F-DD4F-BFD6-B26A9BF15572}" srcOrd="0" destOrd="0" presId="urn:microsoft.com/office/officeart/2008/layout/HalfCircleOrganizationChart"/>
    <dgm:cxn modelId="{23AA9B59-E95A-4FC3-BC2D-EF51200B3BC2}" srcId="{325FBB4E-E302-43B4-B14B-02AA876B4EEA}" destId="{5894C4D8-847A-4A4A-9374-A30DE5967523}" srcOrd="1" destOrd="0" parTransId="{39CD5C64-4F2D-4414-AFF3-92AEB1ACF349}" sibTransId="{F49A24E8-791A-41C9-B553-D8178CDECB39}"/>
    <dgm:cxn modelId="{F0FCC759-E601-41DD-B4AF-A10840E600C2}" srcId="{325FBB4E-E302-43B4-B14B-02AA876B4EEA}" destId="{3D9EDDD7-E3EA-4065-B9BA-75FC5838E867}" srcOrd="0" destOrd="0" parTransId="{B77A266C-1B89-4214-B1EB-40B66767DD9F}" sibTransId="{2C1B2B53-2C20-435A-80BE-528D3F52B87D}"/>
    <dgm:cxn modelId="{F0855C5B-19F8-BF4A-9E2C-CD3EB344C396}" type="presOf" srcId="{1CA6A98A-08BB-4F60-8874-BE817A06F00B}" destId="{87D4A75B-1AF3-6444-B7ED-97C6D6204347}" srcOrd="0" destOrd="0" presId="urn:microsoft.com/office/officeart/2008/layout/HalfCircleOrganizationChart"/>
    <dgm:cxn modelId="{90A1725D-3947-5D45-B655-66B1781169E2}" type="presOf" srcId="{B77A266C-1B89-4214-B1EB-40B66767DD9F}" destId="{E4C3D06F-CB49-0449-9436-2D8ECF0F50ED}" srcOrd="0" destOrd="0" presId="urn:microsoft.com/office/officeart/2008/layout/HalfCircleOrganizationChart"/>
    <dgm:cxn modelId="{F56D755D-12BF-494E-8FC2-2E5F250331A4}" type="presOf" srcId="{80331176-DD95-45DA-A70E-0720BA9CF006}" destId="{EDE0B75E-8F32-6D42-ADB4-61D3289848BE}" srcOrd="0" destOrd="0" presId="urn:microsoft.com/office/officeart/2008/layout/HalfCircleOrganizationChart"/>
    <dgm:cxn modelId="{B237105E-1931-684A-8786-8E37EFBE146D}" type="presOf" srcId="{EAD54745-6426-9D4C-A67E-3C5EE16CA09C}" destId="{D3EBCAE7-F462-E846-AA68-FBCE05C985D7}" srcOrd="0" destOrd="0" presId="urn:microsoft.com/office/officeart/2008/layout/HalfCircleOrganizationChart"/>
    <dgm:cxn modelId="{50928F5F-DBEC-4B39-85C2-91406A48F07A}" srcId="{B6903958-7859-4B33-9D3D-301BB391BDEC}" destId="{505A1C0B-F54A-4442-8308-74F9FFBB81B4}" srcOrd="0" destOrd="0" parTransId="{281CE106-DC85-4CAD-A5F2-8083665B47D1}" sibTransId="{579A4FA8-16BA-48AB-8402-C52CA510F7A0}"/>
    <dgm:cxn modelId="{0EED2360-4E53-1A4D-A83A-39AA5EA61187}" type="presOf" srcId="{A47A6539-FFEF-460A-9D28-19A7E745889E}" destId="{FC695153-20BE-F74C-ACB9-1830878258A5}" srcOrd="0" destOrd="0" presId="urn:microsoft.com/office/officeart/2008/layout/HalfCircleOrganizationChart"/>
    <dgm:cxn modelId="{D6816068-8E5F-A247-A3AF-36E1F86705B9}" type="presOf" srcId="{F7C49E35-D84B-460B-9D29-99631EDCD7AC}" destId="{2416CDBC-8738-9847-9485-40462C033F23}" srcOrd="1" destOrd="0" presId="urn:microsoft.com/office/officeart/2008/layout/HalfCircleOrganizationChart"/>
    <dgm:cxn modelId="{D85FD46A-C5E9-0749-8189-6B60FCBD8F46}" type="presOf" srcId="{F7C49E35-D84B-460B-9D29-99631EDCD7AC}" destId="{D752B1F9-BEA0-3A43-A8D3-7DB5F6130BE6}" srcOrd="0" destOrd="0" presId="urn:microsoft.com/office/officeart/2008/layout/HalfCircleOrganizationChart"/>
    <dgm:cxn modelId="{F5F03B71-95E8-1F4F-B244-62DFC4736D39}" type="presOf" srcId="{C871218A-46BE-4247-B120-E6927CA6EF35}" destId="{F087F918-2DA5-7F4B-9B84-7429EAFE6C52}" srcOrd="0" destOrd="0" presId="urn:microsoft.com/office/officeart/2008/layout/HalfCircleOrganizationChart"/>
    <dgm:cxn modelId="{E0C78977-B8BD-4CE2-803D-DFD1946D1094}" srcId="{3D9EDDD7-E3EA-4065-B9BA-75FC5838E867}" destId="{9B76DAFD-68A4-4235-B5B7-B01B2C81F4D5}" srcOrd="2" destOrd="0" parTransId="{D8F330D7-F35A-4ED9-A506-2F521EE90245}" sibTransId="{43144E81-E47E-49E1-A5B3-9938413D6C7C}"/>
    <dgm:cxn modelId="{AC0D247B-E993-624A-8619-E6E8BDAE60D1}" type="presOf" srcId="{D8F330D7-F35A-4ED9-A506-2F521EE90245}" destId="{0140E08D-793B-104B-8690-7BB3BF98C562}" srcOrd="0" destOrd="0" presId="urn:microsoft.com/office/officeart/2008/layout/HalfCircleOrganizationChart"/>
    <dgm:cxn modelId="{174AFE87-8A0E-8E4C-9F5A-233BD3736653}" type="presOf" srcId="{505A1C0B-F54A-4442-8308-74F9FFBB81B4}" destId="{73D1D223-B4B6-9141-9D37-6ECDFF7E9E08}" srcOrd="0" destOrd="0" presId="urn:microsoft.com/office/officeart/2008/layout/HalfCircleOrganizationChart"/>
    <dgm:cxn modelId="{5AAF1490-D195-6F4D-BACA-8C500A903817}" type="presOf" srcId="{F42C6223-E763-4308-BC41-645C1675C761}" destId="{67FE8293-E441-3840-8C35-D2D26F85F918}" srcOrd="0" destOrd="0" presId="urn:microsoft.com/office/officeart/2008/layout/HalfCircleOrganizationChart"/>
    <dgm:cxn modelId="{E309FB96-1DF7-D04F-AD98-010CA33C7BD5}" type="presOf" srcId="{D7795B3A-79C5-4A83-B72F-026E20BC1C22}" destId="{BA28B78A-7E55-4C41-92B2-2004F341AFD6}" srcOrd="0" destOrd="0" presId="urn:microsoft.com/office/officeart/2008/layout/HalfCircleOrganizationChart"/>
    <dgm:cxn modelId="{6559DF99-1514-4079-A9EF-B9A2734CF828}" srcId="{3D9EDDD7-E3EA-4065-B9BA-75FC5838E867}" destId="{4732AAD6-960B-4216-ACE2-8F5964DA8E4A}" srcOrd="0" destOrd="0" parTransId="{F42C6223-E763-4308-BC41-645C1675C761}" sibTransId="{C439E92B-9D70-43E1-951E-9BD08CDC716A}"/>
    <dgm:cxn modelId="{2EB1D99B-AE69-4892-9A27-25E7B4E353BF}" srcId="{3D9EDDD7-E3EA-4065-B9BA-75FC5838E867}" destId="{C871218A-46BE-4247-B120-E6927CA6EF35}" srcOrd="3" destOrd="0" parTransId="{8DA00766-C720-4BCE-88D0-A3A9CF41A30E}" sibTransId="{B700AA7A-93B5-41F3-A252-0A04EADC61E8}"/>
    <dgm:cxn modelId="{4733BCA2-FAEC-B04F-9EC4-10FCBE2185D3}" srcId="{A47A6539-FFEF-460A-9D28-19A7E745889E}" destId="{50D94789-8A20-6641-B76A-12AFBBCDA163}" srcOrd="2" destOrd="0" parTransId="{EAD54745-6426-9D4C-A67E-3C5EE16CA09C}" sibTransId="{B0B8EF3A-AED3-CE4C-8B56-059685D86C96}"/>
    <dgm:cxn modelId="{F88515A9-7D8A-4648-9F1A-97F20CECFCE1}" type="presOf" srcId="{A38834CC-1E09-455A-8C1F-BE63EC307F98}" destId="{A64352EE-3F23-394B-A408-79B93C990066}" srcOrd="1" destOrd="0" presId="urn:microsoft.com/office/officeart/2008/layout/HalfCircleOrganizationChart"/>
    <dgm:cxn modelId="{C4EEDDA9-4425-40F6-BFC6-BA6755CDACD3}" srcId="{12016209-7736-48CC-931A-B0A6803B6DDD}" destId="{325FBB4E-E302-43B4-B14B-02AA876B4EEA}" srcOrd="0" destOrd="0" parTransId="{19A064A2-5ED9-4DDA-998E-87EB23FA7814}" sibTransId="{7E68FAAC-0EF1-4C9C-B9DB-A52404821584}"/>
    <dgm:cxn modelId="{DD359CB1-EB59-A343-8ECC-738BBE92C826}" type="presOf" srcId="{F3F2A619-3DAB-424E-AFF5-AF2BCF29CA57}" destId="{8D0203D2-4504-D149-9DFC-830C4A190D64}" srcOrd="0" destOrd="0" presId="urn:microsoft.com/office/officeart/2008/layout/HalfCircleOrganizationChart"/>
    <dgm:cxn modelId="{10D105B6-AE1F-8449-AC04-A5FA507F9670}" type="presOf" srcId="{533FD8B7-DCA6-46BD-92EF-DC521F3EDB8A}" destId="{189DDC32-CAAE-094B-A7C5-5F3E9EA02FF9}" srcOrd="1" destOrd="0" presId="urn:microsoft.com/office/officeart/2008/layout/HalfCircleOrganizationChart"/>
    <dgm:cxn modelId="{ED1050BA-5442-BD4E-BABB-EA0FE4E42C79}" type="presOf" srcId="{50D94789-8A20-6641-B76A-12AFBBCDA163}" destId="{E0AC8CBC-0E4D-8541-BE69-5CC4ACC35129}" srcOrd="0" destOrd="0" presId="urn:microsoft.com/office/officeart/2008/layout/HalfCircleOrganizationChart"/>
    <dgm:cxn modelId="{CEABF7BF-B89C-8846-A019-085AB2053A76}" type="presOf" srcId="{A38834CC-1E09-455A-8C1F-BE63EC307F98}" destId="{F8E26335-B01C-814E-BA84-537F7588E7BC}" srcOrd="0" destOrd="0" presId="urn:microsoft.com/office/officeart/2008/layout/HalfCircleOrganizationChart"/>
    <dgm:cxn modelId="{284C09C5-E9FA-3B40-96DD-E9DC4BA6AE2A}" type="presOf" srcId="{992AE13E-B3CF-45C3-BCD4-5F6BA3F47ED4}" destId="{1F92BD9B-2056-0748-9E82-CE6E5D448C6F}" srcOrd="0" destOrd="0" presId="urn:microsoft.com/office/officeart/2008/layout/HalfCircleOrganizationChart"/>
    <dgm:cxn modelId="{BE3334C5-2483-46B7-AC92-BA84FD29CCDF}" srcId="{3D9EDDD7-E3EA-4065-B9BA-75FC5838E867}" destId="{1CA6A98A-08BB-4F60-8874-BE817A06F00B}" srcOrd="1" destOrd="0" parTransId="{277732A9-C155-4003-9D53-16BF44143780}" sibTransId="{E749CBB9-ECA6-42F9-B25A-1856F2F48FBB}"/>
    <dgm:cxn modelId="{6BC957CC-092A-5440-9882-E4A2BA394FA6}" type="presOf" srcId="{9B76DAFD-68A4-4235-B5B7-B01B2C81F4D5}" destId="{3D6C517F-537C-C840-B395-86821FE82510}" srcOrd="0" destOrd="0" presId="urn:microsoft.com/office/officeart/2008/layout/HalfCircleOrganizationChart"/>
    <dgm:cxn modelId="{E0C1AACF-1061-3043-956D-01A3F001BCFF}" type="presOf" srcId="{4732AAD6-960B-4216-ACE2-8F5964DA8E4A}" destId="{59F90D2E-DC47-E544-854B-4B65B180F5D5}" srcOrd="0" destOrd="0" presId="urn:microsoft.com/office/officeart/2008/layout/HalfCircleOrganizationChart"/>
    <dgm:cxn modelId="{9DBFEACF-E670-BD47-97FC-34DCA63DFA6A}" type="presOf" srcId="{C871218A-46BE-4247-B120-E6927CA6EF35}" destId="{119F5912-082B-1C4F-9A08-FCA881ECAF6A}" srcOrd="1" destOrd="0" presId="urn:microsoft.com/office/officeart/2008/layout/HalfCircleOrganizationChart"/>
    <dgm:cxn modelId="{41321BDE-B304-3145-9C28-810BC0025694}" type="presOf" srcId="{5894C4D8-847A-4A4A-9374-A30DE5967523}" destId="{85E17841-0572-6E4C-AAC5-4AF6736F86E1}" srcOrd="1" destOrd="0" presId="urn:microsoft.com/office/officeart/2008/layout/HalfCircleOrganizationChart"/>
    <dgm:cxn modelId="{C05EC8E0-BF13-3548-B312-22E40B7EE463}" type="presOf" srcId="{505A1C0B-F54A-4442-8308-74F9FFBB81B4}" destId="{A4AAA837-5864-1042-9B69-BF7892CA4EC2}" srcOrd="1" destOrd="0" presId="urn:microsoft.com/office/officeart/2008/layout/HalfCircleOrganizationChart"/>
    <dgm:cxn modelId="{540A32E8-A829-334E-A4BA-FC8ED3006C3E}" type="presOf" srcId="{50D94789-8A20-6641-B76A-12AFBBCDA163}" destId="{C34862F6-98EA-1A45-B396-B88F118AC16F}" srcOrd="1" destOrd="0" presId="urn:microsoft.com/office/officeart/2008/layout/HalfCircleOrganizationChart"/>
    <dgm:cxn modelId="{854116E9-894E-0C44-9F7C-62591FE3F3CA}" type="presOf" srcId="{277732A9-C155-4003-9D53-16BF44143780}" destId="{B6E46303-5712-7F44-9F65-E42FD357D416}" srcOrd="0" destOrd="0" presId="urn:microsoft.com/office/officeart/2008/layout/HalfCircleOrganizationChart"/>
    <dgm:cxn modelId="{490FF4E9-3866-DF47-98EA-62DACF92B5C2}" type="presOf" srcId="{325FBB4E-E302-43B4-B14B-02AA876B4EEA}" destId="{3F63FE30-9CF8-D04C-872A-0807AC4CE2D9}" srcOrd="1" destOrd="0" presId="urn:microsoft.com/office/officeart/2008/layout/HalfCircleOrganizationChart"/>
    <dgm:cxn modelId="{515C29EA-278C-4C32-804E-38333A793D2E}" srcId="{A47A6539-FFEF-460A-9D28-19A7E745889E}" destId="{F7C49E35-D84B-460B-9D29-99631EDCD7AC}" srcOrd="0" destOrd="0" parTransId="{80331176-DD95-45DA-A70E-0720BA9CF006}" sibTransId="{7D62771C-4B74-4B12-8BAD-34248B85580B}"/>
    <dgm:cxn modelId="{56C9ADEB-4AD4-401F-8B4A-78412524DC1C}" srcId="{325FBB4E-E302-43B4-B14B-02AA876B4EEA}" destId="{A47A6539-FFEF-460A-9D28-19A7E745889E}" srcOrd="3" destOrd="0" parTransId="{81234370-D11F-4B61-AE38-DEF9761AD50E}" sibTransId="{046B82D4-C886-4BBA-BC16-F30B8A44D471}"/>
    <dgm:cxn modelId="{8E6DBBEC-0289-0A40-BF22-7AF980E66C6E}" type="presOf" srcId="{CE2FB79A-E3AC-4991-AED0-7C7A6D257A83}" destId="{503B2977-882F-5846-941C-AC09E1687ECE}" srcOrd="1" destOrd="0" presId="urn:microsoft.com/office/officeart/2008/layout/HalfCircleOrganizationChart"/>
    <dgm:cxn modelId="{B55660F5-EA44-424A-8797-70D51E5D0A2D}" type="presOf" srcId="{B6903958-7859-4B33-9D3D-301BB391BDEC}" destId="{D709453E-0DBC-6A47-9ECA-32846A5B8CD5}" srcOrd="0" destOrd="0" presId="urn:microsoft.com/office/officeart/2008/layout/HalfCircleOrganizationChart"/>
    <dgm:cxn modelId="{6184DBF8-5E5E-4C7E-A928-49DADDE6373F}" srcId="{B6903958-7859-4B33-9D3D-301BB391BDEC}" destId="{A38834CC-1E09-455A-8C1F-BE63EC307F98}" srcOrd="1" destOrd="0" parTransId="{992AE13E-B3CF-45C3-BCD4-5F6BA3F47ED4}" sibTransId="{DFE37A52-B4BE-4FCC-AD97-184B9888BF46}"/>
    <dgm:cxn modelId="{8A1AEDFD-BDBD-FB47-A952-F8E4032BA486}" type="presOf" srcId="{1CA6A98A-08BB-4F60-8874-BE817A06F00B}" destId="{F5FEE1F6-CC05-6F4F-822D-8AB4420E24A4}" srcOrd="1" destOrd="0" presId="urn:microsoft.com/office/officeart/2008/layout/HalfCircleOrganizationChart"/>
    <dgm:cxn modelId="{5E188EFF-53CE-3A48-B6E6-F389627C3CF7}" type="presOf" srcId="{CE2FB79A-E3AC-4991-AED0-7C7A6D257A83}" destId="{83862BF8-F978-C747-9AAF-EEF6C34F692D}" srcOrd="0" destOrd="0" presId="urn:microsoft.com/office/officeart/2008/layout/HalfCircleOrganizationChart"/>
    <dgm:cxn modelId="{94BC569B-ADEA-2745-B30F-6A370F599D9D}" type="presParOf" srcId="{3F36DD71-5A27-904A-854D-2B23CDBA326E}" destId="{843B905A-24D3-3C4A-81B4-3896CA81608F}" srcOrd="0" destOrd="0" presId="urn:microsoft.com/office/officeart/2008/layout/HalfCircleOrganizationChart"/>
    <dgm:cxn modelId="{4CC22E4E-2FDC-F14B-8632-151B4183132D}" type="presParOf" srcId="{843B905A-24D3-3C4A-81B4-3896CA81608F}" destId="{E321C531-ED00-A44B-907E-F22D4AC255FB}" srcOrd="0" destOrd="0" presId="urn:microsoft.com/office/officeart/2008/layout/HalfCircleOrganizationChart"/>
    <dgm:cxn modelId="{00472A43-7BE7-6042-8DC2-943FF6804814}" type="presParOf" srcId="{E321C531-ED00-A44B-907E-F22D4AC255FB}" destId="{BF9EB6D9-B429-6A49-BD02-235F55ADCD28}" srcOrd="0" destOrd="0" presId="urn:microsoft.com/office/officeart/2008/layout/HalfCircleOrganizationChart"/>
    <dgm:cxn modelId="{65CADB4D-2E90-714C-96B8-D6EED32892FD}" type="presParOf" srcId="{E321C531-ED00-A44B-907E-F22D4AC255FB}" destId="{C741B469-1244-114B-9B8C-B6D86D6898BE}" srcOrd="1" destOrd="0" presId="urn:microsoft.com/office/officeart/2008/layout/HalfCircleOrganizationChart"/>
    <dgm:cxn modelId="{86DBE8BF-2CA2-2547-84CA-AA4C6A0D4D12}" type="presParOf" srcId="{E321C531-ED00-A44B-907E-F22D4AC255FB}" destId="{B7A7531C-71D7-F845-B415-0B100FC2EDF7}" srcOrd="2" destOrd="0" presId="urn:microsoft.com/office/officeart/2008/layout/HalfCircleOrganizationChart"/>
    <dgm:cxn modelId="{E11C2E57-DD82-F54F-9D56-924B2BD9F876}" type="presParOf" srcId="{E321C531-ED00-A44B-907E-F22D4AC255FB}" destId="{3F63FE30-9CF8-D04C-872A-0807AC4CE2D9}" srcOrd="3" destOrd="0" presId="urn:microsoft.com/office/officeart/2008/layout/HalfCircleOrganizationChart"/>
    <dgm:cxn modelId="{BB3141CA-408D-4F4B-AA7E-BC1A2F7C6443}" type="presParOf" srcId="{843B905A-24D3-3C4A-81B4-3896CA81608F}" destId="{05F46125-0BF8-DA45-9B56-7D8F07CEB4F3}" srcOrd="1" destOrd="0" presId="urn:microsoft.com/office/officeart/2008/layout/HalfCircleOrganizationChart"/>
    <dgm:cxn modelId="{53DFBDA3-87DA-0E44-96B2-706DA40D1EBD}" type="presParOf" srcId="{05F46125-0BF8-DA45-9B56-7D8F07CEB4F3}" destId="{E4C3D06F-CB49-0449-9436-2D8ECF0F50ED}" srcOrd="0" destOrd="0" presId="urn:microsoft.com/office/officeart/2008/layout/HalfCircleOrganizationChart"/>
    <dgm:cxn modelId="{A189FA5E-0991-3443-889C-2BFF1A89C7E6}" type="presParOf" srcId="{05F46125-0BF8-DA45-9B56-7D8F07CEB4F3}" destId="{F4D7034F-8CBF-4147-B8EC-E84FF9BAFC84}" srcOrd="1" destOrd="0" presId="urn:microsoft.com/office/officeart/2008/layout/HalfCircleOrganizationChart"/>
    <dgm:cxn modelId="{382F2455-937F-5E4D-9A96-43D6847F022E}" type="presParOf" srcId="{F4D7034F-8CBF-4147-B8EC-E84FF9BAFC84}" destId="{2F196C2C-7245-7D42-8482-7FCB97FF31E8}" srcOrd="0" destOrd="0" presId="urn:microsoft.com/office/officeart/2008/layout/HalfCircleOrganizationChart"/>
    <dgm:cxn modelId="{6F7FFCC9-9F48-2A4E-8B86-8A88644AB271}" type="presParOf" srcId="{2F196C2C-7245-7D42-8482-7FCB97FF31E8}" destId="{C7B813D5-FBD6-634D-8915-3CA88D8E7094}" srcOrd="0" destOrd="0" presId="urn:microsoft.com/office/officeart/2008/layout/HalfCircleOrganizationChart"/>
    <dgm:cxn modelId="{0C86EC26-346B-8D49-AE70-DA3DAA3A9F9C}" type="presParOf" srcId="{2F196C2C-7245-7D42-8482-7FCB97FF31E8}" destId="{49B26BF2-9DBE-4642-AE52-80BB9D2F0E43}" srcOrd="1" destOrd="0" presId="urn:microsoft.com/office/officeart/2008/layout/HalfCircleOrganizationChart"/>
    <dgm:cxn modelId="{B47A55A3-617A-FD42-BA71-4424B74081AE}" type="presParOf" srcId="{2F196C2C-7245-7D42-8482-7FCB97FF31E8}" destId="{287CDC61-F43C-5645-9C58-57DE66271AE0}" srcOrd="2" destOrd="0" presId="urn:microsoft.com/office/officeart/2008/layout/HalfCircleOrganizationChart"/>
    <dgm:cxn modelId="{5F3A1E7C-D4C3-714A-94E6-CF3F91A85336}" type="presParOf" srcId="{2F196C2C-7245-7D42-8482-7FCB97FF31E8}" destId="{BE134547-1BAD-5842-8E86-F5DD637DE315}" srcOrd="3" destOrd="0" presId="urn:microsoft.com/office/officeart/2008/layout/HalfCircleOrganizationChart"/>
    <dgm:cxn modelId="{BD5AE3C4-437F-2245-BBF1-CE70B9B1965F}" type="presParOf" srcId="{F4D7034F-8CBF-4147-B8EC-E84FF9BAFC84}" destId="{5A9E262F-4A46-384C-B803-09C770ED0E7C}" srcOrd="1" destOrd="0" presId="urn:microsoft.com/office/officeart/2008/layout/HalfCircleOrganizationChart"/>
    <dgm:cxn modelId="{8BE48BBF-4078-974C-8E0F-60BA2765BA16}" type="presParOf" srcId="{5A9E262F-4A46-384C-B803-09C770ED0E7C}" destId="{67FE8293-E441-3840-8C35-D2D26F85F918}" srcOrd="0" destOrd="0" presId="urn:microsoft.com/office/officeart/2008/layout/HalfCircleOrganizationChart"/>
    <dgm:cxn modelId="{18D721BA-D6CB-864C-8D97-DE175864CF24}" type="presParOf" srcId="{5A9E262F-4A46-384C-B803-09C770ED0E7C}" destId="{8E662A43-0E4A-1F44-86B6-40344904F989}" srcOrd="1" destOrd="0" presId="urn:microsoft.com/office/officeart/2008/layout/HalfCircleOrganizationChart"/>
    <dgm:cxn modelId="{B91965D1-B519-164D-A148-F81A1290C7CE}" type="presParOf" srcId="{8E662A43-0E4A-1F44-86B6-40344904F989}" destId="{4041CFF9-9013-B94C-946C-97FA7EE57AC4}" srcOrd="0" destOrd="0" presId="urn:microsoft.com/office/officeart/2008/layout/HalfCircleOrganizationChart"/>
    <dgm:cxn modelId="{80BAC935-E330-CA40-8440-3CDDCBD76FAF}" type="presParOf" srcId="{4041CFF9-9013-B94C-946C-97FA7EE57AC4}" destId="{59F90D2E-DC47-E544-854B-4B65B180F5D5}" srcOrd="0" destOrd="0" presId="urn:microsoft.com/office/officeart/2008/layout/HalfCircleOrganizationChart"/>
    <dgm:cxn modelId="{B1021A42-9AA5-C84A-AD5B-8C460E16597B}" type="presParOf" srcId="{4041CFF9-9013-B94C-946C-97FA7EE57AC4}" destId="{70FB7AB6-2D4D-0442-B962-AE6152A33B96}" srcOrd="1" destOrd="0" presId="urn:microsoft.com/office/officeart/2008/layout/HalfCircleOrganizationChart"/>
    <dgm:cxn modelId="{3CEA3A1B-8499-2442-921A-B24D3B09EDCA}" type="presParOf" srcId="{4041CFF9-9013-B94C-946C-97FA7EE57AC4}" destId="{31BBF869-5040-594E-A4EC-76AA803C07CE}" srcOrd="2" destOrd="0" presId="urn:microsoft.com/office/officeart/2008/layout/HalfCircleOrganizationChart"/>
    <dgm:cxn modelId="{8C8E6E99-9684-1E41-91D1-E8EE785E4F2F}" type="presParOf" srcId="{4041CFF9-9013-B94C-946C-97FA7EE57AC4}" destId="{9D11A020-102C-BD49-BD66-C10B9E040DCA}" srcOrd="3" destOrd="0" presId="urn:microsoft.com/office/officeart/2008/layout/HalfCircleOrganizationChart"/>
    <dgm:cxn modelId="{77EBF6C4-D5AF-B745-A052-28875CBDFBF7}" type="presParOf" srcId="{8E662A43-0E4A-1F44-86B6-40344904F989}" destId="{135C7BB7-DAB2-F74B-81B8-97E32B011525}" srcOrd="1" destOrd="0" presId="urn:microsoft.com/office/officeart/2008/layout/HalfCircleOrganizationChart"/>
    <dgm:cxn modelId="{76FF70EA-85B0-F341-8439-7B2EDFDFDF37}" type="presParOf" srcId="{8E662A43-0E4A-1F44-86B6-40344904F989}" destId="{4B43BF20-1000-454D-BBBF-2095D643307B}" srcOrd="2" destOrd="0" presId="urn:microsoft.com/office/officeart/2008/layout/HalfCircleOrganizationChart"/>
    <dgm:cxn modelId="{AF801F80-AC35-1147-A0DD-EEBE9F3AFB64}" type="presParOf" srcId="{5A9E262F-4A46-384C-B803-09C770ED0E7C}" destId="{B6E46303-5712-7F44-9F65-E42FD357D416}" srcOrd="2" destOrd="0" presId="urn:microsoft.com/office/officeart/2008/layout/HalfCircleOrganizationChart"/>
    <dgm:cxn modelId="{169F3AB4-9018-DE4F-B876-F7AB44A9D6CB}" type="presParOf" srcId="{5A9E262F-4A46-384C-B803-09C770ED0E7C}" destId="{BCE248DB-E105-AD4B-8EB9-97620A821455}" srcOrd="3" destOrd="0" presId="urn:microsoft.com/office/officeart/2008/layout/HalfCircleOrganizationChart"/>
    <dgm:cxn modelId="{3A41F040-D66D-3D47-9142-74086D1C70AA}" type="presParOf" srcId="{BCE248DB-E105-AD4B-8EB9-97620A821455}" destId="{BC2B07AB-48C9-5340-835D-F89E9B8414A7}" srcOrd="0" destOrd="0" presId="urn:microsoft.com/office/officeart/2008/layout/HalfCircleOrganizationChart"/>
    <dgm:cxn modelId="{12E32062-6230-BD4C-961F-340B5DA68423}" type="presParOf" srcId="{BC2B07AB-48C9-5340-835D-F89E9B8414A7}" destId="{87D4A75B-1AF3-6444-B7ED-97C6D6204347}" srcOrd="0" destOrd="0" presId="urn:microsoft.com/office/officeart/2008/layout/HalfCircleOrganizationChart"/>
    <dgm:cxn modelId="{D193494C-2B14-A446-B064-CA2F60500A23}" type="presParOf" srcId="{BC2B07AB-48C9-5340-835D-F89E9B8414A7}" destId="{89DF2FFC-59FA-AA4C-B6A4-AA3FDB207A47}" srcOrd="1" destOrd="0" presId="urn:microsoft.com/office/officeart/2008/layout/HalfCircleOrganizationChart"/>
    <dgm:cxn modelId="{8F5EC3FC-E719-9943-9848-830C4DE77B6A}" type="presParOf" srcId="{BC2B07AB-48C9-5340-835D-F89E9B8414A7}" destId="{9D48408F-167A-6844-A527-F929E674CD6D}" srcOrd="2" destOrd="0" presId="urn:microsoft.com/office/officeart/2008/layout/HalfCircleOrganizationChart"/>
    <dgm:cxn modelId="{2D6EB50A-59FD-9841-BF12-A66B9F8FC933}" type="presParOf" srcId="{BC2B07AB-48C9-5340-835D-F89E9B8414A7}" destId="{F5FEE1F6-CC05-6F4F-822D-8AB4420E24A4}" srcOrd="3" destOrd="0" presId="urn:microsoft.com/office/officeart/2008/layout/HalfCircleOrganizationChart"/>
    <dgm:cxn modelId="{23C85985-709D-BE40-9C06-97DBA497A4A4}" type="presParOf" srcId="{BCE248DB-E105-AD4B-8EB9-97620A821455}" destId="{893880FE-0A08-B948-9C98-DABE7AB2B509}" srcOrd="1" destOrd="0" presId="urn:microsoft.com/office/officeart/2008/layout/HalfCircleOrganizationChart"/>
    <dgm:cxn modelId="{27A8C2C9-DEA2-DA45-AFF0-9B19B8AF549E}" type="presParOf" srcId="{BCE248DB-E105-AD4B-8EB9-97620A821455}" destId="{E730D4EE-5374-3B47-83D2-1E8A99821ECD}" srcOrd="2" destOrd="0" presId="urn:microsoft.com/office/officeart/2008/layout/HalfCircleOrganizationChart"/>
    <dgm:cxn modelId="{77C84724-A630-404C-A689-D7256F4C871B}" type="presParOf" srcId="{5A9E262F-4A46-384C-B803-09C770ED0E7C}" destId="{0140E08D-793B-104B-8690-7BB3BF98C562}" srcOrd="4" destOrd="0" presId="urn:microsoft.com/office/officeart/2008/layout/HalfCircleOrganizationChart"/>
    <dgm:cxn modelId="{E650872C-E388-EF4D-A836-548D4E69D7E5}" type="presParOf" srcId="{5A9E262F-4A46-384C-B803-09C770ED0E7C}" destId="{1B07E3AE-A716-9649-A223-575548665B2D}" srcOrd="5" destOrd="0" presId="urn:microsoft.com/office/officeart/2008/layout/HalfCircleOrganizationChart"/>
    <dgm:cxn modelId="{3A2E4438-C25B-C644-BA93-4E18E8A8B426}" type="presParOf" srcId="{1B07E3AE-A716-9649-A223-575548665B2D}" destId="{153EBF17-CD4C-9740-8675-A6A184BC1A7B}" srcOrd="0" destOrd="0" presId="urn:microsoft.com/office/officeart/2008/layout/HalfCircleOrganizationChart"/>
    <dgm:cxn modelId="{B3D39343-7F1B-644E-8AF9-06CEFA801F12}" type="presParOf" srcId="{153EBF17-CD4C-9740-8675-A6A184BC1A7B}" destId="{3D6C517F-537C-C840-B395-86821FE82510}" srcOrd="0" destOrd="0" presId="urn:microsoft.com/office/officeart/2008/layout/HalfCircleOrganizationChart"/>
    <dgm:cxn modelId="{4D25AA15-C453-4746-977B-CC8005BBB9CD}" type="presParOf" srcId="{153EBF17-CD4C-9740-8675-A6A184BC1A7B}" destId="{51D91502-AC9A-1C4E-A4EA-C5FCD23847CD}" srcOrd="1" destOrd="0" presId="urn:microsoft.com/office/officeart/2008/layout/HalfCircleOrganizationChart"/>
    <dgm:cxn modelId="{6907C83A-3909-0343-B40C-C36193EBEB61}" type="presParOf" srcId="{153EBF17-CD4C-9740-8675-A6A184BC1A7B}" destId="{1BA56E9B-2078-424A-8A5A-FEF6FCEC0049}" srcOrd="2" destOrd="0" presId="urn:microsoft.com/office/officeart/2008/layout/HalfCircleOrganizationChart"/>
    <dgm:cxn modelId="{F0712359-54D7-C54F-832A-A9C97CAB0BF8}" type="presParOf" srcId="{153EBF17-CD4C-9740-8675-A6A184BC1A7B}" destId="{48C6BEB4-12A7-C148-94D4-EFAA1AF057C2}" srcOrd="3" destOrd="0" presId="urn:microsoft.com/office/officeart/2008/layout/HalfCircleOrganizationChart"/>
    <dgm:cxn modelId="{388A9FE8-8F2F-4346-8D92-61DAD8967B19}" type="presParOf" srcId="{1B07E3AE-A716-9649-A223-575548665B2D}" destId="{70E5AAC3-9626-CF41-839E-23A05598705F}" srcOrd="1" destOrd="0" presId="urn:microsoft.com/office/officeart/2008/layout/HalfCircleOrganizationChart"/>
    <dgm:cxn modelId="{63F5749A-388B-4845-B2B0-80CBAF0EBCA2}" type="presParOf" srcId="{1B07E3AE-A716-9649-A223-575548665B2D}" destId="{E019B822-8ACD-B94E-94D2-C07C2F7AB391}" srcOrd="2" destOrd="0" presId="urn:microsoft.com/office/officeart/2008/layout/HalfCircleOrganizationChart"/>
    <dgm:cxn modelId="{AEE951B4-00D2-834F-985A-3E42496DCE54}" type="presParOf" srcId="{5A9E262F-4A46-384C-B803-09C770ED0E7C}" destId="{112C30E0-5221-4B4B-A29D-F560558C8B0D}" srcOrd="6" destOrd="0" presId="urn:microsoft.com/office/officeart/2008/layout/HalfCircleOrganizationChart"/>
    <dgm:cxn modelId="{26905437-F374-AA4D-97E1-E4140C364FC3}" type="presParOf" srcId="{5A9E262F-4A46-384C-B803-09C770ED0E7C}" destId="{E533FC06-BCAA-1B43-9C18-E7F964E8E8D8}" srcOrd="7" destOrd="0" presId="urn:microsoft.com/office/officeart/2008/layout/HalfCircleOrganizationChart"/>
    <dgm:cxn modelId="{B25A35A7-A5B8-C844-8690-BF6665379A51}" type="presParOf" srcId="{E533FC06-BCAA-1B43-9C18-E7F964E8E8D8}" destId="{08FACF75-98ED-2544-BB22-CEF5F1D981F0}" srcOrd="0" destOrd="0" presId="urn:microsoft.com/office/officeart/2008/layout/HalfCircleOrganizationChart"/>
    <dgm:cxn modelId="{D3550B69-73D1-DE42-8DEB-338D4589CE8A}" type="presParOf" srcId="{08FACF75-98ED-2544-BB22-CEF5F1D981F0}" destId="{F087F918-2DA5-7F4B-9B84-7429EAFE6C52}" srcOrd="0" destOrd="0" presId="urn:microsoft.com/office/officeart/2008/layout/HalfCircleOrganizationChart"/>
    <dgm:cxn modelId="{B04E8E4B-DCD2-4142-9160-F3AE805C1924}" type="presParOf" srcId="{08FACF75-98ED-2544-BB22-CEF5F1D981F0}" destId="{5B975F6E-4707-6F4A-A651-D878D9DE977B}" srcOrd="1" destOrd="0" presId="urn:microsoft.com/office/officeart/2008/layout/HalfCircleOrganizationChart"/>
    <dgm:cxn modelId="{87C9F71F-119C-0141-9E27-EA44596B08D8}" type="presParOf" srcId="{08FACF75-98ED-2544-BB22-CEF5F1D981F0}" destId="{6E34303B-850A-F745-A33E-F8FF9780FF25}" srcOrd="2" destOrd="0" presId="urn:microsoft.com/office/officeart/2008/layout/HalfCircleOrganizationChart"/>
    <dgm:cxn modelId="{B3FA7705-7221-3C4D-9733-DEC37CD69454}" type="presParOf" srcId="{08FACF75-98ED-2544-BB22-CEF5F1D981F0}" destId="{119F5912-082B-1C4F-9A08-FCA881ECAF6A}" srcOrd="3" destOrd="0" presId="urn:microsoft.com/office/officeart/2008/layout/HalfCircleOrganizationChart"/>
    <dgm:cxn modelId="{75B3B764-857A-864C-80F7-B52930BEE730}" type="presParOf" srcId="{E533FC06-BCAA-1B43-9C18-E7F964E8E8D8}" destId="{C955AE98-F5DC-E946-B86E-B9EB22405FFB}" srcOrd="1" destOrd="0" presId="urn:microsoft.com/office/officeart/2008/layout/HalfCircleOrganizationChart"/>
    <dgm:cxn modelId="{7D710248-8322-3145-B377-0403AAF578F2}" type="presParOf" srcId="{E533FC06-BCAA-1B43-9C18-E7F964E8E8D8}" destId="{07A1C6ED-2597-364A-87DA-6D348F168A6B}" srcOrd="2" destOrd="0" presId="urn:microsoft.com/office/officeart/2008/layout/HalfCircleOrganizationChart"/>
    <dgm:cxn modelId="{8E86BC8C-853A-3745-870F-1133F919145F}" type="presParOf" srcId="{F4D7034F-8CBF-4147-B8EC-E84FF9BAFC84}" destId="{39DE2888-BCAA-3443-BA05-44B22381618F}" srcOrd="2" destOrd="0" presId="urn:microsoft.com/office/officeart/2008/layout/HalfCircleOrganizationChart"/>
    <dgm:cxn modelId="{49E1091A-9B07-1641-949D-0FEBD478D257}" type="presParOf" srcId="{05F46125-0BF8-DA45-9B56-7D8F07CEB4F3}" destId="{D4A37F47-4F0F-DD4F-BFD6-B26A9BF15572}" srcOrd="2" destOrd="0" presId="urn:microsoft.com/office/officeart/2008/layout/HalfCircleOrganizationChart"/>
    <dgm:cxn modelId="{BA40F971-83F2-BF41-8455-B276BC2E879C}" type="presParOf" srcId="{05F46125-0BF8-DA45-9B56-7D8F07CEB4F3}" destId="{8C2D407F-1609-3146-B11F-5D2427D8EA14}" srcOrd="3" destOrd="0" presId="urn:microsoft.com/office/officeart/2008/layout/HalfCircleOrganizationChart"/>
    <dgm:cxn modelId="{559B1623-8355-2F4D-A1EE-EC717E4205EA}" type="presParOf" srcId="{8C2D407F-1609-3146-B11F-5D2427D8EA14}" destId="{1141BD94-5290-9641-B108-28D8165136CF}" srcOrd="0" destOrd="0" presId="urn:microsoft.com/office/officeart/2008/layout/HalfCircleOrganizationChart"/>
    <dgm:cxn modelId="{ED72168B-812D-4C40-893F-F92AE1666572}" type="presParOf" srcId="{1141BD94-5290-9641-B108-28D8165136CF}" destId="{E6180F74-DA63-8741-A492-E2C4A1EA9664}" srcOrd="0" destOrd="0" presId="urn:microsoft.com/office/officeart/2008/layout/HalfCircleOrganizationChart"/>
    <dgm:cxn modelId="{6824C45B-03AE-1641-99DE-C37516FE3B2C}" type="presParOf" srcId="{1141BD94-5290-9641-B108-28D8165136CF}" destId="{C45F13DF-5DFC-8644-9F8A-BF1F088CAF9A}" srcOrd="1" destOrd="0" presId="urn:microsoft.com/office/officeart/2008/layout/HalfCircleOrganizationChart"/>
    <dgm:cxn modelId="{DF5125A0-63A5-3D48-B906-DCBC2CFF145F}" type="presParOf" srcId="{1141BD94-5290-9641-B108-28D8165136CF}" destId="{3640BB14-A50A-A348-94B1-36C97ABA89D5}" srcOrd="2" destOrd="0" presId="urn:microsoft.com/office/officeart/2008/layout/HalfCircleOrganizationChart"/>
    <dgm:cxn modelId="{4AEB057C-B4A6-DB4B-B2A2-165E7B61FBBA}" type="presParOf" srcId="{1141BD94-5290-9641-B108-28D8165136CF}" destId="{85E17841-0572-6E4C-AAC5-4AF6736F86E1}" srcOrd="3" destOrd="0" presId="urn:microsoft.com/office/officeart/2008/layout/HalfCircleOrganizationChart"/>
    <dgm:cxn modelId="{8A239881-A029-3E46-B911-AE56A7C45BD8}" type="presParOf" srcId="{8C2D407F-1609-3146-B11F-5D2427D8EA14}" destId="{25316E4A-AD94-8543-B072-B29AE59B5796}" srcOrd="1" destOrd="0" presId="urn:microsoft.com/office/officeart/2008/layout/HalfCircleOrganizationChart"/>
    <dgm:cxn modelId="{56EB95B0-6140-3740-BE82-2324D44F4608}" type="presParOf" srcId="{25316E4A-AD94-8543-B072-B29AE59B5796}" destId="{8D0203D2-4504-D149-9DFC-830C4A190D64}" srcOrd="0" destOrd="0" presId="urn:microsoft.com/office/officeart/2008/layout/HalfCircleOrganizationChart"/>
    <dgm:cxn modelId="{C2D0AEEC-455D-834B-9342-5CD0CCB6B1F4}" type="presParOf" srcId="{25316E4A-AD94-8543-B072-B29AE59B5796}" destId="{6E435325-C6B3-D240-8D26-B32A6F1C9E84}" srcOrd="1" destOrd="0" presId="urn:microsoft.com/office/officeart/2008/layout/HalfCircleOrganizationChart"/>
    <dgm:cxn modelId="{CA93A116-B548-A040-B78E-4E0CE086A761}" type="presParOf" srcId="{6E435325-C6B3-D240-8D26-B32A6F1C9E84}" destId="{AB9EF262-348A-B34B-B6E7-2B9C878291D8}" srcOrd="0" destOrd="0" presId="urn:microsoft.com/office/officeart/2008/layout/HalfCircleOrganizationChart"/>
    <dgm:cxn modelId="{CC8658C5-D547-7A42-954E-C4B19ECF6558}" type="presParOf" srcId="{AB9EF262-348A-B34B-B6E7-2B9C878291D8}" destId="{83862BF8-F978-C747-9AAF-EEF6C34F692D}" srcOrd="0" destOrd="0" presId="urn:microsoft.com/office/officeart/2008/layout/HalfCircleOrganizationChart"/>
    <dgm:cxn modelId="{A16B5348-8FF4-4846-89EF-68804F24ACE6}" type="presParOf" srcId="{AB9EF262-348A-B34B-B6E7-2B9C878291D8}" destId="{8958A6AE-4479-F345-BDA8-9E45F11A666D}" srcOrd="1" destOrd="0" presId="urn:microsoft.com/office/officeart/2008/layout/HalfCircleOrganizationChart"/>
    <dgm:cxn modelId="{6EE7B581-F13E-5847-8A02-548174EBD890}" type="presParOf" srcId="{AB9EF262-348A-B34B-B6E7-2B9C878291D8}" destId="{CAB6FAC4-0C9C-A64B-9E3A-8FC6A5933C30}" srcOrd="2" destOrd="0" presId="urn:microsoft.com/office/officeart/2008/layout/HalfCircleOrganizationChart"/>
    <dgm:cxn modelId="{E4A6CB5F-0C75-2047-B17A-43944BAF5A4A}" type="presParOf" srcId="{AB9EF262-348A-B34B-B6E7-2B9C878291D8}" destId="{503B2977-882F-5846-941C-AC09E1687ECE}" srcOrd="3" destOrd="0" presId="urn:microsoft.com/office/officeart/2008/layout/HalfCircleOrganizationChart"/>
    <dgm:cxn modelId="{9D90EF30-2A56-384F-8C22-92AE736C5B12}" type="presParOf" srcId="{6E435325-C6B3-D240-8D26-B32A6F1C9E84}" destId="{296B7E60-E227-DB41-88AF-F8DAD156E4AE}" srcOrd="1" destOrd="0" presId="urn:microsoft.com/office/officeart/2008/layout/HalfCircleOrganizationChart"/>
    <dgm:cxn modelId="{FF6EA374-0849-E949-885F-5C3E4012BB3D}" type="presParOf" srcId="{6E435325-C6B3-D240-8D26-B32A6F1C9E84}" destId="{7D26333E-320B-2548-AA04-2AB377BE7274}" srcOrd="2" destOrd="0" presId="urn:microsoft.com/office/officeart/2008/layout/HalfCircleOrganizationChart"/>
    <dgm:cxn modelId="{36C1A635-E6C4-B849-9C37-9E379DC6C0D2}" type="presParOf" srcId="{8C2D407F-1609-3146-B11F-5D2427D8EA14}" destId="{1A2E95E3-9714-134C-9030-3D89528038EC}" srcOrd="2" destOrd="0" presId="urn:microsoft.com/office/officeart/2008/layout/HalfCircleOrganizationChart"/>
    <dgm:cxn modelId="{8E1B71E4-5B6D-7F47-B145-1AE3E79F8290}" type="presParOf" srcId="{05F46125-0BF8-DA45-9B56-7D8F07CEB4F3}" destId="{BA28B78A-7E55-4C41-92B2-2004F341AFD6}" srcOrd="4" destOrd="0" presId="urn:microsoft.com/office/officeart/2008/layout/HalfCircleOrganizationChart"/>
    <dgm:cxn modelId="{CB2C03E7-E915-6742-922D-81F00F2281DA}" type="presParOf" srcId="{05F46125-0BF8-DA45-9B56-7D8F07CEB4F3}" destId="{DC2DCE90-30AA-594D-B763-C642130D75B2}" srcOrd="5" destOrd="0" presId="urn:microsoft.com/office/officeart/2008/layout/HalfCircleOrganizationChart"/>
    <dgm:cxn modelId="{546EACF7-5BAC-6E44-8582-95B0D8D2572B}" type="presParOf" srcId="{DC2DCE90-30AA-594D-B763-C642130D75B2}" destId="{C1CA8599-7F02-3745-A264-95170BF14C8D}" srcOrd="0" destOrd="0" presId="urn:microsoft.com/office/officeart/2008/layout/HalfCircleOrganizationChart"/>
    <dgm:cxn modelId="{1635E3A4-D30F-904A-A348-7608F02D2E1F}" type="presParOf" srcId="{C1CA8599-7F02-3745-A264-95170BF14C8D}" destId="{D709453E-0DBC-6A47-9ECA-32846A5B8CD5}" srcOrd="0" destOrd="0" presId="urn:microsoft.com/office/officeart/2008/layout/HalfCircleOrganizationChart"/>
    <dgm:cxn modelId="{48C601D2-E63B-5443-98CD-66FB9E423D15}" type="presParOf" srcId="{C1CA8599-7F02-3745-A264-95170BF14C8D}" destId="{18DAB39D-2CBF-E447-B912-73289960E22F}" srcOrd="1" destOrd="0" presId="urn:microsoft.com/office/officeart/2008/layout/HalfCircleOrganizationChart"/>
    <dgm:cxn modelId="{1765EB28-A836-2B45-9093-B394CCEFEFF5}" type="presParOf" srcId="{C1CA8599-7F02-3745-A264-95170BF14C8D}" destId="{9CFE38F0-94B9-DF47-B5C1-B422BBABF558}" srcOrd="2" destOrd="0" presId="urn:microsoft.com/office/officeart/2008/layout/HalfCircleOrganizationChart"/>
    <dgm:cxn modelId="{C683BAD1-605E-7C49-B4DF-31215CD6D26E}" type="presParOf" srcId="{C1CA8599-7F02-3745-A264-95170BF14C8D}" destId="{2B1184F2-9291-1248-A0A3-05AFD98787C6}" srcOrd="3" destOrd="0" presId="urn:microsoft.com/office/officeart/2008/layout/HalfCircleOrganizationChart"/>
    <dgm:cxn modelId="{82C5F878-087F-0643-9652-7D572719F7DE}" type="presParOf" srcId="{DC2DCE90-30AA-594D-B763-C642130D75B2}" destId="{EC39E9E0-E2E9-2743-98F7-991B8408F6E1}" srcOrd="1" destOrd="0" presId="urn:microsoft.com/office/officeart/2008/layout/HalfCircleOrganizationChart"/>
    <dgm:cxn modelId="{E4594E6D-9988-8D4D-ACAD-B71268725789}" type="presParOf" srcId="{EC39E9E0-E2E9-2743-98F7-991B8408F6E1}" destId="{3BC7A880-F813-FF41-8127-649311824039}" srcOrd="0" destOrd="0" presId="urn:microsoft.com/office/officeart/2008/layout/HalfCircleOrganizationChart"/>
    <dgm:cxn modelId="{419F6AF6-5559-B04A-8968-BD739774D91C}" type="presParOf" srcId="{EC39E9E0-E2E9-2743-98F7-991B8408F6E1}" destId="{659132CC-2B20-8D4A-94D8-4AA506DF7BF1}" srcOrd="1" destOrd="0" presId="urn:microsoft.com/office/officeart/2008/layout/HalfCircleOrganizationChart"/>
    <dgm:cxn modelId="{7FAC3980-948B-B946-A55B-730121474944}" type="presParOf" srcId="{659132CC-2B20-8D4A-94D8-4AA506DF7BF1}" destId="{64DF5CAB-A72A-8444-B1A1-F80A310620F2}" srcOrd="0" destOrd="0" presId="urn:microsoft.com/office/officeart/2008/layout/HalfCircleOrganizationChart"/>
    <dgm:cxn modelId="{DE414B45-423B-4C4B-A263-DB796628AB73}" type="presParOf" srcId="{64DF5CAB-A72A-8444-B1A1-F80A310620F2}" destId="{73D1D223-B4B6-9141-9D37-6ECDFF7E9E08}" srcOrd="0" destOrd="0" presId="urn:microsoft.com/office/officeart/2008/layout/HalfCircleOrganizationChart"/>
    <dgm:cxn modelId="{79E57E03-E894-FD43-815B-5E86A5564E00}" type="presParOf" srcId="{64DF5CAB-A72A-8444-B1A1-F80A310620F2}" destId="{4434DDD4-E48A-A944-B21A-3543AB2A040C}" srcOrd="1" destOrd="0" presId="urn:microsoft.com/office/officeart/2008/layout/HalfCircleOrganizationChart"/>
    <dgm:cxn modelId="{03BFF19B-E97E-4B4E-9944-70AAA5A9E777}" type="presParOf" srcId="{64DF5CAB-A72A-8444-B1A1-F80A310620F2}" destId="{DA05541D-A52D-AC48-9EDF-21214505992B}" srcOrd="2" destOrd="0" presId="urn:microsoft.com/office/officeart/2008/layout/HalfCircleOrganizationChart"/>
    <dgm:cxn modelId="{33008FCD-3AC0-A84E-BA1B-2EB2404B8678}" type="presParOf" srcId="{64DF5CAB-A72A-8444-B1A1-F80A310620F2}" destId="{A4AAA837-5864-1042-9B69-BF7892CA4EC2}" srcOrd="3" destOrd="0" presId="urn:microsoft.com/office/officeart/2008/layout/HalfCircleOrganizationChart"/>
    <dgm:cxn modelId="{5A345D6D-E7C2-584E-9140-B9CDF5C61410}" type="presParOf" srcId="{659132CC-2B20-8D4A-94D8-4AA506DF7BF1}" destId="{4D59195E-387C-F440-929E-179F3AF9EFE6}" srcOrd="1" destOrd="0" presId="urn:microsoft.com/office/officeart/2008/layout/HalfCircleOrganizationChart"/>
    <dgm:cxn modelId="{51B7149D-0320-9648-8EA2-90E4D761B5E2}" type="presParOf" srcId="{659132CC-2B20-8D4A-94D8-4AA506DF7BF1}" destId="{CA638E8E-1FB3-C743-BDC1-930ACFE825E9}" srcOrd="2" destOrd="0" presId="urn:microsoft.com/office/officeart/2008/layout/HalfCircleOrganizationChart"/>
    <dgm:cxn modelId="{DE529D98-52C3-2447-85C2-8028EF13210B}" type="presParOf" srcId="{EC39E9E0-E2E9-2743-98F7-991B8408F6E1}" destId="{1F92BD9B-2056-0748-9E82-CE6E5D448C6F}" srcOrd="2" destOrd="0" presId="urn:microsoft.com/office/officeart/2008/layout/HalfCircleOrganizationChart"/>
    <dgm:cxn modelId="{CEEE40FD-27B6-AD4C-8D7A-2F770FEE7E18}" type="presParOf" srcId="{EC39E9E0-E2E9-2743-98F7-991B8408F6E1}" destId="{517B0699-1D5F-4049-82C6-F6AAB401F78C}" srcOrd="3" destOrd="0" presId="urn:microsoft.com/office/officeart/2008/layout/HalfCircleOrganizationChart"/>
    <dgm:cxn modelId="{FF24E7F0-DF99-AB40-B512-FAA20EC8B2C1}" type="presParOf" srcId="{517B0699-1D5F-4049-82C6-F6AAB401F78C}" destId="{0DAEE49F-3BA1-0749-8A0A-83F331BBB872}" srcOrd="0" destOrd="0" presId="urn:microsoft.com/office/officeart/2008/layout/HalfCircleOrganizationChart"/>
    <dgm:cxn modelId="{DD0B57EB-B53B-724A-A4F5-FEDAEE9EC231}" type="presParOf" srcId="{0DAEE49F-3BA1-0749-8A0A-83F331BBB872}" destId="{F8E26335-B01C-814E-BA84-537F7588E7BC}" srcOrd="0" destOrd="0" presId="urn:microsoft.com/office/officeart/2008/layout/HalfCircleOrganizationChart"/>
    <dgm:cxn modelId="{03F614BC-DB18-F94A-940F-4EDAE0807629}" type="presParOf" srcId="{0DAEE49F-3BA1-0749-8A0A-83F331BBB872}" destId="{1C972420-54A4-EB47-BC9C-47A607E6FA8E}" srcOrd="1" destOrd="0" presId="urn:microsoft.com/office/officeart/2008/layout/HalfCircleOrganizationChart"/>
    <dgm:cxn modelId="{998701FE-1410-8946-A4DB-859F6B0C7B03}" type="presParOf" srcId="{0DAEE49F-3BA1-0749-8A0A-83F331BBB872}" destId="{467AB62C-B03C-2048-82CA-C514D476369E}" srcOrd="2" destOrd="0" presId="urn:microsoft.com/office/officeart/2008/layout/HalfCircleOrganizationChart"/>
    <dgm:cxn modelId="{79249634-4FD6-EF44-B7EA-1B3E3395A338}" type="presParOf" srcId="{0DAEE49F-3BA1-0749-8A0A-83F331BBB872}" destId="{A64352EE-3F23-394B-A408-79B93C990066}" srcOrd="3" destOrd="0" presId="urn:microsoft.com/office/officeart/2008/layout/HalfCircleOrganizationChart"/>
    <dgm:cxn modelId="{59632A09-AF01-9A42-9F2C-7C29DA4FB8A1}" type="presParOf" srcId="{517B0699-1D5F-4049-82C6-F6AAB401F78C}" destId="{AB9D5169-2E92-2047-BB72-92B3BFBED535}" srcOrd="1" destOrd="0" presId="urn:microsoft.com/office/officeart/2008/layout/HalfCircleOrganizationChart"/>
    <dgm:cxn modelId="{E5B59B21-9A17-7F48-BC45-0D5F5858BBD5}" type="presParOf" srcId="{517B0699-1D5F-4049-82C6-F6AAB401F78C}" destId="{9EFF13B3-D076-F041-A160-474AED413FE6}" srcOrd="2" destOrd="0" presId="urn:microsoft.com/office/officeart/2008/layout/HalfCircleOrganizationChart"/>
    <dgm:cxn modelId="{6A94AD2F-3045-D545-BCA1-D1BCF8B38AA1}" type="presParOf" srcId="{DC2DCE90-30AA-594D-B763-C642130D75B2}" destId="{7A75D1B6-72B0-E345-8B02-D4721F453FB5}" srcOrd="2" destOrd="0" presId="urn:microsoft.com/office/officeart/2008/layout/HalfCircleOrganizationChart"/>
    <dgm:cxn modelId="{4C97FD95-910F-1A47-92CD-6C139503DFC2}" type="presParOf" srcId="{05F46125-0BF8-DA45-9B56-7D8F07CEB4F3}" destId="{0E7FE2EF-176D-144E-84F4-56D5C45BEF84}" srcOrd="6" destOrd="0" presId="urn:microsoft.com/office/officeart/2008/layout/HalfCircleOrganizationChart"/>
    <dgm:cxn modelId="{F70391DD-8BA9-4840-8D64-06F67C53AE9D}" type="presParOf" srcId="{05F46125-0BF8-DA45-9B56-7D8F07CEB4F3}" destId="{E11E91E4-3E2D-F44E-9A43-CA6BBDD3D955}" srcOrd="7" destOrd="0" presId="urn:microsoft.com/office/officeart/2008/layout/HalfCircleOrganizationChart"/>
    <dgm:cxn modelId="{61258A9F-7466-3E4A-B2B0-D7403D852760}" type="presParOf" srcId="{E11E91E4-3E2D-F44E-9A43-CA6BBDD3D955}" destId="{DCC53290-1A8C-F84A-962C-81ACF6C8C298}" srcOrd="0" destOrd="0" presId="urn:microsoft.com/office/officeart/2008/layout/HalfCircleOrganizationChart"/>
    <dgm:cxn modelId="{F9518441-44DB-E04F-8A10-19B723D4B4F6}" type="presParOf" srcId="{DCC53290-1A8C-F84A-962C-81ACF6C8C298}" destId="{FC695153-20BE-F74C-ACB9-1830878258A5}" srcOrd="0" destOrd="0" presId="urn:microsoft.com/office/officeart/2008/layout/HalfCircleOrganizationChart"/>
    <dgm:cxn modelId="{E39FAE0B-B83B-E744-80C5-9EA9CCFB477E}" type="presParOf" srcId="{DCC53290-1A8C-F84A-962C-81ACF6C8C298}" destId="{E141EAA5-7731-EE4D-97AA-2E35A3D03F29}" srcOrd="1" destOrd="0" presId="urn:microsoft.com/office/officeart/2008/layout/HalfCircleOrganizationChart"/>
    <dgm:cxn modelId="{EC758863-2240-2641-96AB-F3F6E1613A97}" type="presParOf" srcId="{DCC53290-1A8C-F84A-962C-81ACF6C8C298}" destId="{C6372D2D-B53C-D349-B5BF-9836FD7596B7}" srcOrd="2" destOrd="0" presId="urn:microsoft.com/office/officeart/2008/layout/HalfCircleOrganizationChart"/>
    <dgm:cxn modelId="{473C7040-5368-5C45-A603-EA8A33D9E0C4}" type="presParOf" srcId="{DCC53290-1A8C-F84A-962C-81ACF6C8C298}" destId="{E9D92475-2455-F746-89D0-7BDEECA06615}" srcOrd="3" destOrd="0" presId="urn:microsoft.com/office/officeart/2008/layout/HalfCircleOrganizationChart"/>
    <dgm:cxn modelId="{6CA36B02-03AC-0141-81F4-09B04E258233}" type="presParOf" srcId="{E11E91E4-3E2D-F44E-9A43-CA6BBDD3D955}" destId="{5D26B577-86E7-604D-8340-64C540479320}" srcOrd="1" destOrd="0" presId="urn:microsoft.com/office/officeart/2008/layout/HalfCircleOrganizationChart"/>
    <dgm:cxn modelId="{489E5DC8-CDAA-894D-A082-07E9A6FDCF49}" type="presParOf" srcId="{5D26B577-86E7-604D-8340-64C540479320}" destId="{EDE0B75E-8F32-6D42-ADB4-61D3289848BE}" srcOrd="0" destOrd="0" presId="urn:microsoft.com/office/officeart/2008/layout/HalfCircleOrganizationChart"/>
    <dgm:cxn modelId="{18D8331D-FAE8-BA44-8874-FE121AC96A39}" type="presParOf" srcId="{5D26B577-86E7-604D-8340-64C540479320}" destId="{FC60E74E-76BD-BF46-961F-7AEA7F338A12}" srcOrd="1" destOrd="0" presId="urn:microsoft.com/office/officeart/2008/layout/HalfCircleOrganizationChart"/>
    <dgm:cxn modelId="{81C3615B-13AC-9745-A873-A90BC02E5D11}" type="presParOf" srcId="{FC60E74E-76BD-BF46-961F-7AEA7F338A12}" destId="{89BF17DD-B15C-3F40-BE41-9E33158AED65}" srcOrd="0" destOrd="0" presId="urn:microsoft.com/office/officeart/2008/layout/HalfCircleOrganizationChart"/>
    <dgm:cxn modelId="{0C1DBECF-C113-AA4A-8D55-F80CF32D1DDC}" type="presParOf" srcId="{89BF17DD-B15C-3F40-BE41-9E33158AED65}" destId="{D752B1F9-BEA0-3A43-A8D3-7DB5F6130BE6}" srcOrd="0" destOrd="0" presId="urn:microsoft.com/office/officeart/2008/layout/HalfCircleOrganizationChart"/>
    <dgm:cxn modelId="{F1CCA17E-22A9-8B4C-BD2A-B2B6C439B59D}" type="presParOf" srcId="{89BF17DD-B15C-3F40-BE41-9E33158AED65}" destId="{8D1877C1-E2B9-0044-A5A4-24F3984FA950}" srcOrd="1" destOrd="0" presId="urn:microsoft.com/office/officeart/2008/layout/HalfCircleOrganizationChart"/>
    <dgm:cxn modelId="{58D78A37-5BEA-C94B-9B08-F804C250DFD3}" type="presParOf" srcId="{89BF17DD-B15C-3F40-BE41-9E33158AED65}" destId="{8C77210C-042F-AA45-B6DE-A9AD01AF8C6E}" srcOrd="2" destOrd="0" presId="urn:microsoft.com/office/officeart/2008/layout/HalfCircleOrganizationChart"/>
    <dgm:cxn modelId="{29430BE1-0473-F546-AE68-30AC72E3E35C}" type="presParOf" srcId="{89BF17DD-B15C-3F40-BE41-9E33158AED65}" destId="{2416CDBC-8738-9847-9485-40462C033F23}" srcOrd="3" destOrd="0" presId="urn:microsoft.com/office/officeart/2008/layout/HalfCircleOrganizationChart"/>
    <dgm:cxn modelId="{BE77168D-EA87-DF4E-B8A0-A8A90C2A42FE}" type="presParOf" srcId="{FC60E74E-76BD-BF46-961F-7AEA7F338A12}" destId="{E032EFA3-E174-F24A-A271-24354955D5B4}" srcOrd="1" destOrd="0" presId="urn:microsoft.com/office/officeart/2008/layout/HalfCircleOrganizationChart"/>
    <dgm:cxn modelId="{CB7B364C-858E-4242-81FF-267DDA1AEE06}" type="presParOf" srcId="{FC60E74E-76BD-BF46-961F-7AEA7F338A12}" destId="{7EB98EA4-5CFB-F944-9961-0B280541A1EA}" srcOrd="2" destOrd="0" presId="urn:microsoft.com/office/officeart/2008/layout/HalfCircleOrganizationChart"/>
    <dgm:cxn modelId="{30222A7F-DB98-3B4B-B2AC-31DA7821B5B3}" type="presParOf" srcId="{5D26B577-86E7-604D-8340-64C540479320}" destId="{BC11A97A-E01B-5A49-A867-BC8EA2D66D75}" srcOrd="2" destOrd="0" presId="urn:microsoft.com/office/officeart/2008/layout/HalfCircleOrganizationChart"/>
    <dgm:cxn modelId="{BE370B92-C41B-334F-A270-2B55E591EF0D}" type="presParOf" srcId="{5D26B577-86E7-604D-8340-64C540479320}" destId="{31EDC844-B5DD-9B40-8989-1D0C345B9F9F}" srcOrd="3" destOrd="0" presId="urn:microsoft.com/office/officeart/2008/layout/HalfCircleOrganizationChart"/>
    <dgm:cxn modelId="{5010DC69-17CB-D24C-95C1-6590BC5EADAF}" type="presParOf" srcId="{31EDC844-B5DD-9B40-8989-1D0C345B9F9F}" destId="{6DE87224-9571-6F44-8B2D-10FA16830780}" srcOrd="0" destOrd="0" presId="urn:microsoft.com/office/officeart/2008/layout/HalfCircleOrganizationChart"/>
    <dgm:cxn modelId="{8B686CF8-8B8D-DF47-9BE2-5396155E13F0}" type="presParOf" srcId="{6DE87224-9571-6F44-8B2D-10FA16830780}" destId="{C9D7092C-703C-4B4D-B996-091FAFCBE2E0}" srcOrd="0" destOrd="0" presId="urn:microsoft.com/office/officeart/2008/layout/HalfCircleOrganizationChart"/>
    <dgm:cxn modelId="{74D5C4E1-A3A4-C643-BAFF-7274EE20398C}" type="presParOf" srcId="{6DE87224-9571-6F44-8B2D-10FA16830780}" destId="{C63E65A2-90C8-5A42-A3DC-7475CFBCCE33}" srcOrd="1" destOrd="0" presId="urn:microsoft.com/office/officeart/2008/layout/HalfCircleOrganizationChart"/>
    <dgm:cxn modelId="{F54D989B-F92A-7B4B-8E19-89B25F1958D3}" type="presParOf" srcId="{6DE87224-9571-6F44-8B2D-10FA16830780}" destId="{902A0051-06BD-E748-AE24-49176A60F6A7}" srcOrd="2" destOrd="0" presId="urn:microsoft.com/office/officeart/2008/layout/HalfCircleOrganizationChart"/>
    <dgm:cxn modelId="{F2D1C41C-F354-234A-B7C4-6C9BDF225ACF}" type="presParOf" srcId="{6DE87224-9571-6F44-8B2D-10FA16830780}" destId="{189DDC32-CAAE-094B-A7C5-5F3E9EA02FF9}" srcOrd="3" destOrd="0" presId="urn:microsoft.com/office/officeart/2008/layout/HalfCircleOrganizationChart"/>
    <dgm:cxn modelId="{FA6C21D3-D9B7-DA44-9D85-9C10A553306D}" type="presParOf" srcId="{31EDC844-B5DD-9B40-8989-1D0C345B9F9F}" destId="{2EFDE590-E145-5B49-906F-BB8EFD3B024E}" srcOrd="1" destOrd="0" presId="urn:microsoft.com/office/officeart/2008/layout/HalfCircleOrganizationChart"/>
    <dgm:cxn modelId="{AED5EDA7-C7DB-8B4B-90DA-00094B6D96F2}" type="presParOf" srcId="{31EDC844-B5DD-9B40-8989-1D0C345B9F9F}" destId="{64990995-9AE3-B74A-8F58-BAAB5E90F145}" srcOrd="2" destOrd="0" presId="urn:microsoft.com/office/officeart/2008/layout/HalfCircleOrganizationChart"/>
    <dgm:cxn modelId="{1CC94B0A-255E-E442-B925-81254737C98E}" type="presParOf" srcId="{5D26B577-86E7-604D-8340-64C540479320}" destId="{D3EBCAE7-F462-E846-AA68-FBCE05C985D7}" srcOrd="4" destOrd="0" presId="urn:microsoft.com/office/officeart/2008/layout/HalfCircleOrganizationChart"/>
    <dgm:cxn modelId="{C3C01460-6C24-124C-8AB7-6FCACCD6F5F2}" type="presParOf" srcId="{5D26B577-86E7-604D-8340-64C540479320}" destId="{89FCC2DA-48BE-7E41-9A85-CD0CACFC10BF}" srcOrd="5" destOrd="0" presId="urn:microsoft.com/office/officeart/2008/layout/HalfCircleOrganizationChart"/>
    <dgm:cxn modelId="{E77BC366-6C57-6B4F-9CA0-1D62165C1B8B}" type="presParOf" srcId="{89FCC2DA-48BE-7E41-9A85-CD0CACFC10BF}" destId="{849EA4A5-1CFA-7E4E-96F3-1EADE6665F5E}" srcOrd="0" destOrd="0" presId="urn:microsoft.com/office/officeart/2008/layout/HalfCircleOrganizationChart"/>
    <dgm:cxn modelId="{300DFBA0-7A5D-9C4E-8083-7991F8DE78D3}" type="presParOf" srcId="{849EA4A5-1CFA-7E4E-96F3-1EADE6665F5E}" destId="{E0AC8CBC-0E4D-8541-BE69-5CC4ACC35129}" srcOrd="0" destOrd="0" presId="urn:microsoft.com/office/officeart/2008/layout/HalfCircleOrganizationChart"/>
    <dgm:cxn modelId="{9763F4DE-4BAD-3A44-B5FF-13E4B6872B2C}" type="presParOf" srcId="{849EA4A5-1CFA-7E4E-96F3-1EADE6665F5E}" destId="{3E4AEBC9-3DBA-604A-93F8-1D0791CE057B}" srcOrd="1" destOrd="0" presId="urn:microsoft.com/office/officeart/2008/layout/HalfCircleOrganizationChart"/>
    <dgm:cxn modelId="{92157BFA-22A9-AA4A-A988-F395A5ACD7F1}" type="presParOf" srcId="{849EA4A5-1CFA-7E4E-96F3-1EADE6665F5E}" destId="{9F5E4582-2514-4441-81F6-812DE7779D44}" srcOrd="2" destOrd="0" presId="urn:microsoft.com/office/officeart/2008/layout/HalfCircleOrganizationChart"/>
    <dgm:cxn modelId="{07448829-BC59-E342-B084-5B298FC90E76}" type="presParOf" srcId="{849EA4A5-1CFA-7E4E-96F3-1EADE6665F5E}" destId="{C34862F6-98EA-1A45-B396-B88F118AC16F}" srcOrd="3" destOrd="0" presId="urn:microsoft.com/office/officeart/2008/layout/HalfCircleOrganizationChart"/>
    <dgm:cxn modelId="{9BC92DF3-8A8E-0046-A969-3E8FCB11E1A2}" type="presParOf" srcId="{89FCC2DA-48BE-7E41-9A85-CD0CACFC10BF}" destId="{9BCDF60F-999E-3145-9B1D-07A5328B2A0C}" srcOrd="1" destOrd="0" presId="urn:microsoft.com/office/officeart/2008/layout/HalfCircleOrganizationChart"/>
    <dgm:cxn modelId="{2213F114-AB31-8A41-8DEA-9606BB422742}" type="presParOf" srcId="{89FCC2DA-48BE-7E41-9A85-CD0CACFC10BF}" destId="{1D61816E-D3B1-F846-B0CC-0FD138887084}" srcOrd="2" destOrd="0" presId="urn:microsoft.com/office/officeart/2008/layout/HalfCircleOrganizationChart"/>
    <dgm:cxn modelId="{44B1481E-2F8F-364D-9ABC-20697DD3B37F}" type="presParOf" srcId="{E11E91E4-3E2D-F44E-9A43-CA6BBDD3D955}" destId="{44481357-D326-414B-9B13-D63764492C47}" srcOrd="2" destOrd="0" presId="urn:microsoft.com/office/officeart/2008/layout/HalfCircleOrganizationChart"/>
    <dgm:cxn modelId="{3A96AD8E-644A-C94A-8FC8-D2C2261B2888}" type="presParOf" srcId="{843B905A-24D3-3C4A-81B4-3896CA81608F}" destId="{59127087-BF4D-C643-B0B6-6B40F96862D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BCAE7-F462-E846-AA68-FBCE05C985D7}">
      <dsp:nvSpPr>
        <dsp:cNvPr id="0" name=""/>
        <dsp:cNvSpPr/>
      </dsp:nvSpPr>
      <dsp:spPr>
        <a:xfrm>
          <a:off x="12167938" y="2019407"/>
          <a:ext cx="765671" cy="28629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2946"/>
              </a:lnTo>
              <a:lnTo>
                <a:pt x="765671" y="286294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1A97A-E01B-5A49-A867-BC8EA2D66D75}">
      <dsp:nvSpPr>
        <dsp:cNvPr id="0" name=""/>
        <dsp:cNvSpPr/>
      </dsp:nvSpPr>
      <dsp:spPr>
        <a:xfrm>
          <a:off x="12167938" y="2019407"/>
          <a:ext cx="765671" cy="16811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1149"/>
              </a:lnTo>
              <a:lnTo>
                <a:pt x="765671" y="168114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0B75E-8F32-6D42-ADB4-61D3289848BE}">
      <dsp:nvSpPr>
        <dsp:cNvPr id="0" name=""/>
        <dsp:cNvSpPr/>
      </dsp:nvSpPr>
      <dsp:spPr>
        <a:xfrm>
          <a:off x="12167938" y="2019407"/>
          <a:ext cx="765671" cy="499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351"/>
              </a:lnTo>
              <a:lnTo>
                <a:pt x="765671" y="49935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7FE2EF-176D-144E-84F4-56D5C45BEF84}">
      <dsp:nvSpPr>
        <dsp:cNvPr id="0" name=""/>
        <dsp:cNvSpPr/>
      </dsp:nvSpPr>
      <dsp:spPr>
        <a:xfrm>
          <a:off x="9146863" y="837609"/>
          <a:ext cx="3021074" cy="349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772"/>
              </a:lnTo>
              <a:lnTo>
                <a:pt x="3021074" y="174772"/>
              </a:lnTo>
              <a:lnTo>
                <a:pt x="3021074" y="34954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2BD9B-2056-0748-9E82-CE6E5D448C6F}">
      <dsp:nvSpPr>
        <dsp:cNvPr id="0" name=""/>
        <dsp:cNvSpPr/>
      </dsp:nvSpPr>
      <dsp:spPr>
        <a:xfrm>
          <a:off x="10153888" y="2019407"/>
          <a:ext cx="765671" cy="16811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1149"/>
              </a:lnTo>
              <a:lnTo>
                <a:pt x="765671" y="168114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7A880-F813-FF41-8127-649311824039}">
      <dsp:nvSpPr>
        <dsp:cNvPr id="0" name=""/>
        <dsp:cNvSpPr/>
      </dsp:nvSpPr>
      <dsp:spPr>
        <a:xfrm>
          <a:off x="10153888" y="2019407"/>
          <a:ext cx="765671" cy="499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351"/>
              </a:lnTo>
              <a:lnTo>
                <a:pt x="765671" y="49935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28B78A-7E55-4C41-92B2-2004F341AFD6}">
      <dsp:nvSpPr>
        <dsp:cNvPr id="0" name=""/>
        <dsp:cNvSpPr/>
      </dsp:nvSpPr>
      <dsp:spPr>
        <a:xfrm>
          <a:off x="9146863" y="837609"/>
          <a:ext cx="1007024" cy="349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772"/>
              </a:lnTo>
              <a:lnTo>
                <a:pt x="1007024" y="174772"/>
              </a:lnTo>
              <a:lnTo>
                <a:pt x="1007024" y="34954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0203D2-4504-D149-9DFC-830C4A190D64}">
      <dsp:nvSpPr>
        <dsp:cNvPr id="0" name=""/>
        <dsp:cNvSpPr/>
      </dsp:nvSpPr>
      <dsp:spPr>
        <a:xfrm>
          <a:off x="8139838" y="2019407"/>
          <a:ext cx="765671" cy="499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351"/>
              </a:lnTo>
              <a:lnTo>
                <a:pt x="765671" y="49935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A37F47-4F0F-DD4F-BFD6-B26A9BF15572}">
      <dsp:nvSpPr>
        <dsp:cNvPr id="0" name=""/>
        <dsp:cNvSpPr/>
      </dsp:nvSpPr>
      <dsp:spPr>
        <a:xfrm>
          <a:off x="8139838" y="837609"/>
          <a:ext cx="1007024" cy="349545"/>
        </a:xfrm>
        <a:custGeom>
          <a:avLst/>
          <a:gdLst/>
          <a:ahLst/>
          <a:cxnLst/>
          <a:rect l="0" t="0" r="0" b="0"/>
          <a:pathLst>
            <a:path>
              <a:moveTo>
                <a:pt x="1007024" y="0"/>
              </a:moveTo>
              <a:lnTo>
                <a:pt x="1007024" y="174772"/>
              </a:lnTo>
              <a:lnTo>
                <a:pt x="0" y="174772"/>
              </a:lnTo>
              <a:lnTo>
                <a:pt x="0" y="34954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2C30E0-5221-4B4B-A29D-F560558C8B0D}">
      <dsp:nvSpPr>
        <dsp:cNvPr id="0" name=""/>
        <dsp:cNvSpPr/>
      </dsp:nvSpPr>
      <dsp:spPr>
        <a:xfrm>
          <a:off x="6125788" y="2019407"/>
          <a:ext cx="765671" cy="4044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44744"/>
              </a:lnTo>
              <a:lnTo>
                <a:pt x="765671" y="404474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40E08D-793B-104B-8690-7BB3BF98C562}">
      <dsp:nvSpPr>
        <dsp:cNvPr id="0" name=""/>
        <dsp:cNvSpPr/>
      </dsp:nvSpPr>
      <dsp:spPr>
        <a:xfrm>
          <a:off x="6125788" y="2019407"/>
          <a:ext cx="765671" cy="28629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2946"/>
              </a:lnTo>
              <a:lnTo>
                <a:pt x="765671" y="2862946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46303-5712-7F44-9F65-E42FD357D416}">
      <dsp:nvSpPr>
        <dsp:cNvPr id="0" name=""/>
        <dsp:cNvSpPr/>
      </dsp:nvSpPr>
      <dsp:spPr>
        <a:xfrm>
          <a:off x="6125788" y="2019407"/>
          <a:ext cx="765671" cy="16811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1149"/>
              </a:lnTo>
              <a:lnTo>
                <a:pt x="765671" y="168114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E8293-E441-3840-8C35-D2D26F85F918}">
      <dsp:nvSpPr>
        <dsp:cNvPr id="0" name=""/>
        <dsp:cNvSpPr/>
      </dsp:nvSpPr>
      <dsp:spPr>
        <a:xfrm>
          <a:off x="6125788" y="2019407"/>
          <a:ext cx="765671" cy="499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9351"/>
              </a:lnTo>
              <a:lnTo>
                <a:pt x="765671" y="49935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C3D06F-CB49-0449-9436-2D8ECF0F50ED}">
      <dsp:nvSpPr>
        <dsp:cNvPr id="0" name=""/>
        <dsp:cNvSpPr/>
      </dsp:nvSpPr>
      <dsp:spPr>
        <a:xfrm>
          <a:off x="6125788" y="837609"/>
          <a:ext cx="3021074" cy="349545"/>
        </a:xfrm>
        <a:custGeom>
          <a:avLst/>
          <a:gdLst/>
          <a:ahLst/>
          <a:cxnLst/>
          <a:rect l="0" t="0" r="0" b="0"/>
          <a:pathLst>
            <a:path>
              <a:moveTo>
                <a:pt x="3021074" y="0"/>
              </a:moveTo>
              <a:lnTo>
                <a:pt x="3021074" y="174772"/>
              </a:lnTo>
              <a:lnTo>
                <a:pt x="0" y="174772"/>
              </a:lnTo>
              <a:lnTo>
                <a:pt x="0" y="34954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1B469-1244-114B-9B8C-B6D86D6898BE}">
      <dsp:nvSpPr>
        <dsp:cNvPr id="0" name=""/>
        <dsp:cNvSpPr/>
      </dsp:nvSpPr>
      <dsp:spPr>
        <a:xfrm>
          <a:off x="8730737" y="5357"/>
          <a:ext cx="832252" cy="83225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A7531C-71D7-F845-B415-0B100FC2EDF7}">
      <dsp:nvSpPr>
        <dsp:cNvPr id="0" name=""/>
        <dsp:cNvSpPr/>
      </dsp:nvSpPr>
      <dsp:spPr>
        <a:xfrm>
          <a:off x="8730737" y="5357"/>
          <a:ext cx="832252" cy="83225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9EB6D9-B429-6A49-BD02-235F55ADCD28}">
      <dsp:nvSpPr>
        <dsp:cNvPr id="0" name=""/>
        <dsp:cNvSpPr/>
      </dsp:nvSpPr>
      <dsp:spPr>
        <a:xfrm>
          <a:off x="8314611" y="155162"/>
          <a:ext cx="1664504" cy="53264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Bioinformatics/Computational Biology</a:t>
          </a:r>
        </a:p>
      </dsp:txBody>
      <dsp:txXfrm>
        <a:off x="8314611" y="155162"/>
        <a:ext cx="1664504" cy="532641"/>
      </dsp:txXfrm>
    </dsp:sp>
    <dsp:sp modelId="{49B26BF2-9DBE-4642-AE52-80BB9D2F0E43}">
      <dsp:nvSpPr>
        <dsp:cNvPr id="0" name=""/>
        <dsp:cNvSpPr/>
      </dsp:nvSpPr>
      <dsp:spPr>
        <a:xfrm>
          <a:off x="5709662" y="1187155"/>
          <a:ext cx="832252" cy="83225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7CDC61-F43C-5645-9C58-57DE66271AE0}">
      <dsp:nvSpPr>
        <dsp:cNvPr id="0" name=""/>
        <dsp:cNvSpPr/>
      </dsp:nvSpPr>
      <dsp:spPr>
        <a:xfrm>
          <a:off x="5709662" y="1187155"/>
          <a:ext cx="832252" cy="83225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813D5-FBD6-634D-8915-3CA88D8E7094}">
      <dsp:nvSpPr>
        <dsp:cNvPr id="0" name=""/>
        <dsp:cNvSpPr/>
      </dsp:nvSpPr>
      <dsp:spPr>
        <a:xfrm>
          <a:off x="5293536" y="1336960"/>
          <a:ext cx="1664504" cy="53264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Sequence Analysis</a:t>
          </a:r>
        </a:p>
      </dsp:txBody>
      <dsp:txXfrm>
        <a:off x="5293536" y="1336960"/>
        <a:ext cx="1664504" cy="532641"/>
      </dsp:txXfrm>
    </dsp:sp>
    <dsp:sp modelId="{70FB7AB6-2D4D-0442-B962-AE6152A33B96}">
      <dsp:nvSpPr>
        <dsp:cNvPr id="0" name=""/>
        <dsp:cNvSpPr/>
      </dsp:nvSpPr>
      <dsp:spPr>
        <a:xfrm>
          <a:off x="6791590" y="2368953"/>
          <a:ext cx="832252" cy="83225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BF869-5040-594E-A4EC-76AA803C07CE}">
      <dsp:nvSpPr>
        <dsp:cNvPr id="0" name=""/>
        <dsp:cNvSpPr/>
      </dsp:nvSpPr>
      <dsp:spPr>
        <a:xfrm>
          <a:off x="6791590" y="2368953"/>
          <a:ext cx="832252" cy="83225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F90D2E-DC47-E544-854B-4B65B180F5D5}">
      <dsp:nvSpPr>
        <dsp:cNvPr id="0" name=""/>
        <dsp:cNvSpPr/>
      </dsp:nvSpPr>
      <dsp:spPr>
        <a:xfrm>
          <a:off x="6375464" y="2518758"/>
          <a:ext cx="1664504" cy="53264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NGS: Machine Learning Application [1] </a:t>
          </a:r>
        </a:p>
      </dsp:txBody>
      <dsp:txXfrm>
        <a:off x="6375464" y="2518758"/>
        <a:ext cx="1664504" cy="532641"/>
      </dsp:txXfrm>
    </dsp:sp>
    <dsp:sp modelId="{89DF2FFC-59FA-AA4C-B6A4-AA3FDB207A47}">
      <dsp:nvSpPr>
        <dsp:cNvPr id="0" name=""/>
        <dsp:cNvSpPr/>
      </dsp:nvSpPr>
      <dsp:spPr>
        <a:xfrm>
          <a:off x="6791590" y="3550750"/>
          <a:ext cx="832252" cy="83225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8408F-167A-6844-A527-F929E674CD6D}">
      <dsp:nvSpPr>
        <dsp:cNvPr id="0" name=""/>
        <dsp:cNvSpPr/>
      </dsp:nvSpPr>
      <dsp:spPr>
        <a:xfrm>
          <a:off x="6791590" y="3550750"/>
          <a:ext cx="832252" cy="83225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D4A75B-1AF3-6444-B7ED-97C6D6204347}">
      <dsp:nvSpPr>
        <dsp:cNvPr id="0" name=""/>
        <dsp:cNvSpPr/>
      </dsp:nvSpPr>
      <dsp:spPr>
        <a:xfrm>
          <a:off x="6375464" y="3700556"/>
          <a:ext cx="1664504" cy="53264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NGS: Supervised Clustering Application [1] </a:t>
          </a:r>
        </a:p>
      </dsp:txBody>
      <dsp:txXfrm>
        <a:off x="6375464" y="3700556"/>
        <a:ext cx="1664504" cy="532641"/>
      </dsp:txXfrm>
    </dsp:sp>
    <dsp:sp modelId="{51D91502-AC9A-1C4E-A4EA-C5FCD23847CD}">
      <dsp:nvSpPr>
        <dsp:cNvPr id="0" name=""/>
        <dsp:cNvSpPr/>
      </dsp:nvSpPr>
      <dsp:spPr>
        <a:xfrm>
          <a:off x="6791590" y="4732548"/>
          <a:ext cx="832252" cy="83225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A56E9B-2078-424A-8A5A-FEF6FCEC0049}">
      <dsp:nvSpPr>
        <dsp:cNvPr id="0" name=""/>
        <dsp:cNvSpPr/>
      </dsp:nvSpPr>
      <dsp:spPr>
        <a:xfrm>
          <a:off x="6791590" y="4732548"/>
          <a:ext cx="832252" cy="83225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6C517F-537C-C840-B395-86821FE82510}">
      <dsp:nvSpPr>
        <dsp:cNvPr id="0" name=""/>
        <dsp:cNvSpPr/>
      </dsp:nvSpPr>
      <dsp:spPr>
        <a:xfrm>
          <a:off x="6375464" y="4882354"/>
          <a:ext cx="1664504" cy="53264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NGS: R</a:t>
          </a:r>
          <a:r>
            <a:rPr lang="en-US" sz="1000" b="0" i="0" kern="1200" dirty="0"/>
            <a:t>eceiver Operating Characteristic (ROC) [2]</a:t>
          </a:r>
          <a:endParaRPr lang="en-US" sz="1000" kern="1200" dirty="0"/>
        </a:p>
      </dsp:txBody>
      <dsp:txXfrm>
        <a:off x="6375464" y="4882354"/>
        <a:ext cx="1664504" cy="532641"/>
      </dsp:txXfrm>
    </dsp:sp>
    <dsp:sp modelId="{5B975F6E-4707-6F4A-A651-D878D9DE977B}">
      <dsp:nvSpPr>
        <dsp:cNvPr id="0" name=""/>
        <dsp:cNvSpPr/>
      </dsp:nvSpPr>
      <dsp:spPr>
        <a:xfrm>
          <a:off x="6791590" y="5914346"/>
          <a:ext cx="832252" cy="83225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34303B-850A-F745-A33E-F8FF9780FF25}">
      <dsp:nvSpPr>
        <dsp:cNvPr id="0" name=""/>
        <dsp:cNvSpPr/>
      </dsp:nvSpPr>
      <dsp:spPr>
        <a:xfrm>
          <a:off x="6791590" y="5914346"/>
          <a:ext cx="832252" cy="83225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87F918-2DA5-7F4B-9B84-7429EAFE6C52}">
      <dsp:nvSpPr>
        <dsp:cNvPr id="0" name=""/>
        <dsp:cNvSpPr/>
      </dsp:nvSpPr>
      <dsp:spPr>
        <a:xfrm>
          <a:off x="6375464" y="6064152"/>
          <a:ext cx="1664504" cy="53264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Microarray Analysis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[3, 4]</a:t>
          </a:r>
        </a:p>
      </dsp:txBody>
      <dsp:txXfrm>
        <a:off x="6375464" y="6064152"/>
        <a:ext cx="1664504" cy="532641"/>
      </dsp:txXfrm>
    </dsp:sp>
    <dsp:sp modelId="{C45F13DF-5DFC-8644-9F8A-BF1F088CAF9A}">
      <dsp:nvSpPr>
        <dsp:cNvPr id="0" name=""/>
        <dsp:cNvSpPr/>
      </dsp:nvSpPr>
      <dsp:spPr>
        <a:xfrm>
          <a:off x="7723712" y="1187155"/>
          <a:ext cx="832252" cy="83225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40BB14-A50A-A348-94B1-36C97ABA89D5}">
      <dsp:nvSpPr>
        <dsp:cNvPr id="0" name=""/>
        <dsp:cNvSpPr/>
      </dsp:nvSpPr>
      <dsp:spPr>
        <a:xfrm>
          <a:off x="7723712" y="1187155"/>
          <a:ext cx="832252" cy="83225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80F74-DA63-8741-A492-E2C4A1EA9664}">
      <dsp:nvSpPr>
        <dsp:cNvPr id="0" name=""/>
        <dsp:cNvSpPr/>
      </dsp:nvSpPr>
      <dsp:spPr>
        <a:xfrm>
          <a:off x="7307586" y="1336960"/>
          <a:ext cx="1664504" cy="53264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Structural Biology</a:t>
          </a:r>
        </a:p>
      </dsp:txBody>
      <dsp:txXfrm>
        <a:off x="7307586" y="1336960"/>
        <a:ext cx="1664504" cy="532641"/>
      </dsp:txXfrm>
    </dsp:sp>
    <dsp:sp modelId="{8958A6AE-4479-F345-BDA8-9E45F11A666D}">
      <dsp:nvSpPr>
        <dsp:cNvPr id="0" name=""/>
        <dsp:cNvSpPr/>
      </dsp:nvSpPr>
      <dsp:spPr>
        <a:xfrm>
          <a:off x="8805640" y="2368953"/>
          <a:ext cx="832252" cy="83225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6FAC4-0C9C-A64B-9E3A-8FC6A5933C30}">
      <dsp:nvSpPr>
        <dsp:cNvPr id="0" name=""/>
        <dsp:cNvSpPr/>
      </dsp:nvSpPr>
      <dsp:spPr>
        <a:xfrm>
          <a:off x="8805640" y="2368953"/>
          <a:ext cx="832252" cy="83225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862BF8-F978-C747-9AAF-EEF6C34F692D}">
      <dsp:nvSpPr>
        <dsp:cNvPr id="0" name=""/>
        <dsp:cNvSpPr/>
      </dsp:nvSpPr>
      <dsp:spPr>
        <a:xfrm>
          <a:off x="8389514" y="2518758"/>
          <a:ext cx="1664504" cy="53264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X-ray Crystallography on HIV-1 Protease [5]</a:t>
          </a:r>
        </a:p>
      </dsp:txBody>
      <dsp:txXfrm>
        <a:off x="8389514" y="2518758"/>
        <a:ext cx="1664504" cy="532641"/>
      </dsp:txXfrm>
    </dsp:sp>
    <dsp:sp modelId="{18DAB39D-2CBF-E447-B912-73289960E22F}">
      <dsp:nvSpPr>
        <dsp:cNvPr id="0" name=""/>
        <dsp:cNvSpPr/>
      </dsp:nvSpPr>
      <dsp:spPr>
        <a:xfrm>
          <a:off x="9737762" y="1187155"/>
          <a:ext cx="832252" cy="83225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FE38F0-94B9-DF47-B5C1-B422BBABF558}">
      <dsp:nvSpPr>
        <dsp:cNvPr id="0" name=""/>
        <dsp:cNvSpPr/>
      </dsp:nvSpPr>
      <dsp:spPr>
        <a:xfrm>
          <a:off x="9737762" y="1187155"/>
          <a:ext cx="832252" cy="83225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09453E-0DBC-6A47-9ECA-32846A5B8CD5}">
      <dsp:nvSpPr>
        <dsp:cNvPr id="0" name=""/>
        <dsp:cNvSpPr/>
      </dsp:nvSpPr>
      <dsp:spPr>
        <a:xfrm>
          <a:off x="9321636" y="1336960"/>
          <a:ext cx="1664504" cy="53264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Network/Systems Biology</a:t>
          </a:r>
        </a:p>
      </dsp:txBody>
      <dsp:txXfrm>
        <a:off x="9321636" y="1336960"/>
        <a:ext cx="1664504" cy="532641"/>
      </dsp:txXfrm>
    </dsp:sp>
    <dsp:sp modelId="{4434DDD4-E48A-A944-B21A-3543AB2A040C}">
      <dsp:nvSpPr>
        <dsp:cNvPr id="0" name=""/>
        <dsp:cNvSpPr/>
      </dsp:nvSpPr>
      <dsp:spPr>
        <a:xfrm>
          <a:off x="10819690" y="2368953"/>
          <a:ext cx="832252" cy="83225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05541D-A52D-AC48-9EDF-21214505992B}">
      <dsp:nvSpPr>
        <dsp:cNvPr id="0" name=""/>
        <dsp:cNvSpPr/>
      </dsp:nvSpPr>
      <dsp:spPr>
        <a:xfrm>
          <a:off x="10819690" y="2368953"/>
          <a:ext cx="832252" cy="83225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D1D223-B4B6-9141-9D37-6ECDFF7E9E08}">
      <dsp:nvSpPr>
        <dsp:cNvPr id="0" name=""/>
        <dsp:cNvSpPr/>
      </dsp:nvSpPr>
      <dsp:spPr>
        <a:xfrm>
          <a:off x="10403564" y="2518758"/>
          <a:ext cx="1664504" cy="53264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Cancer Drug Targets [6] </a:t>
          </a:r>
          <a:endParaRPr lang="en-US" sz="1000" kern="1200" dirty="0"/>
        </a:p>
      </dsp:txBody>
      <dsp:txXfrm>
        <a:off x="10403564" y="2518758"/>
        <a:ext cx="1664504" cy="532641"/>
      </dsp:txXfrm>
    </dsp:sp>
    <dsp:sp modelId="{1C972420-54A4-EB47-BC9C-47A607E6FA8E}">
      <dsp:nvSpPr>
        <dsp:cNvPr id="0" name=""/>
        <dsp:cNvSpPr/>
      </dsp:nvSpPr>
      <dsp:spPr>
        <a:xfrm>
          <a:off x="10819690" y="3550750"/>
          <a:ext cx="832252" cy="83225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7AB62C-B03C-2048-82CA-C514D476369E}">
      <dsp:nvSpPr>
        <dsp:cNvPr id="0" name=""/>
        <dsp:cNvSpPr/>
      </dsp:nvSpPr>
      <dsp:spPr>
        <a:xfrm>
          <a:off x="10819690" y="3550750"/>
          <a:ext cx="832252" cy="83225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26335-B01C-814E-BA84-537F7588E7BC}">
      <dsp:nvSpPr>
        <dsp:cNvPr id="0" name=""/>
        <dsp:cNvSpPr/>
      </dsp:nvSpPr>
      <dsp:spPr>
        <a:xfrm>
          <a:off x="10403564" y="3700556"/>
          <a:ext cx="1664504" cy="53264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Indispensable Proteins in </a:t>
          </a:r>
          <a:r>
            <a:rPr lang="en-US" sz="1000" b="0" i="1" kern="1200" dirty="0"/>
            <a:t>P. mirabilis</a:t>
          </a:r>
          <a:r>
            <a:rPr lang="en-US" sz="1000" b="0" i="0" kern="1200" dirty="0"/>
            <a:t> [7]</a:t>
          </a:r>
          <a:endParaRPr lang="en-US" sz="1000" kern="1200" dirty="0"/>
        </a:p>
      </dsp:txBody>
      <dsp:txXfrm>
        <a:off x="10403564" y="3700556"/>
        <a:ext cx="1664504" cy="532641"/>
      </dsp:txXfrm>
    </dsp:sp>
    <dsp:sp modelId="{E141EAA5-7731-EE4D-97AA-2E35A3D03F29}">
      <dsp:nvSpPr>
        <dsp:cNvPr id="0" name=""/>
        <dsp:cNvSpPr/>
      </dsp:nvSpPr>
      <dsp:spPr>
        <a:xfrm>
          <a:off x="11751812" y="1187155"/>
          <a:ext cx="832252" cy="83225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372D2D-B53C-D349-B5BF-9836FD7596B7}">
      <dsp:nvSpPr>
        <dsp:cNvPr id="0" name=""/>
        <dsp:cNvSpPr/>
      </dsp:nvSpPr>
      <dsp:spPr>
        <a:xfrm>
          <a:off x="11751812" y="1187155"/>
          <a:ext cx="832252" cy="83225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695153-20BE-F74C-ACB9-1830878258A5}">
      <dsp:nvSpPr>
        <dsp:cNvPr id="0" name=""/>
        <dsp:cNvSpPr/>
      </dsp:nvSpPr>
      <dsp:spPr>
        <a:xfrm>
          <a:off x="11335686" y="1336960"/>
          <a:ext cx="1664504" cy="53264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Databases, Software Development &amp; Simulations</a:t>
          </a:r>
        </a:p>
      </dsp:txBody>
      <dsp:txXfrm>
        <a:off x="11335686" y="1336960"/>
        <a:ext cx="1664504" cy="532641"/>
      </dsp:txXfrm>
    </dsp:sp>
    <dsp:sp modelId="{8D1877C1-E2B9-0044-A5A4-24F3984FA950}">
      <dsp:nvSpPr>
        <dsp:cNvPr id="0" name=""/>
        <dsp:cNvSpPr/>
      </dsp:nvSpPr>
      <dsp:spPr>
        <a:xfrm>
          <a:off x="12833740" y="2368953"/>
          <a:ext cx="832252" cy="83225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77210C-042F-AA45-B6DE-A9AD01AF8C6E}">
      <dsp:nvSpPr>
        <dsp:cNvPr id="0" name=""/>
        <dsp:cNvSpPr/>
      </dsp:nvSpPr>
      <dsp:spPr>
        <a:xfrm>
          <a:off x="12833740" y="2368953"/>
          <a:ext cx="832252" cy="83225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52B1F9-BEA0-3A43-A8D3-7DB5F6130BE6}">
      <dsp:nvSpPr>
        <dsp:cNvPr id="0" name=""/>
        <dsp:cNvSpPr/>
      </dsp:nvSpPr>
      <dsp:spPr>
        <a:xfrm>
          <a:off x="12417614" y="2518758"/>
          <a:ext cx="1664504" cy="53264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RodentSQL</a:t>
          </a:r>
          <a:r>
            <a:rPr lang="en-US" sz="1000" b="0" i="0" kern="1200" dirty="0"/>
            <a:t> [8],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Electronic Lab Notebook [9]</a:t>
          </a:r>
        </a:p>
      </dsp:txBody>
      <dsp:txXfrm>
        <a:off x="12417614" y="2518758"/>
        <a:ext cx="1664504" cy="532641"/>
      </dsp:txXfrm>
    </dsp:sp>
    <dsp:sp modelId="{C63E65A2-90C8-5A42-A3DC-7475CFBCCE33}">
      <dsp:nvSpPr>
        <dsp:cNvPr id="0" name=""/>
        <dsp:cNvSpPr/>
      </dsp:nvSpPr>
      <dsp:spPr>
        <a:xfrm>
          <a:off x="12833740" y="3550750"/>
          <a:ext cx="832252" cy="83225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2A0051-06BD-E748-AE24-49176A60F6A7}">
      <dsp:nvSpPr>
        <dsp:cNvPr id="0" name=""/>
        <dsp:cNvSpPr/>
      </dsp:nvSpPr>
      <dsp:spPr>
        <a:xfrm>
          <a:off x="12833740" y="3550750"/>
          <a:ext cx="832252" cy="83225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D7092C-703C-4B4D-B996-091FAFCBE2E0}">
      <dsp:nvSpPr>
        <dsp:cNvPr id="0" name=""/>
        <dsp:cNvSpPr/>
      </dsp:nvSpPr>
      <dsp:spPr>
        <a:xfrm>
          <a:off x="12417614" y="3700556"/>
          <a:ext cx="1664504" cy="53264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Simulation study: DEVS-JAVA Model [10]</a:t>
          </a:r>
          <a:endParaRPr lang="en-US" sz="1000" kern="1200" dirty="0"/>
        </a:p>
      </dsp:txBody>
      <dsp:txXfrm>
        <a:off x="12417614" y="3700556"/>
        <a:ext cx="1664504" cy="532641"/>
      </dsp:txXfrm>
    </dsp:sp>
    <dsp:sp modelId="{3E4AEBC9-3DBA-604A-93F8-1D0791CE057B}">
      <dsp:nvSpPr>
        <dsp:cNvPr id="0" name=""/>
        <dsp:cNvSpPr/>
      </dsp:nvSpPr>
      <dsp:spPr>
        <a:xfrm>
          <a:off x="12833740" y="4732548"/>
          <a:ext cx="832252" cy="83225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E4582-2514-4441-81F6-812DE7779D44}">
      <dsp:nvSpPr>
        <dsp:cNvPr id="0" name=""/>
        <dsp:cNvSpPr/>
      </dsp:nvSpPr>
      <dsp:spPr>
        <a:xfrm>
          <a:off x="12833740" y="4732548"/>
          <a:ext cx="832252" cy="83225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AC8CBC-0E4D-8541-BE69-5CC4ACC35129}">
      <dsp:nvSpPr>
        <dsp:cNvPr id="0" name=""/>
        <dsp:cNvSpPr/>
      </dsp:nvSpPr>
      <dsp:spPr>
        <a:xfrm>
          <a:off x="12417614" y="4882354"/>
          <a:ext cx="1664504" cy="53264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Computer Vision [11]</a:t>
          </a:r>
        </a:p>
      </dsp:txBody>
      <dsp:txXfrm>
        <a:off x="12417614" y="4882354"/>
        <a:ext cx="1664504" cy="5326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8760B-5763-474B-AF4C-4FF9CC144322}" type="datetimeFigureOut">
              <a:rPr lang="en-US" smtClean="0"/>
              <a:t>1/8/24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D33BC-CF71-2743-AAB1-A8BE97D2B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61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C5C09-66F3-F64D-9CDF-BD998DB19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D0AE-E924-0CBE-AEA5-A607C1757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17EB9-A500-7F89-2FE0-70221DE91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703C6-B644-3A8B-C2B5-6B426603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FBB0-ACE6-0846-BB09-F97D5317D7B0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1CFA4-7816-F12E-7CA7-36C2FC79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0E8AE-346A-53AD-C2C5-101D9E7C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F859-53CE-354D-A67D-3075468A0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6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AE8AC-1862-BEEC-9C33-7D402D6D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FAA69-D0A1-75DD-9F1F-BEEF7BF06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04078-BB07-1989-27CE-BB22258F9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FBB0-ACE6-0846-BB09-F97D5317D7B0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8A267-FF9E-08A9-9920-F63FEE1D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8B6A6-3CAD-9230-E7B2-FBB1E3E3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F859-53CE-354D-A67D-3075468A0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6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8A7242-044C-CC2B-525A-7154549FB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3A7B4-AB93-DD4F-9A05-B3B7D5D01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D5809-B18C-F659-D25E-278FA2DE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FBB0-ACE6-0846-BB09-F97D5317D7B0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CCB5F-B0CC-56AD-4165-861140A2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D1FBB-AAEE-F5B8-E7C3-CDE57695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F859-53CE-354D-A67D-3075468A0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E9B8-4008-4B50-6F7F-9AFB3B94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963BF-5759-6E5C-0E4A-D0914FB65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B054A-D7FA-9310-EA1B-10FDAF98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FBB0-ACE6-0846-BB09-F97D5317D7B0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E9DCD-B648-AE92-3771-2211CB274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EF344-E054-097B-8972-3B6CC963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F859-53CE-354D-A67D-3075468A0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4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8FC7-0838-E39C-119B-C872E3AB2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33032-C2B3-5936-4546-7712543F0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40476-A792-5032-B343-2CD3CEEA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FBB0-ACE6-0846-BB09-F97D5317D7B0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FA2E1-6AFA-B3AB-C6F1-46A0A16C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5B698-BF2D-E981-BEBF-DE86488D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F859-53CE-354D-A67D-3075468A0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3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4EC7E-5120-3874-3082-9183166E6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80CB3-B2B4-27F4-3A7E-D14C02A9C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D2F5B-57D9-1427-8953-7B31C2314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BB83E-41CF-FC3F-08FB-EAB853228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FBB0-ACE6-0846-BB09-F97D5317D7B0}" type="datetimeFigureOut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EF70B-042A-D24D-F0DB-1CD4FA8A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85256-59EF-E32D-D0D9-26EA21D6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F859-53CE-354D-A67D-3075468A0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0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50A7-01D7-9BE9-0F93-9E163C40B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63172-8769-4BD4-5AAC-B308F1FD8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98BD8-C1C3-6016-6C61-983908295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369B8-3F61-4ED3-0C69-736252FC8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6A07A-3BCF-5D7E-3385-D1634BD08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4CAE6-B7CB-6FFE-40CB-C5FD4600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FBB0-ACE6-0846-BB09-F97D5317D7B0}" type="datetimeFigureOut">
              <a:rPr lang="en-US" smtClean="0"/>
              <a:t>1/8/24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C7E24E-4518-BA3F-9336-79EE6A15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31377-35DF-1301-5477-D82650BF8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F859-53CE-354D-A67D-3075468A0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1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0921-60F3-1962-E9AE-8EB2D9237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0C16F-7102-D94B-5352-9A2DED97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FBB0-ACE6-0846-BB09-F97D5317D7B0}" type="datetimeFigureOut">
              <a:rPr lang="en-US" smtClean="0"/>
              <a:t>1/8/24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56C56-3A2C-2684-D68A-A3F67D8B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6CF52-6655-046E-D715-B0C6E7EF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F859-53CE-354D-A67D-3075468A0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6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95E06-8C41-5E6F-C0F7-D429A81F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FBB0-ACE6-0846-BB09-F97D5317D7B0}" type="datetimeFigureOut">
              <a:rPr lang="en-US" smtClean="0"/>
              <a:t>1/8/24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2941F-C7C3-BC68-926D-5E9293F0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3D600-1B08-00B8-EA4B-AD27B9CB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F859-53CE-354D-A67D-3075468A0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8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7C48-FAAF-869F-C7F6-CAE46624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B6B03-C648-FC31-3F2F-3A91A5C1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C4731-1A6B-1782-CF59-9958E03EB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6875C-F974-D196-5513-3F3E7DDF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FBB0-ACE6-0846-BB09-F97D5317D7B0}" type="datetimeFigureOut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38EE2-80A7-E34C-C2FE-621249A9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95F21-70E3-D6DF-B09F-0155EBA9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F859-53CE-354D-A67D-3075468A0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3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C14D3-2898-1C15-2EF0-8E9396F7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E2F12-32EB-A572-5789-0F5CD8947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2C2C8-7196-9E9D-CFEC-F64656DD4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49F78-B637-0394-041F-1403879B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FBB0-ACE6-0846-BB09-F97D5317D7B0}" type="datetimeFigureOut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14CEF-F8FF-1127-2B36-8122A6CE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AF46C-A694-D395-DC6D-C28EF072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6F859-53CE-354D-A67D-3075468A0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9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F9053-CCA4-8AE8-29A5-6F4047EEA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1F0A9-0481-3467-2CDF-BC9C66DD7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CDCA8-CBF1-346F-F09C-F35F5CD93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4FBB0-ACE6-0846-BB09-F97D5317D7B0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9D9AA-8A5C-92F2-0D0C-E6C61C28F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15797-994C-6F31-BC0C-B9FD1ACDB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6F859-53CE-354D-A67D-3075468A0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5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user=SvcIPSsAAAAJ&amp;hl=en" TargetMode="External"/><Relationship Id="rId2" Type="http://schemas.openxmlformats.org/officeDocument/2006/relationships/hyperlink" Target="https://www.claflin-computatio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ran.r-project.org/web/packages/forestplot/vignettes/forestplo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6212-7255-D2D8-9F1F-81E0B7674E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Georgia Research Consultancy (GRC)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DC389-C3D6-3FE4-4826-10D62457BC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Pawar Shrikant, Ph.D.</a:t>
            </a:r>
          </a:p>
          <a:p>
            <a:r>
              <a:rPr lang="en-US" sz="1800" dirty="0"/>
              <a:t>Assistant Professor, Claflin University</a:t>
            </a:r>
          </a:p>
          <a:p>
            <a:r>
              <a:rPr lang="en-US" sz="1800" dirty="0"/>
              <a:t>Research Affiliate, Yale University</a:t>
            </a:r>
          </a:p>
          <a:p>
            <a:r>
              <a:rPr lang="en-US" sz="1800" dirty="0"/>
              <a:t>Co-founder, </a:t>
            </a:r>
            <a:r>
              <a:rPr lang="en-US" sz="1800" dirty="0" err="1"/>
              <a:t>ChestAi</a:t>
            </a:r>
            <a:endParaRPr lang="en-US" sz="1800" dirty="0"/>
          </a:p>
          <a:p>
            <a:r>
              <a:rPr lang="en-US" sz="1800" dirty="0">
                <a:hlinkClick r:id="rId2"/>
              </a:rPr>
              <a:t>https://www.claflin-computation.com/</a:t>
            </a:r>
            <a:r>
              <a:rPr lang="en-US" sz="1800" dirty="0"/>
              <a:t> </a:t>
            </a:r>
          </a:p>
          <a:p>
            <a:r>
              <a:rPr lang="en-US" sz="1800" dirty="0"/>
              <a:t>Google scholar: </a:t>
            </a:r>
            <a:r>
              <a:rPr lang="en-US" sz="1800" dirty="0">
                <a:hlinkClick r:id="rId3"/>
              </a:rPr>
              <a:t>https://scholar.google.com/citations?user=SvcIPSsAAAAJ&amp;hl=en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9574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-3609471" y="27677"/>
          <a:ext cx="19375655" cy="6751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003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Analysis: Microarray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2185"/>
            <a:ext cx="10515600" cy="4351338"/>
          </a:xfrm>
        </p:spPr>
        <p:txBody>
          <a:bodyPr/>
          <a:lstStyle/>
          <a:p>
            <a:pPr algn="just"/>
            <a:r>
              <a:rPr lang="en-US" dirty="0"/>
              <a:t>KIFCI, a novel putative prognostic biomarker for ovarian adenocarcinomas.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127" y="4938990"/>
            <a:ext cx="116421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3. KIFCI, a novel putative prognostic biomarker for ovarian adenocarcinomas: delineating protein interaction networks and signaling circuitries, </a:t>
            </a:r>
            <a:r>
              <a:rPr lang="en-US" i="1" dirty="0" err="1"/>
              <a:t>Shrikant</a:t>
            </a:r>
            <a:r>
              <a:rPr lang="en-US" i="1" dirty="0"/>
              <a:t> </a:t>
            </a:r>
            <a:r>
              <a:rPr lang="en-US" i="1" dirty="0" err="1"/>
              <a:t>Pawar</a:t>
            </a:r>
            <a:r>
              <a:rPr lang="en-US" dirty="0"/>
              <a:t>, </a:t>
            </a:r>
            <a:r>
              <a:rPr lang="en-US" dirty="0" err="1"/>
              <a:t>Shashikiran</a:t>
            </a:r>
            <a:r>
              <a:rPr lang="en-US" dirty="0"/>
              <a:t> </a:t>
            </a:r>
            <a:r>
              <a:rPr lang="en-US" dirty="0" err="1"/>
              <a:t>Donthamsetty</a:t>
            </a:r>
            <a:r>
              <a:rPr lang="en-US" dirty="0"/>
              <a:t>, </a:t>
            </a:r>
            <a:r>
              <a:rPr lang="en-US" dirty="0" err="1"/>
              <a:t>Vaishali</a:t>
            </a:r>
            <a:r>
              <a:rPr lang="en-US" dirty="0"/>
              <a:t> </a:t>
            </a:r>
            <a:r>
              <a:rPr lang="en-US" dirty="0" err="1"/>
              <a:t>Pannu</a:t>
            </a:r>
            <a:r>
              <a:rPr lang="en-US" dirty="0"/>
              <a:t>, </a:t>
            </a:r>
            <a:r>
              <a:rPr lang="en-US" dirty="0" err="1"/>
              <a:t>Padmashree</a:t>
            </a:r>
            <a:r>
              <a:rPr lang="en-US" dirty="0"/>
              <a:t> </a:t>
            </a:r>
            <a:r>
              <a:rPr lang="en-US" dirty="0" err="1"/>
              <a:t>Rida</a:t>
            </a:r>
            <a:r>
              <a:rPr lang="en-US" dirty="0"/>
              <a:t>, Angela Ogden, Nathan Bowen, Remus </a:t>
            </a:r>
            <a:r>
              <a:rPr lang="en-US" dirty="0" err="1"/>
              <a:t>Osan</a:t>
            </a:r>
            <a:r>
              <a:rPr lang="en-US" dirty="0"/>
              <a:t>, </a:t>
            </a:r>
            <a:r>
              <a:rPr lang="en-US" dirty="0" err="1"/>
              <a:t>Guilherme</a:t>
            </a:r>
            <a:r>
              <a:rPr lang="en-US" dirty="0"/>
              <a:t> </a:t>
            </a:r>
            <a:r>
              <a:rPr lang="en-US" dirty="0" err="1"/>
              <a:t>Cantuaria</a:t>
            </a:r>
            <a:r>
              <a:rPr lang="en-US" dirty="0"/>
              <a:t>, and </a:t>
            </a:r>
            <a:r>
              <a:rPr lang="en-US" dirty="0" err="1"/>
              <a:t>Ritu</a:t>
            </a:r>
            <a:r>
              <a:rPr lang="en-US" dirty="0"/>
              <a:t> </a:t>
            </a:r>
            <a:r>
              <a:rPr lang="en-US" dirty="0" err="1"/>
              <a:t>Aneja</a:t>
            </a:r>
            <a:r>
              <a:rPr lang="en-US" dirty="0"/>
              <a:t>, </a:t>
            </a:r>
            <a:r>
              <a:rPr lang="en-US" b="1" i="1" dirty="0"/>
              <a:t>BMC: Journal of Ovarian Research </a:t>
            </a:r>
          </a:p>
          <a:p>
            <a:pPr algn="just"/>
            <a:r>
              <a:rPr lang="en-US" dirty="0"/>
              <a:t>4. A centrosome clustering protein, KIFC1, predicts aggressive disease course in serous ovarian adenocarcinomas, </a:t>
            </a:r>
            <a:r>
              <a:rPr lang="en-US" dirty="0" err="1"/>
              <a:t>Karuna</a:t>
            </a:r>
            <a:r>
              <a:rPr lang="en-US" dirty="0"/>
              <a:t> Mittal, Da </a:t>
            </a:r>
            <a:r>
              <a:rPr lang="en-US" dirty="0" err="1"/>
              <a:t>Hoon</a:t>
            </a:r>
            <a:r>
              <a:rPr lang="en-US" dirty="0"/>
              <a:t> Choi, Sergey </a:t>
            </a:r>
            <a:r>
              <a:rPr lang="en-US" dirty="0" err="1"/>
              <a:t>Klimov</a:t>
            </a:r>
            <a:r>
              <a:rPr lang="en-US" dirty="0"/>
              <a:t>, </a:t>
            </a:r>
            <a:r>
              <a:rPr lang="en-US" i="1" dirty="0" err="1"/>
              <a:t>Shrikant</a:t>
            </a:r>
            <a:r>
              <a:rPr lang="en-US" i="1" dirty="0"/>
              <a:t> </a:t>
            </a:r>
            <a:r>
              <a:rPr lang="en-US" i="1" dirty="0" err="1"/>
              <a:t>Pawar</a:t>
            </a:r>
            <a:r>
              <a:rPr lang="en-US" dirty="0"/>
              <a:t>, </a:t>
            </a:r>
            <a:r>
              <a:rPr lang="en-US" dirty="0" err="1"/>
              <a:t>Ramneet</a:t>
            </a:r>
            <a:r>
              <a:rPr lang="en-US" dirty="0"/>
              <a:t> Kaur, </a:t>
            </a:r>
            <a:r>
              <a:rPr lang="en-US" dirty="0" err="1"/>
              <a:t>Anirban</a:t>
            </a:r>
            <a:r>
              <a:rPr lang="en-US" dirty="0"/>
              <a:t> K. </a:t>
            </a:r>
            <a:r>
              <a:rPr lang="en-US" dirty="0" err="1"/>
              <a:t>Mitra</a:t>
            </a:r>
            <a:r>
              <a:rPr lang="en-US" dirty="0"/>
              <a:t>, </a:t>
            </a:r>
            <a:r>
              <a:rPr lang="en-US" dirty="0" err="1"/>
              <a:t>Meenakshi</a:t>
            </a:r>
            <a:r>
              <a:rPr lang="en-US" dirty="0"/>
              <a:t> V. Gupta, Ralph </a:t>
            </a:r>
            <a:r>
              <a:rPr lang="en-US" dirty="0" err="1"/>
              <a:t>Sams</a:t>
            </a:r>
            <a:r>
              <a:rPr lang="en-US" dirty="0"/>
              <a:t>, </a:t>
            </a:r>
            <a:r>
              <a:rPr lang="en-US" dirty="0" err="1"/>
              <a:t>Guilherme</a:t>
            </a:r>
            <a:r>
              <a:rPr lang="en-US" dirty="0"/>
              <a:t> </a:t>
            </a:r>
            <a:r>
              <a:rPr lang="en-US" dirty="0" err="1"/>
              <a:t>Cantuaria</a:t>
            </a:r>
            <a:r>
              <a:rPr lang="en-US" dirty="0"/>
              <a:t>, </a:t>
            </a:r>
            <a:r>
              <a:rPr lang="en-US" dirty="0" err="1"/>
              <a:t>Padmashree</a:t>
            </a:r>
            <a:r>
              <a:rPr lang="en-US" dirty="0"/>
              <a:t> C. G. </a:t>
            </a:r>
            <a:r>
              <a:rPr lang="en-US" dirty="0" err="1"/>
              <a:t>Rida</a:t>
            </a:r>
            <a:r>
              <a:rPr lang="en-US" dirty="0"/>
              <a:t>, </a:t>
            </a:r>
            <a:r>
              <a:rPr lang="en-US" dirty="0" err="1"/>
              <a:t>Ritu</a:t>
            </a:r>
            <a:r>
              <a:rPr lang="en-US" dirty="0"/>
              <a:t> </a:t>
            </a:r>
            <a:r>
              <a:rPr lang="en-US" dirty="0" err="1"/>
              <a:t>Aneja</a:t>
            </a:r>
            <a:r>
              <a:rPr lang="en-US" dirty="0"/>
              <a:t>, </a:t>
            </a:r>
            <a:r>
              <a:rPr lang="en-US" b="1" i="1" dirty="0"/>
              <a:t>BMC: Journal of Ovarian Research</a:t>
            </a:r>
          </a:p>
        </p:txBody>
      </p:sp>
    </p:spTree>
    <p:extLst>
      <p:ext uri="{BB962C8B-B14F-4D97-AF65-F5344CB8AC3E}">
        <p14:creationId xmlns:p14="http://schemas.microsoft.com/office/powerpoint/2010/main" val="243392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AA51-87CE-16F0-7A25-6271FD5E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Microarray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85707-A471-BA95-885B-0B6E671FE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NA Microarray: Principle, Types and steps involved in cDNA microarrays -  Online Biology Notes">
            <a:extLst>
              <a:ext uri="{FF2B5EF4-FFF2-40B4-BE49-F238E27FC236}">
                <a16:creationId xmlns:a16="http://schemas.microsoft.com/office/drawing/2014/main" id="{FEC4D0CE-52DB-59B8-186A-7B870D1AE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150" y="2045798"/>
            <a:ext cx="8728501" cy="458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78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Image result for grady hospit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797"/>
            <a:ext cx="1310640" cy="131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480" y="9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Centrosome amplification in ovarian cancer and high KIFC1 expression in ovarian cancer and normal tissue.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https://media.springernature.com/full/springer-static/image/art%3A10.1186%2F1757-2215-7-53/MediaObjects/13048_2014_Article_259_Fig1_HTM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1606233"/>
            <a:ext cx="5706745" cy="500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media.springernature.com/full/springer-static/image/art%3A10.1186%2F1757-2215-7-53/MediaObjects/13048_2014_Article_259_Fig2_HTM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6021693" cy="475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5999152" y="1283117"/>
            <a:ext cx="0" cy="551688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76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540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Increased KIFC1 expression is associated with poorer overall survival in age-specific ovarian cancer patients and pathways associated with first degree neighbors of KIFC1 protein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ttps://media.springernature.com/full/springer-static/image/art%3A10.1186%2F1757-2215-7-53/MediaObjects/13048_2014_Article_259_Fig3_HT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" y="2924062"/>
            <a:ext cx="4548505" cy="314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ig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801" y="2863389"/>
            <a:ext cx="3298825" cy="305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media.springernature.com/full/springer-static/image/art%3A10.1186%2Fs13048-016-0224-0/MediaObjects/13048_2016_224_Fig3_HTML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307" y="2950471"/>
            <a:ext cx="3644265" cy="311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4759632" y="2631440"/>
            <a:ext cx="0" cy="41685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295312" y="2631440"/>
            <a:ext cx="0" cy="4168557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22843" y="6334036"/>
            <a:ext cx="209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KM Survival Analysis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36825" y="6313974"/>
            <a:ext cx="2033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Protein Interactions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33840" y="6313974"/>
            <a:ext cx="148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GSEA Analysis</a:t>
            </a:r>
          </a:p>
        </p:txBody>
      </p:sp>
    </p:spTree>
    <p:extLst>
      <p:ext uri="{BB962C8B-B14F-4D97-AF65-F5344CB8AC3E}">
        <p14:creationId xmlns:p14="http://schemas.microsoft.com/office/powerpoint/2010/main" val="830107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AB62-EA42-3D76-27E8-9FFF05CD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Conducting a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F992E-EE42-1E95-B0F4-34C13D13C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specific research question</a:t>
            </a:r>
          </a:p>
          <a:p>
            <a:r>
              <a:rPr lang="en-US" dirty="0"/>
              <a:t>Draft the search strategy: Keywords, inclusion, exclusion criteria’s, limits</a:t>
            </a:r>
          </a:p>
          <a:p>
            <a:r>
              <a:rPr lang="en-US" dirty="0"/>
              <a:t>Register your research: Example Prospero: International prospective register for systematic reviews</a:t>
            </a:r>
          </a:p>
          <a:p>
            <a:r>
              <a:rPr lang="en-US" dirty="0"/>
              <a:t>Systematic search for data, check the data and articles sources (PubMed, EMBASE, Google scholar, etc.)</a:t>
            </a:r>
          </a:p>
        </p:txBody>
      </p:sp>
    </p:spTree>
    <p:extLst>
      <p:ext uri="{BB962C8B-B14F-4D97-AF65-F5344CB8AC3E}">
        <p14:creationId xmlns:p14="http://schemas.microsoft.com/office/powerpoint/2010/main" val="2910879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5C64-93C8-686E-07F2-1B7BA766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visualize results?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79069-6BF9-4422-BCAC-8E6BB73BA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Forest Plots are typically used to display epidemiological data and are often used in subject area reviews to summarize previously published findings. The forest plot is not necessarily a meta-analytic technique but may be used to display the results of a meta-analysis or as a tool to indicate where a more formal meta-analytic evaluation may be useful.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629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808E-FD6A-1608-B1B8-10EC9862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79" y="123893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Forest Plot</a:t>
            </a:r>
            <a:b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</a:br>
            <a:b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</a:br>
            <a:r>
              <a:rPr lang="en-US" sz="2700" b="0" i="0" dirty="0">
                <a:solidFill>
                  <a:srgbClr val="1F1F1F"/>
                </a:solidFill>
                <a:effectLst/>
                <a:latin typeface="ElsevierGulliver"/>
              </a:rPr>
              <a:t>R Library “</a:t>
            </a:r>
            <a:r>
              <a:rPr lang="en-US" sz="2700" b="0" i="1" dirty="0" err="1">
                <a:solidFill>
                  <a:srgbClr val="040C28"/>
                </a:solidFill>
                <a:effectLst/>
                <a:latin typeface="Google Sans"/>
              </a:rPr>
              <a:t>forestploter</a:t>
            </a:r>
            <a:r>
              <a:rPr lang="en-US" sz="2700" b="0" i="0" dirty="0">
                <a:solidFill>
                  <a:srgbClr val="040C28"/>
                </a:solidFill>
                <a:effectLst/>
                <a:latin typeface="Google Sans"/>
              </a:rPr>
              <a:t>” focuses entirely </a:t>
            </a:r>
            <a:br>
              <a:rPr lang="en-US" sz="2700" b="0" i="0" dirty="0">
                <a:solidFill>
                  <a:srgbClr val="040C28"/>
                </a:solidFill>
                <a:effectLst/>
                <a:latin typeface="Google Sans"/>
              </a:rPr>
            </a:br>
            <a:r>
              <a:rPr lang="en-US" sz="2700" b="0" i="0" dirty="0">
                <a:solidFill>
                  <a:srgbClr val="040C28"/>
                </a:solidFill>
                <a:effectLst/>
                <a:latin typeface="Google Sans"/>
              </a:rPr>
              <a:t>on forest plots, which are treated </a:t>
            </a:r>
            <a:br>
              <a:rPr lang="en-US" sz="2700" b="0" i="0" dirty="0">
                <a:solidFill>
                  <a:srgbClr val="040C28"/>
                </a:solidFill>
                <a:effectLst/>
                <a:latin typeface="Google Sans"/>
              </a:rPr>
            </a:br>
            <a:r>
              <a:rPr lang="en-US" sz="2700" b="0" i="0" dirty="0">
                <a:solidFill>
                  <a:srgbClr val="040C28"/>
                </a:solidFill>
                <a:effectLst/>
                <a:latin typeface="Google Sans"/>
              </a:rPr>
              <a:t>as a table.</a:t>
            </a:r>
            <a:br>
              <a:rPr lang="en-US" sz="2700" b="0" i="0" dirty="0">
                <a:solidFill>
                  <a:srgbClr val="040C28"/>
                </a:solidFill>
                <a:effectLst/>
                <a:latin typeface="Google Sans"/>
              </a:rPr>
            </a:br>
            <a:br>
              <a:rPr lang="en-US" sz="2700" b="0" i="0" dirty="0">
                <a:solidFill>
                  <a:srgbClr val="040C28"/>
                </a:solidFill>
                <a:effectLst/>
                <a:latin typeface="Google Sans"/>
              </a:rPr>
            </a:br>
            <a:r>
              <a:rPr lang="en-US" sz="2700" b="0" i="0" dirty="0">
                <a:solidFill>
                  <a:srgbClr val="040C28"/>
                </a:solidFill>
                <a:effectLst/>
                <a:latin typeface="Google Sans"/>
                <a:hlinkClick r:id="rId2"/>
              </a:rPr>
              <a:t>https://cran.r-project.org/web/packages/forestplot/vignettes/forestplot.html</a:t>
            </a:r>
            <a:br>
              <a:rPr lang="en-US" sz="2700" b="0" i="0" dirty="0">
                <a:solidFill>
                  <a:srgbClr val="040C28"/>
                </a:solidFill>
                <a:effectLst/>
                <a:latin typeface="Google Sans"/>
              </a:rPr>
            </a:br>
            <a:endParaRPr lang="en-US" sz="2700" dirty="0"/>
          </a:p>
        </p:txBody>
      </p:sp>
      <p:pic>
        <p:nvPicPr>
          <p:cNvPr id="5" name="Content Placeholder 4" descr="A graph with red and black lines&#10;&#10;Description automatically generated">
            <a:extLst>
              <a:ext uri="{FF2B5EF4-FFF2-40B4-BE49-F238E27FC236}">
                <a16:creationId xmlns:a16="http://schemas.microsoft.com/office/drawing/2014/main" id="{C0F65F8F-0F42-3400-1114-5161785B4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7347" y="248438"/>
            <a:ext cx="6632509" cy="62444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D11EF1-1E82-88C6-C512-E20416FE52EA}"/>
              </a:ext>
            </a:extLst>
          </p:cNvPr>
          <p:cNvSpPr txBox="1"/>
          <p:nvPr/>
        </p:nvSpPr>
        <p:spPr>
          <a:xfrm>
            <a:off x="272144" y="6492875"/>
            <a:ext cx="1022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Graphical Depictions of Toxicological Data G.M. Woodall, in Encyclopedia of Toxicology (Third Edition), 2014</a:t>
            </a:r>
          </a:p>
        </p:txBody>
      </p:sp>
    </p:spTree>
    <p:extLst>
      <p:ext uri="{BB962C8B-B14F-4D97-AF65-F5344CB8AC3E}">
        <p14:creationId xmlns:p14="http://schemas.microsoft.com/office/powerpoint/2010/main" val="963686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524</Words>
  <Application>Microsoft Macintosh PowerPoint</Application>
  <PresentationFormat>Widescreen</PresentationFormat>
  <Paragraphs>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ElsevierGulliver</vt:lpstr>
      <vt:lpstr>Google Sans</vt:lpstr>
      <vt:lpstr>Office Theme</vt:lpstr>
      <vt:lpstr>Georgia Research Consultancy (GRC)</vt:lpstr>
      <vt:lpstr>PowerPoint Presentation</vt:lpstr>
      <vt:lpstr>Sequence Analysis: Microarray</vt:lpstr>
      <vt:lpstr>Microarray technology</vt:lpstr>
      <vt:lpstr>Centrosome amplification in ovarian cancer and high KIFC1 expression in ovarian cancer and normal tissue.</vt:lpstr>
      <vt:lpstr>Increased KIFC1 expression is associated with poorer overall survival in age-specific ovarian cancer patients and pathways associated with first degree neighbors of KIFC1 protein </vt:lpstr>
      <vt:lpstr>Conducting a research</vt:lpstr>
      <vt:lpstr>How to visualize results?</vt:lpstr>
      <vt:lpstr>Forest Plot  R Library “forestploter” focuses entirely  on forest plots, which are treated  as a table.  https://cran.r-project.org/web/packages/forestplot/vignettes/forestplot.html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Shrikant Pawar</dc:creator>
  <cp:lastModifiedBy>Shrikant Pawar</cp:lastModifiedBy>
  <cp:revision>4</cp:revision>
  <dcterms:created xsi:type="dcterms:W3CDTF">2024-01-08T23:09:51Z</dcterms:created>
  <dcterms:modified xsi:type="dcterms:W3CDTF">2024-01-08T23:15:33Z</dcterms:modified>
</cp:coreProperties>
</file>