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3"/>
  </p:sldMasterIdLst>
  <p:notesMasterIdLst>
    <p:notesMasterId r:id="rId5"/>
  </p:notesMasterIdLst>
  <p:sldIdLst>
    <p:sldId id="256" r:id="rId4"/>
  </p:sldIdLst>
  <p:sldSz cx="43891200" cy="32918400"/>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1968500" indent="-15113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3938588" indent="-3024188"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5907088" indent="-4535488"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7877175" indent="-6048375"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531A32-1A0D-7FE7-B4DB-05BC85C16F17}" name="Karuna Mittal" initials="" userId="S::kmittal@preludedx.com::6a07caf6-6eda-4fff-aea4-32e6daadef51" providerId="AD"/>
  <p188:author id="{3DC600C2-19C5-55FB-8F58-49FDC3593AFF}" name="Singh, Yashkirat" initials="SY" userId="S::ysingh67@gatech.edu::89c87238-1364-46ba-896f-8a148b80d07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45"/>
    <p:restoredTop sz="94720"/>
  </p:normalViewPr>
  <p:slideViewPr>
    <p:cSldViewPr>
      <p:cViewPr varScale="1">
        <p:scale>
          <a:sx n="21" d="100"/>
          <a:sy n="21" d="100"/>
        </p:scale>
        <p:origin x="576" y="2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1.xml"/><Relationship Id="rId9" Type="http://schemas.openxmlformats.org/officeDocument/2006/relationships/tableStyles" Target="tableStyle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D3E55D08-3F92-3A43-8F18-17D27EFCD78B}" authorId="{FC531A32-1A0D-7FE7-B4DB-05BC85C16F17}" created="2024-02-23T00:03:12.532">
    <ac:txMkLst xmlns:ac="http://schemas.microsoft.com/office/drawing/2013/main/command">
      <pc:docMk xmlns:pc="http://schemas.microsoft.com/office/powerpoint/2013/main/command"/>
      <pc:sldMk xmlns:pc="http://schemas.microsoft.com/office/powerpoint/2013/main/command" cId="0" sldId="256"/>
      <ac:spMk id="13434" creationId="{14840EB8-341F-7A5A-61F2-64944B278C21}"/>
      <ac:txMk cp="0" len="7">
        <ac:context len="22" hash="2167654934"/>
      </ac:txMk>
    </ac:txMkLst>
    <p188:pos x="3302285" y="1876539"/>
    <p188:txBody>
      <a:bodyPr/>
      <a:lstStyle/>
      <a:p>
        <a:r>
          <a:rPr lang="en-US"/>
          <a:t>Add some details here and some text and adjust size to fit </a:t>
        </a:r>
      </a:p>
    </p188:txBody>
  </p188:cm>
  <p188:cm id="{D7BDA022-1B41-F647-90AC-7EA53E054BBB}" authorId="{FC531A32-1A0D-7FE7-B4DB-05BC85C16F17}" created="2024-02-23T00:06:43.145">
    <ac:deMkLst xmlns:ac="http://schemas.microsoft.com/office/drawing/2013/main/command">
      <pc:docMk xmlns:pc="http://schemas.microsoft.com/office/powerpoint/2013/main/command"/>
      <pc:sldMk xmlns:pc="http://schemas.microsoft.com/office/powerpoint/2013/main/command" cId="0" sldId="256"/>
      <ac:spMk id="13411" creationId="{D3F9E012-2085-4952-6656-836E6ED450DF}"/>
    </ac:deMkLst>
    <p188:txBody>
      <a:bodyPr/>
      <a:lstStyle/>
      <a:p>
        <a:r>
          <a:rPr lang="en-US"/>
          <a:t>This table can be enhanced with the gene ids if we want</a:t>
        </a:r>
      </a:p>
    </p188:txBody>
  </p188:cm>
  <p188:cm id="{0493228E-12D2-FB4A-BCB7-81AE5A6F99ED}" authorId="{FC531A32-1A0D-7FE7-B4DB-05BC85C16F17}" created="2024-02-23T00:10:22.456">
    <ac:deMkLst xmlns:ac="http://schemas.microsoft.com/office/drawing/2013/main/command">
      <pc:docMk xmlns:pc="http://schemas.microsoft.com/office/powerpoint/2013/main/command"/>
      <pc:sldMk xmlns:pc="http://schemas.microsoft.com/office/powerpoint/2013/main/command" cId="0" sldId="256"/>
      <ac:picMk id="13337" creationId="{C1C7301B-0208-5C26-A562-21CAFDEA6685}"/>
    </ac:deMkLst>
    <p188:txBody>
      <a:bodyPr/>
      <a:lstStyle/>
      <a:p>
        <a:r>
          <a:rPr lang="en-US"/>
          <a:t>See if we can show for one type and say in text for another as having. Figure is not important - it is more important that people can see it and understand</a:t>
        </a:r>
      </a:p>
    </p188:txBody>
  </p188:cm>
  <p188:cm id="{A55C162C-1B51-7C4C-8396-9F1C8320E5FB}" authorId="{FC531A32-1A0D-7FE7-B4DB-05BC85C16F17}" created="2024-02-23T00:12:46.213">
    <ac:deMkLst xmlns:ac="http://schemas.microsoft.com/office/drawing/2013/main/command">
      <pc:docMk xmlns:pc="http://schemas.microsoft.com/office/powerpoint/2013/main/command"/>
      <pc:sldMk xmlns:pc="http://schemas.microsoft.com/office/powerpoint/2013/main/command" cId="0" sldId="256"/>
      <ac:spMk id="16" creationId="{EC0854C3-B2CB-59C2-8998-7D510BD2CFB9}"/>
    </ac:deMkLst>
    <p188:txBody>
      <a:bodyPr/>
      <a:lstStyle/>
      <a:p>
        <a:r>
          <a:rPr lang="en-US"/>
          <a:t>This all needs to be summarized in conclusion and Next steps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7DD5EA4-A979-F144-98EF-519B9E4A6A57}" type="datetimeFigureOut">
              <a:rPr lang="en-US" smtClean="0"/>
              <a:t>3/7/24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9F0D064-7671-AF46-9D42-547B4AFD4B7A}" type="slidenum">
              <a:rPr lang="en-US" smtClean="0"/>
              <a:t>‹#›</a:t>
            </a:fld>
            <a:endParaRPr lang="en-US"/>
          </a:p>
        </p:txBody>
      </p:sp>
    </p:spTree>
    <p:extLst>
      <p:ext uri="{BB962C8B-B14F-4D97-AF65-F5344CB8AC3E}">
        <p14:creationId xmlns:p14="http://schemas.microsoft.com/office/powerpoint/2010/main" val="353123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0D064-7671-AF46-9D42-547B4AFD4B7A}" type="slidenum">
              <a:rPr lang="en-US" smtClean="0"/>
              <a:t>1</a:t>
            </a:fld>
            <a:endParaRPr lang="en-US"/>
          </a:p>
        </p:txBody>
      </p:sp>
    </p:spTree>
    <p:extLst>
      <p:ext uri="{BB962C8B-B14F-4D97-AF65-F5344CB8AC3E}">
        <p14:creationId xmlns:p14="http://schemas.microsoft.com/office/powerpoint/2010/main" val="371557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0459" y="10226493"/>
            <a:ext cx="37310291" cy="7052980"/>
          </a:xfrm>
        </p:spPr>
        <p:txBody>
          <a:bodyPr/>
          <a:lstStyle/>
          <a:p>
            <a:r>
              <a:rPr lang="en-US"/>
              <a:t>Click to edit Master title style</a:t>
            </a:r>
          </a:p>
        </p:txBody>
      </p:sp>
      <p:sp>
        <p:nvSpPr>
          <p:cNvPr id="3" name="Subtitle 2"/>
          <p:cNvSpPr>
            <a:spLocks noGrp="1"/>
          </p:cNvSpPr>
          <p:nvPr>
            <p:ph type="subTitle" idx="1"/>
          </p:nvPr>
        </p:nvSpPr>
        <p:spPr>
          <a:xfrm>
            <a:off x="6580909" y="18651071"/>
            <a:ext cx="30729382" cy="8417859"/>
          </a:xfrm>
        </p:spPr>
        <p:txBody>
          <a:bodyPr/>
          <a:lstStyle>
            <a:lvl1pPr marL="0" indent="0" algn="ctr">
              <a:buNone/>
              <a:defRPr/>
            </a:lvl1pPr>
            <a:lvl2pPr marL="1969435" indent="0" algn="ctr">
              <a:buNone/>
              <a:defRPr/>
            </a:lvl2pPr>
            <a:lvl3pPr marL="3938869" indent="0" algn="ctr">
              <a:buNone/>
              <a:defRPr/>
            </a:lvl3pPr>
            <a:lvl4pPr marL="5908304" indent="0" algn="ctr">
              <a:buNone/>
              <a:defRPr/>
            </a:lvl4pPr>
            <a:lvl5pPr marL="7877739" indent="0" algn="ctr">
              <a:buNone/>
              <a:defRPr/>
            </a:lvl5pPr>
            <a:lvl6pPr marL="9847174" indent="0" algn="ctr">
              <a:buNone/>
              <a:defRPr/>
            </a:lvl6pPr>
            <a:lvl7pPr marL="11816608" indent="0" algn="ctr">
              <a:buNone/>
              <a:defRPr/>
            </a:lvl7pPr>
            <a:lvl8pPr marL="13786043" indent="0" algn="ctr">
              <a:buNone/>
              <a:defRPr/>
            </a:lvl8pPr>
            <a:lvl9pPr marL="15755478"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F821C48-3995-642E-96E7-EA8F9DD8A7F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CC96D9-1392-F557-D1E8-1B047A39EA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371C7F5-CBD4-8D78-5436-45647C7C3D86}"/>
              </a:ext>
            </a:extLst>
          </p:cNvPr>
          <p:cNvSpPr>
            <a:spLocks noGrp="1" noChangeArrowheads="1"/>
          </p:cNvSpPr>
          <p:nvPr>
            <p:ph type="sldNum" sz="quarter" idx="12"/>
          </p:nvPr>
        </p:nvSpPr>
        <p:spPr>
          <a:ln/>
        </p:spPr>
        <p:txBody>
          <a:bodyPr/>
          <a:lstStyle>
            <a:lvl1pPr>
              <a:defRPr/>
            </a:lvl1pPr>
          </a:lstStyle>
          <a:p>
            <a:pPr>
              <a:defRPr/>
            </a:pPr>
            <a:fld id="{4DBD6265-C37C-2B41-B09F-6233ADD176A4}" type="slidenum">
              <a:rPr lang="en-US" altLang="en-US"/>
              <a:pPr>
                <a:defRPr/>
              </a:pPr>
              <a:t>‹#›</a:t>
            </a:fld>
            <a:endParaRPr lang="en-US" altLang="en-US"/>
          </a:p>
        </p:txBody>
      </p:sp>
    </p:spTree>
    <p:extLst>
      <p:ext uri="{BB962C8B-B14F-4D97-AF65-F5344CB8AC3E}">
        <p14:creationId xmlns:p14="http://schemas.microsoft.com/office/powerpoint/2010/main" val="82603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4A7AF2-A6DB-0A63-F171-41A342A1BB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FDCB86-F437-5C0F-DEEF-B122AE2409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9B1998-5FC8-C8B5-7402-90B4CA64799F}"/>
              </a:ext>
            </a:extLst>
          </p:cNvPr>
          <p:cNvSpPr>
            <a:spLocks noGrp="1" noChangeArrowheads="1"/>
          </p:cNvSpPr>
          <p:nvPr>
            <p:ph type="sldNum" sz="quarter" idx="12"/>
          </p:nvPr>
        </p:nvSpPr>
        <p:spPr>
          <a:ln/>
        </p:spPr>
        <p:txBody>
          <a:bodyPr/>
          <a:lstStyle>
            <a:lvl1pPr>
              <a:defRPr/>
            </a:lvl1pPr>
          </a:lstStyle>
          <a:p>
            <a:pPr>
              <a:defRPr/>
            </a:pPr>
            <a:fld id="{8C973B66-DA00-154F-BF39-08D1E96E668D}" type="slidenum">
              <a:rPr lang="en-US" altLang="en-US"/>
              <a:pPr>
                <a:defRPr/>
              </a:pPr>
              <a:t>‹#›</a:t>
            </a:fld>
            <a:endParaRPr lang="en-US" altLang="en-US"/>
          </a:p>
        </p:txBody>
      </p:sp>
    </p:spTree>
    <p:extLst>
      <p:ext uri="{BB962C8B-B14F-4D97-AF65-F5344CB8AC3E}">
        <p14:creationId xmlns:p14="http://schemas.microsoft.com/office/powerpoint/2010/main" val="361846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891" y="1317814"/>
            <a:ext cx="9871366" cy="280909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5950" y="1317814"/>
            <a:ext cx="28962925" cy="28090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8A1F82E-4FCA-9632-2ECA-466351B1CE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B6A5DF-F08A-1390-7EC7-FCC0DC4CA2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29D1F2-7EE6-1C76-CDB9-1DF32481BB03}"/>
              </a:ext>
            </a:extLst>
          </p:cNvPr>
          <p:cNvSpPr>
            <a:spLocks noGrp="1" noChangeArrowheads="1"/>
          </p:cNvSpPr>
          <p:nvPr>
            <p:ph type="sldNum" sz="quarter" idx="12"/>
          </p:nvPr>
        </p:nvSpPr>
        <p:spPr>
          <a:ln/>
        </p:spPr>
        <p:txBody>
          <a:bodyPr/>
          <a:lstStyle>
            <a:lvl1pPr>
              <a:defRPr/>
            </a:lvl1pPr>
          </a:lstStyle>
          <a:p>
            <a:pPr>
              <a:defRPr/>
            </a:pPr>
            <a:fld id="{75558808-060B-D943-B4DD-7AE638EDCC36}" type="slidenum">
              <a:rPr lang="en-US" altLang="en-US"/>
              <a:pPr>
                <a:defRPr/>
              </a:pPr>
              <a:t>‹#›</a:t>
            </a:fld>
            <a:endParaRPr lang="en-US" altLang="en-US"/>
          </a:p>
        </p:txBody>
      </p:sp>
    </p:spTree>
    <p:extLst>
      <p:ext uri="{BB962C8B-B14F-4D97-AF65-F5344CB8AC3E}">
        <p14:creationId xmlns:p14="http://schemas.microsoft.com/office/powerpoint/2010/main" val="196059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29B79D5-28A7-5318-B865-38979ADF61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2CE8E6-1CAC-DE78-F549-34D66E96C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D06DE55-B434-3181-235F-790EF8B16A80}"/>
              </a:ext>
            </a:extLst>
          </p:cNvPr>
          <p:cNvSpPr>
            <a:spLocks noGrp="1" noChangeArrowheads="1"/>
          </p:cNvSpPr>
          <p:nvPr>
            <p:ph type="sldNum" sz="quarter" idx="12"/>
          </p:nvPr>
        </p:nvSpPr>
        <p:spPr>
          <a:ln/>
        </p:spPr>
        <p:txBody>
          <a:bodyPr/>
          <a:lstStyle>
            <a:lvl1pPr>
              <a:defRPr/>
            </a:lvl1pPr>
          </a:lstStyle>
          <a:p>
            <a:pPr>
              <a:defRPr/>
            </a:pPr>
            <a:fld id="{B451BC97-1D09-C146-9A6A-41E2682C67AE}" type="slidenum">
              <a:rPr lang="en-US" altLang="en-US"/>
              <a:pPr>
                <a:defRPr/>
              </a:pPr>
              <a:t>‹#›</a:t>
            </a:fld>
            <a:endParaRPr lang="en-US" altLang="en-US"/>
          </a:p>
        </p:txBody>
      </p:sp>
    </p:spTree>
    <p:extLst>
      <p:ext uri="{BB962C8B-B14F-4D97-AF65-F5344CB8AC3E}">
        <p14:creationId xmlns:p14="http://schemas.microsoft.com/office/powerpoint/2010/main" val="89726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70568" y="21152224"/>
            <a:ext cx="37303361" cy="6541996"/>
          </a:xfrm>
        </p:spPr>
        <p:txBody>
          <a:bodyPr anchor="t"/>
          <a:lstStyle>
            <a:lvl1pPr algn="l">
              <a:defRPr sz="17200" b="1" cap="all"/>
            </a:lvl1pPr>
          </a:lstStyle>
          <a:p>
            <a:r>
              <a:rPr lang="en-US"/>
              <a:t>Click to edit Master title style</a:t>
            </a:r>
          </a:p>
        </p:txBody>
      </p:sp>
      <p:sp>
        <p:nvSpPr>
          <p:cNvPr id="3" name="Text Placeholder 2"/>
          <p:cNvSpPr>
            <a:spLocks noGrp="1"/>
          </p:cNvSpPr>
          <p:nvPr>
            <p:ph type="body" idx="1"/>
          </p:nvPr>
        </p:nvSpPr>
        <p:spPr>
          <a:xfrm>
            <a:off x="3470568" y="13951326"/>
            <a:ext cx="37303361" cy="7200898"/>
          </a:xfrm>
        </p:spPr>
        <p:txBody>
          <a:bodyPr anchor="b"/>
          <a:lstStyle>
            <a:lvl1pPr marL="0" indent="0">
              <a:buNone/>
              <a:defRPr sz="8600"/>
            </a:lvl1pPr>
            <a:lvl2pPr marL="1969435" indent="0">
              <a:buNone/>
              <a:defRPr sz="7800"/>
            </a:lvl2pPr>
            <a:lvl3pPr marL="3938869" indent="0">
              <a:buNone/>
              <a:defRPr sz="6900"/>
            </a:lvl3pPr>
            <a:lvl4pPr marL="5908304" indent="0">
              <a:buNone/>
              <a:defRPr sz="6000"/>
            </a:lvl4pPr>
            <a:lvl5pPr marL="7877739" indent="0">
              <a:buNone/>
              <a:defRPr sz="6000"/>
            </a:lvl5pPr>
            <a:lvl6pPr marL="9847174" indent="0">
              <a:buNone/>
              <a:defRPr sz="6000"/>
            </a:lvl6pPr>
            <a:lvl7pPr marL="11816608" indent="0">
              <a:buNone/>
              <a:defRPr sz="6000"/>
            </a:lvl7pPr>
            <a:lvl8pPr marL="13786043" indent="0">
              <a:buNone/>
              <a:defRPr sz="6000"/>
            </a:lvl8pPr>
            <a:lvl9pPr marL="15755478" indent="0">
              <a:buNone/>
              <a:defRPr sz="6000"/>
            </a:lvl9pPr>
          </a:lstStyle>
          <a:p>
            <a:pPr lvl="0"/>
            <a:r>
              <a:rPr lang="en-US"/>
              <a:t>Click to edit Master text styles</a:t>
            </a:r>
          </a:p>
        </p:txBody>
      </p:sp>
      <p:sp>
        <p:nvSpPr>
          <p:cNvPr id="4" name="Rectangle 4">
            <a:extLst>
              <a:ext uri="{FF2B5EF4-FFF2-40B4-BE49-F238E27FC236}">
                <a16:creationId xmlns:a16="http://schemas.microsoft.com/office/drawing/2014/main" id="{F1044A55-C5AB-90DB-1C46-8D50D647D3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C6D9C32-4381-7A63-3C7A-A76405CCBC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A48EF3F-BF61-A6C0-8B8C-A10D6530D355}"/>
              </a:ext>
            </a:extLst>
          </p:cNvPr>
          <p:cNvSpPr>
            <a:spLocks noGrp="1" noChangeArrowheads="1"/>
          </p:cNvSpPr>
          <p:nvPr>
            <p:ph type="sldNum" sz="quarter" idx="12"/>
          </p:nvPr>
        </p:nvSpPr>
        <p:spPr>
          <a:ln/>
        </p:spPr>
        <p:txBody>
          <a:bodyPr/>
          <a:lstStyle>
            <a:lvl1pPr>
              <a:defRPr/>
            </a:lvl1pPr>
          </a:lstStyle>
          <a:p>
            <a:pPr>
              <a:defRPr/>
            </a:pPr>
            <a:fld id="{6BD8509F-1AAB-5248-8F3B-8AE6875AA319}" type="slidenum">
              <a:rPr lang="en-US" altLang="en-US"/>
              <a:pPr>
                <a:defRPr/>
              </a:pPr>
              <a:t>‹#›</a:t>
            </a:fld>
            <a:endParaRPr lang="en-US" altLang="en-US"/>
          </a:p>
        </p:txBody>
      </p:sp>
    </p:spTree>
    <p:extLst>
      <p:ext uri="{BB962C8B-B14F-4D97-AF65-F5344CB8AC3E}">
        <p14:creationId xmlns:p14="http://schemas.microsoft.com/office/powerpoint/2010/main" val="375179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5948" y="7678271"/>
            <a:ext cx="19417143" cy="21730447"/>
          </a:xfrm>
        </p:spPr>
        <p:txBody>
          <a:bodyPr/>
          <a:lstStyle>
            <a:lvl1pPr>
              <a:defRPr sz="12100"/>
            </a:lvl1pPr>
            <a:lvl2pPr>
              <a:defRPr sz="10300"/>
            </a:lvl2pPr>
            <a:lvl3pPr>
              <a:defRPr sz="86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78111" y="7678271"/>
            <a:ext cx="19417148" cy="21730447"/>
          </a:xfrm>
        </p:spPr>
        <p:txBody>
          <a:bodyPr/>
          <a:lstStyle>
            <a:lvl1pPr>
              <a:defRPr sz="12100"/>
            </a:lvl1pPr>
            <a:lvl2pPr>
              <a:defRPr sz="10300"/>
            </a:lvl2pPr>
            <a:lvl3pPr>
              <a:defRPr sz="86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7F4B0B8-7056-F49C-E8F9-E499DE5CB69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136CA57-9092-D43F-99F7-89D09BBDEC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C09D67B-93A4-E061-EB22-BF1CD18C78C9}"/>
              </a:ext>
            </a:extLst>
          </p:cNvPr>
          <p:cNvSpPr>
            <a:spLocks noGrp="1" noChangeArrowheads="1"/>
          </p:cNvSpPr>
          <p:nvPr>
            <p:ph type="sldNum" sz="quarter" idx="12"/>
          </p:nvPr>
        </p:nvSpPr>
        <p:spPr>
          <a:ln/>
        </p:spPr>
        <p:txBody>
          <a:bodyPr/>
          <a:lstStyle>
            <a:lvl1pPr>
              <a:defRPr/>
            </a:lvl1pPr>
          </a:lstStyle>
          <a:p>
            <a:pPr>
              <a:defRPr/>
            </a:pPr>
            <a:fld id="{124DDD7D-ECFD-CA49-9DE6-FD8301F4EB31}" type="slidenum">
              <a:rPr lang="en-US" altLang="en-US"/>
              <a:pPr>
                <a:defRPr/>
              </a:pPr>
              <a:t>‹#›</a:t>
            </a:fld>
            <a:endParaRPr lang="en-US" altLang="en-US"/>
          </a:p>
        </p:txBody>
      </p:sp>
    </p:spTree>
    <p:extLst>
      <p:ext uri="{BB962C8B-B14F-4D97-AF65-F5344CB8AC3E}">
        <p14:creationId xmlns:p14="http://schemas.microsoft.com/office/powerpoint/2010/main" val="305316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5948" y="7368988"/>
            <a:ext cx="19389434" cy="3072655"/>
          </a:xfrm>
        </p:spPr>
        <p:txBody>
          <a:bodyPr anchor="b"/>
          <a:lstStyle>
            <a:lvl1pPr marL="0" indent="0">
              <a:buNone/>
              <a:defRPr sz="10300" b="1"/>
            </a:lvl1pPr>
            <a:lvl2pPr marL="1969435" indent="0">
              <a:buNone/>
              <a:defRPr sz="8600" b="1"/>
            </a:lvl2pPr>
            <a:lvl3pPr marL="3938869" indent="0">
              <a:buNone/>
              <a:defRPr sz="7800" b="1"/>
            </a:lvl3pPr>
            <a:lvl4pPr marL="5908304" indent="0">
              <a:buNone/>
              <a:defRPr sz="6900" b="1"/>
            </a:lvl4pPr>
            <a:lvl5pPr marL="7877739" indent="0">
              <a:buNone/>
              <a:defRPr sz="6900" b="1"/>
            </a:lvl5pPr>
            <a:lvl6pPr marL="9847174" indent="0">
              <a:buNone/>
              <a:defRPr sz="6900" b="1"/>
            </a:lvl6pPr>
            <a:lvl7pPr marL="11816608" indent="0">
              <a:buNone/>
              <a:defRPr sz="6900" b="1"/>
            </a:lvl7pPr>
            <a:lvl8pPr marL="13786043" indent="0">
              <a:buNone/>
              <a:defRPr sz="6900" b="1"/>
            </a:lvl8pPr>
            <a:lvl9pPr marL="15755478" indent="0">
              <a:buNone/>
              <a:defRPr sz="6900" b="1"/>
            </a:lvl9pPr>
          </a:lstStyle>
          <a:p>
            <a:pPr lvl="0"/>
            <a:r>
              <a:rPr lang="en-US"/>
              <a:t>Click to edit Master text styles</a:t>
            </a:r>
          </a:p>
        </p:txBody>
      </p:sp>
      <p:sp>
        <p:nvSpPr>
          <p:cNvPr id="4" name="Content Placeholder 3"/>
          <p:cNvSpPr>
            <a:spLocks noGrp="1"/>
          </p:cNvSpPr>
          <p:nvPr>
            <p:ph sz="half" idx="2"/>
          </p:nvPr>
        </p:nvSpPr>
        <p:spPr>
          <a:xfrm>
            <a:off x="2195948" y="10441646"/>
            <a:ext cx="19389434" cy="18967074"/>
          </a:xfrm>
        </p:spPr>
        <p:txBody>
          <a:bodyPr/>
          <a:lstStyle>
            <a:lvl1pPr>
              <a:defRPr sz="10300"/>
            </a:lvl1pPr>
            <a:lvl2pPr>
              <a:defRPr sz="86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8893" y="7368988"/>
            <a:ext cx="19396364" cy="3072655"/>
          </a:xfrm>
        </p:spPr>
        <p:txBody>
          <a:bodyPr anchor="b"/>
          <a:lstStyle>
            <a:lvl1pPr marL="0" indent="0">
              <a:buNone/>
              <a:defRPr sz="10300" b="1"/>
            </a:lvl1pPr>
            <a:lvl2pPr marL="1969435" indent="0">
              <a:buNone/>
              <a:defRPr sz="8600" b="1"/>
            </a:lvl2pPr>
            <a:lvl3pPr marL="3938869" indent="0">
              <a:buNone/>
              <a:defRPr sz="7800" b="1"/>
            </a:lvl3pPr>
            <a:lvl4pPr marL="5908304" indent="0">
              <a:buNone/>
              <a:defRPr sz="6900" b="1"/>
            </a:lvl4pPr>
            <a:lvl5pPr marL="7877739" indent="0">
              <a:buNone/>
              <a:defRPr sz="6900" b="1"/>
            </a:lvl5pPr>
            <a:lvl6pPr marL="9847174" indent="0">
              <a:buNone/>
              <a:defRPr sz="6900" b="1"/>
            </a:lvl6pPr>
            <a:lvl7pPr marL="11816608" indent="0">
              <a:buNone/>
              <a:defRPr sz="6900" b="1"/>
            </a:lvl7pPr>
            <a:lvl8pPr marL="13786043" indent="0">
              <a:buNone/>
              <a:defRPr sz="6900" b="1"/>
            </a:lvl8pPr>
            <a:lvl9pPr marL="15755478" indent="0">
              <a:buNone/>
              <a:defRPr sz="6900" b="1"/>
            </a:lvl9pPr>
          </a:lstStyle>
          <a:p>
            <a:pPr lvl="0"/>
            <a:r>
              <a:rPr lang="en-US"/>
              <a:t>Click to edit Master text styles</a:t>
            </a:r>
          </a:p>
        </p:txBody>
      </p:sp>
      <p:sp>
        <p:nvSpPr>
          <p:cNvPr id="6" name="Content Placeholder 5"/>
          <p:cNvSpPr>
            <a:spLocks noGrp="1"/>
          </p:cNvSpPr>
          <p:nvPr>
            <p:ph sz="quarter" idx="4"/>
          </p:nvPr>
        </p:nvSpPr>
        <p:spPr>
          <a:xfrm>
            <a:off x="22298893" y="10441646"/>
            <a:ext cx="19396364" cy="18967074"/>
          </a:xfrm>
        </p:spPr>
        <p:txBody>
          <a:bodyPr/>
          <a:lstStyle>
            <a:lvl1pPr>
              <a:defRPr sz="10300"/>
            </a:lvl1pPr>
            <a:lvl2pPr>
              <a:defRPr sz="8600"/>
            </a:lvl2pPr>
            <a:lvl3pPr>
              <a:defRPr sz="78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D5E3CDA-684F-4174-ED1C-679643B7F99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3AB1D12-5BDD-40CE-8BF6-9AC789AE67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84171B0-334E-BB2E-E3CB-ECD3622D279D}"/>
              </a:ext>
            </a:extLst>
          </p:cNvPr>
          <p:cNvSpPr>
            <a:spLocks noGrp="1" noChangeArrowheads="1"/>
          </p:cNvSpPr>
          <p:nvPr>
            <p:ph type="sldNum" sz="quarter" idx="12"/>
          </p:nvPr>
        </p:nvSpPr>
        <p:spPr>
          <a:ln/>
        </p:spPr>
        <p:txBody>
          <a:bodyPr/>
          <a:lstStyle>
            <a:lvl1pPr>
              <a:defRPr/>
            </a:lvl1pPr>
          </a:lstStyle>
          <a:p>
            <a:pPr>
              <a:defRPr/>
            </a:pPr>
            <a:fld id="{0418BA70-4EA5-EA4E-AFAC-76466F3CE2ED}" type="slidenum">
              <a:rPr lang="en-US" altLang="en-US"/>
              <a:pPr>
                <a:defRPr/>
              </a:pPr>
              <a:t>‹#›</a:t>
            </a:fld>
            <a:endParaRPr lang="en-US" altLang="en-US"/>
          </a:p>
        </p:txBody>
      </p:sp>
    </p:spTree>
    <p:extLst>
      <p:ext uri="{BB962C8B-B14F-4D97-AF65-F5344CB8AC3E}">
        <p14:creationId xmlns:p14="http://schemas.microsoft.com/office/powerpoint/2010/main" val="68196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88ADE7E-64AC-8620-D27D-6EDBE9FBB41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6418D0F-9415-B7B0-B17D-3BBF20418B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A35563F-A159-B8B5-A756-63342E5C0A6A}"/>
              </a:ext>
            </a:extLst>
          </p:cNvPr>
          <p:cNvSpPr>
            <a:spLocks noGrp="1" noChangeArrowheads="1"/>
          </p:cNvSpPr>
          <p:nvPr>
            <p:ph type="sldNum" sz="quarter" idx="12"/>
          </p:nvPr>
        </p:nvSpPr>
        <p:spPr>
          <a:ln/>
        </p:spPr>
        <p:txBody>
          <a:bodyPr/>
          <a:lstStyle>
            <a:lvl1pPr>
              <a:defRPr/>
            </a:lvl1pPr>
          </a:lstStyle>
          <a:p>
            <a:pPr>
              <a:defRPr/>
            </a:pPr>
            <a:fld id="{22DDB17C-88B3-4744-A222-ABD887BB229E}" type="slidenum">
              <a:rPr lang="en-US" altLang="en-US"/>
              <a:pPr>
                <a:defRPr/>
              </a:pPr>
              <a:t>‹#›</a:t>
            </a:fld>
            <a:endParaRPr lang="en-US" altLang="en-US"/>
          </a:p>
        </p:txBody>
      </p:sp>
    </p:spTree>
    <p:extLst>
      <p:ext uri="{BB962C8B-B14F-4D97-AF65-F5344CB8AC3E}">
        <p14:creationId xmlns:p14="http://schemas.microsoft.com/office/powerpoint/2010/main" val="312253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B33D9A7-C2E3-6C35-B9C1-262F3C7AC82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8E3320-5C02-81F1-B6D8-260F019C98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F77E40B-8411-8DEA-C694-A937D0C07218}"/>
              </a:ext>
            </a:extLst>
          </p:cNvPr>
          <p:cNvSpPr>
            <a:spLocks noGrp="1" noChangeArrowheads="1"/>
          </p:cNvSpPr>
          <p:nvPr>
            <p:ph type="sldNum" sz="quarter" idx="12"/>
          </p:nvPr>
        </p:nvSpPr>
        <p:spPr>
          <a:ln/>
        </p:spPr>
        <p:txBody>
          <a:bodyPr/>
          <a:lstStyle>
            <a:lvl1pPr>
              <a:defRPr/>
            </a:lvl1pPr>
          </a:lstStyle>
          <a:p>
            <a:pPr>
              <a:defRPr/>
            </a:pPr>
            <a:fld id="{4A54221F-5054-A448-BBBC-904AB20E2027}" type="slidenum">
              <a:rPr lang="en-US" altLang="en-US"/>
              <a:pPr>
                <a:defRPr/>
              </a:pPr>
              <a:t>‹#›</a:t>
            </a:fld>
            <a:endParaRPr lang="en-US" altLang="en-US"/>
          </a:p>
        </p:txBody>
      </p:sp>
    </p:spTree>
    <p:extLst>
      <p:ext uri="{BB962C8B-B14F-4D97-AF65-F5344CB8AC3E}">
        <p14:creationId xmlns:p14="http://schemas.microsoft.com/office/powerpoint/2010/main" val="409445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948" y="1311093"/>
            <a:ext cx="14436436" cy="5580529"/>
          </a:xfrm>
        </p:spPr>
        <p:txBody>
          <a:bodyPr anchor="b"/>
          <a:lstStyle>
            <a:lvl1pPr algn="l">
              <a:defRPr sz="8600" b="1"/>
            </a:lvl1pPr>
          </a:lstStyle>
          <a:p>
            <a:r>
              <a:rPr lang="en-US"/>
              <a:t>Click to edit Master title style</a:t>
            </a:r>
          </a:p>
        </p:txBody>
      </p:sp>
      <p:sp>
        <p:nvSpPr>
          <p:cNvPr id="3" name="Content Placeholder 2"/>
          <p:cNvSpPr>
            <a:spLocks noGrp="1"/>
          </p:cNvSpPr>
          <p:nvPr>
            <p:ph idx="1"/>
          </p:nvPr>
        </p:nvSpPr>
        <p:spPr>
          <a:xfrm>
            <a:off x="17158859" y="1311091"/>
            <a:ext cx="24536400" cy="28097627"/>
          </a:xfrm>
        </p:spPr>
        <p:txBody>
          <a:bodyPr/>
          <a:lstStyle>
            <a:lvl1pPr>
              <a:defRPr sz="13800"/>
            </a:lvl1pPr>
            <a:lvl2pPr>
              <a:defRPr sz="12100"/>
            </a:lvl2pPr>
            <a:lvl3pPr>
              <a:defRPr sz="103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5948" y="6891622"/>
            <a:ext cx="14436436" cy="22517098"/>
          </a:xfrm>
        </p:spPr>
        <p:txBody>
          <a:bodyPr/>
          <a:lstStyle>
            <a:lvl1pPr marL="0" indent="0">
              <a:buNone/>
              <a:defRPr sz="6000"/>
            </a:lvl1pPr>
            <a:lvl2pPr marL="1969435" indent="0">
              <a:buNone/>
              <a:defRPr sz="5200"/>
            </a:lvl2pPr>
            <a:lvl3pPr marL="3938869" indent="0">
              <a:buNone/>
              <a:defRPr sz="4300"/>
            </a:lvl3pPr>
            <a:lvl4pPr marL="5908304" indent="0">
              <a:buNone/>
              <a:defRPr sz="3900"/>
            </a:lvl4pPr>
            <a:lvl5pPr marL="7877739" indent="0">
              <a:buNone/>
              <a:defRPr sz="3900"/>
            </a:lvl5pPr>
            <a:lvl6pPr marL="9847174" indent="0">
              <a:buNone/>
              <a:defRPr sz="3900"/>
            </a:lvl6pPr>
            <a:lvl7pPr marL="11816608" indent="0">
              <a:buNone/>
              <a:defRPr sz="3900"/>
            </a:lvl7pPr>
            <a:lvl8pPr marL="13786043" indent="0">
              <a:buNone/>
              <a:defRPr sz="3900"/>
            </a:lvl8pPr>
            <a:lvl9pPr marL="15755478" indent="0">
              <a:buNone/>
              <a:defRPr sz="3900"/>
            </a:lvl9pPr>
          </a:lstStyle>
          <a:p>
            <a:pPr lvl="0"/>
            <a:r>
              <a:rPr lang="en-US"/>
              <a:t>Click to edit Master text styles</a:t>
            </a:r>
          </a:p>
        </p:txBody>
      </p:sp>
      <p:sp>
        <p:nvSpPr>
          <p:cNvPr id="5" name="Rectangle 4">
            <a:extLst>
              <a:ext uri="{FF2B5EF4-FFF2-40B4-BE49-F238E27FC236}">
                <a16:creationId xmlns:a16="http://schemas.microsoft.com/office/drawing/2014/main" id="{820AA5D8-7F6F-8956-1441-6D28F3E37F5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20688C-3A44-3AB1-0AED-BA7852B6FA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C87B96-126B-0E80-94D4-A71D0D66F5FA}"/>
              </a:ext>
            </a:extLst>
          </p:cNvPr>
          <p:cNvSpPr>
            <a:spLocks noGrp="1" noChangeArrowheads="1"/>
          </p:cNvSpPr>
          <p:nvPr>
            <p:ph type="sldNum" sz="quarter" idx="12"/>
          </p:nvPr>
        </p:nvSpPr>
        <p:spPr>
          <a:ln/>
        </p:spPr>
        <p:txBody>
          <a:bodyPr/>
          <a:lstStyle>
            <a:lvl1pPr>
              <a:defRPr/>
            </a:lvl1pPr>
          </a:lstStyle>
          <a:p>
            <a:pPr>
              <a:defRPr/>
            </a:pPr>
            <a:fld id="{3D377F14-F62E-564D-9681-0C2A658043B2}" type="slidenum">
              <a:rPr lang="en-US" altLang="en-US"/>
              <a:pPr>
                <a:defRPr/>
              </a:pPr>
              <a:t>‹#›</a:t>
            </a:fld>
            <a:endParaRPr lang="en-US" altLang="en-US"/>
          </a:p>
        </p:txBody>
      </p:sp>
    </p:spTree>
    <p:extLst>
      <p:ext uri="{BB962C8B-B14F-4D97-AF65-F5344CB8AC3E}">
        <p14:creationId xmlns:p14="http://schemas.microsoft.com/office/powerpoint/2010/main" val="4179768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675" y="23041540"/>
            <a:ext cx="26337491" cy="2723027"/>
          </a:xfrm>
        </p:spPr>
        <p:txBody>
          <a:bodyPr anchor="b"/>
          <a:lstStyle>
            <a:lvl1pPr algn="l">
              <a:defRPr sz="8600" b="1"/>
            </a:lvl1pPr>
          </a:lstStyle>
          <a:p>
            <a:r>
              <a:rPr lang="en-US"/>
              <a:t>Click to edit Master title style</a:t>
            </a:r>
          </a:p>
        </p:txBody>
      </p:sp>
      <p:sp>
        <p:nvSpPr>
          <p:cNvPr id="3" name="Picture Placeholder 2"/>
          <p:cNvSpPr>
            <a:spLocks noGrp="1"/>
          </p:cNvSpPr>
          <p:nvPr>
            <p:ph type="pic" idx="1"/>
          </p:nvPr>
        </p:nvSpPr>
        <p:spPr>
          <a:xfrm>
            <a:off x="8603675" y="2938187"/>
            <a:ext cx="26337491" cy="19753729"/>
          </a:xfrm>
        </p:spPr>
        <p:txBody>
          <a:bodyPr/>
          <a:lstStyle>
            <a:lvl1pPr marL="0" indent="0">
              <a:buNone/>
              <a:defRPr sz="13800"/>
            </a:lvl1pPr>
            <a:lvl2pPr marL="1969435" indent="0">
              <a:buNone/>
              <a:defRPr sz="12100"/>
            </a:lvl2pPr>
            <a:lvl3pPr marL="3938869" indent="0">
              <a:buNone/>
              <a:defRPr sz="10300"/>
            </a:lvl3pPr>
            <a:lvl4pPr marL="5908304" indent="0">
              <a:buNone/>
              <a:defRPr sz="8600"/>
            </a:lvl4pPr>
            <a:lvl5pPr marL="7877739" indent="0">
              <a:buNone/>
              <a:defRPr sz="8600"/>
            </a:lvl5pPr>
            <a:lvl6pPr marL="9847174" indent="0">
              <a:buNone/>
              <a:defRPr sz="8600"/>
            </a:lvl6pPr>
            <a:lvl7pPr marL="11816608" indent="0">
              <a:buNone/>
              <a:defRPr sz="8600"/>
            </a:lvl7pPr>
            <a:lvl8pPr marL="13786043" indent="0">
              <a:buNone/>
              <a:defRPr sz="8600"/>
            </a:lvl8pPr>
            <a:lvl9pPr marL="15755478" indent="0">
              <a:buNone/>
              <a:defRPr sz="8600"/>
            </a:lvl9pPr>
          </a:lstStyle>
          <a:p>
            <a:pPr lvl="0"/>
            <a:endParaRPr lang="en-US" noProof="0" dirty="0"/>
          </a:p>
        </p:txBody>
      </p:sp>
      <p:sp>
        <p:nvSpPr>
          <p:cNvPr id="4" name="Text Placeholder 3"/>
          <p:cNvSpPr>
            <a:spLocks noGrp="1"/>
          </p:cNvSpPr>
          <p:nvPr>
            <p:ph type="body" sz="half" idx="2"/>
          </p:nvPr>
        </p:nvSpPr>
        <p:spPr>
          <a:xfrm>
            <a:off x="8603675" y="25764567"/>
            <a:ext cx="26337491" cy="3859306"/>
          </a:xfrm>
        </p:spPr>
        <p:txBody>
          <a:bodyPr/>
          <a:lstStyle>
            <a:lvl1pPr marL="0" indent="0">
              <a:buNone/>
              <a:defRPr sz="6000"/>
            </a:lvl1pPr>
            <a:lvl2pPr marL="1969435" indent="0">
              <a:buNone/>
              <a:defRPr sz="5200"/>
            </a:lvl2pPr>
            <a:lvl3pPr marL="3938869" indent="0">
              <a:buNone/>
              <a:defRPr sz="4300"/>
            </a:lvl3pPr>
            <a:lvl4pPr marL="5908304" indent="0">
              <a:buNone/>
              <a:defRPr sz="3900"/>
            </a:lvl4pPr>
            <a:lvl5pPr marL="7877739" indent="0">
              <a:buNone/>
              <a:defRPr sz="3900"/>
            </a:lvl5pPr>
            <a:lvl6pPr marL="9847174" indent="0">
              <a:buNone/>
              <a:defRPr sz="3900"/>
            </a:lvl6pPr>
            <a:lvl7pPr marL="11816608" indent="0">
              <a:buNone/>
              <a:defRPr sz="3900"/>
            </a:lvl7pPr>
            <a:lvl8pPr marL="13786043" indent="0">
              <a:buNone/>
              <a:defRPr sz="3900"/>
            </a:lvl8pPr>
            <a:lvl9pPr marL="15755478" indent="0">
              <a:buNone/>
              <a:defRPr sz="3900"/>
            </a:lvl9pPr>
          </a:lstStyle>
          <a:p>
            <a:pPr lvl="0"/>
            <a:r>
              <a:rPr lang="en-US"/>
              <a:t>Click to edit Master text styles</a:t>
            </a:r>
          </a:p>
        </p:txBody>
      </p:sp>
      <p:sp>
        <p:nvSpPr>
          <p:cNvPr id="5" name="Rectangle 4">
            <a:extLst>
              <a:ext uri="{FF2B5EF4-FFF2-40B4-BE49-F238E27FC236}">
                <a16:creationId xmlns:a16="http://schemas.microsoft.com/office/drawing/2014/main" id="{4A0AA4F4-26AA-0E03-6107-0209FEE861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4B4B61C-F021-15E7-F17C-14EFAB2BD2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13C04F2-6797-F487-28C9-3069710B75E6}"/>
              </a:ext>
            </a:extLst>
          </p:cNvPr>
          <p:cNvSpPr>
            <a:spLocks noGrp="1" noChangeArrowheads="1"/>
          </p:cNvSpPr>
          <p:nvPr>
            <p:ph type="sldNum" sz="quarter" idx="12"/>
          </p:nvPr>
        </p:nvSpPr>
        <p:spPr>
          <a:ln/>
        </p:spPr>
        <p:txBody>
          <a:bodyPr/>
          <a:lstStyle>
            <a:lvl1pPr>
              <a:defRPr/>
            </a:lvl1pPr>
          </a:lstStyle>
          <a:p>
            <a:pPr>
              <a:defRPr/>
            </a:pPr>
            <a:fld id="{7E5E339E-16E2-274C-8C7D-158CA33B7CF5}" type="slidenum">
              <a:rPr lang="en-US" altLang="en-US"/>
              <a:pPr>
                <a:defRPr/>
              </a:pPr>
              <a:t>‹#›</a:t>
            </a:fld>
            <a:endParaRPr lang="en-US" altLang="en-US"/>
          </a:p>
        </p:txBody>
      </p:sp>
    </p:spTree>
    <p:extLst>
      <p:ext uri="{BB962C8B-B14F-4D97-AF65-F5344CB8AC3E}">
        <p14:creationId xmlns:p14="http://schemas.microsoft.com/office/powerpoint/2010/main" val="368810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04876C-11A7-DA8A-4B72-9BC8FDE03ACE}"/>
              </a:ext>
            </a:extLst>
          </p:cNvPr>
          <p:cNvSpPr>
            <a:spLocks noGrp="1" noChangeArrowheads="1"/>
          </p:cNvSpPr>
          <p:nvPr>
            <p:ph type="title"/>
          </p:nvPr>
        </p:nvSpPr>
        <p:spPr bwMode="auto">
          <a:xfrm>
            <a:off x="2195513" y="1317625"/>
            <a:ext cx="395001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15" tIns="219408" rIns="438815" bIns="21940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8B2FD3A-75A0-1AAE-B2B2-650ECD4879EF}"/>
              </a:ext>
            </a:extLst>
          </p:cNvPr>
          <p:cNvSpPr>
            <a:spLocks noGrp="1" noChangeArrowheads="1"/>
          </p:cNvSpPr>
          <p:nvPr>
            <p:ph type="body" idx="1"/>
          </p:nvPr>
        </p:nvSpPr>
        <p:spPr bwMode="auto">
          <a:xfrm>
            <a:off x="2195513" y="7678738"/>
            <a:ext cx="39500175" cy="2172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15" tIns="219408" rIns="438815" bIns="21940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3908" name="Rectangle 4">
            <a:extLst>
              <a:ext uri="{FF2B5EF4-FFF2-40B4-BE49-F238E27FC236}">
                <a16:creationId xmlns:a16="http://schemas.microsoft.com/office/drawing/2014/main" id="{B94BDCA5-F099-CB44-C88D-38A9C5C5B3F9}"/>
              </a:ext>
            </a:extLst>
          </p:cNvPr>
          <p:cNvSpPr>
            <a:spLocks noGrp="1" noChangeArrowheads="1"/>
          </p:cNvSpPr>
          <p:nvPr>
            <p:ph type="dt" sz="half" idx="2"/>
          </p:nvPr>
        </p:nvSpPr>
        <p:spPr bwMode="auto">
          <a:xfrm>
            <a:off x="2195513" y="29979938"/>
            <a:ext cx="10239375" cy="2286000"/>
          </a:xfrm>
          <a:prstGeom prst="rect">
            <a:avLst/>
          </a:prstGeom>
          <a:noFill/>
          <a:ln w="9525">
            <a:noFill/>
            <a:miter lim="800000"/>
            <a:headEnd/>
            <a:tailEnd/>
          </a:ln>
          <a:effectLst/>
        </p:spPr>
        <p:txBody>
          <a:bodyPr vert="horz" wrap="square" lIns="438815" tIns="219408" rIns="438815" bIns="219408" numCol="1" anchor="t" anchorCtr="0" compatLnSpc="1">
            <a:prstTxWarp prst="textNoShape">
              <a:avLst/>
            </a:prstTxWarp>
          </a:bodyPr>
          <a:lstStyle>
            <a:lvl1pPr eaLnBrk="1" hangingPunct="1">
              <a:defRPr sz="6900">
                <a:latin typeface="Arial" pitchFamily="-110" charset="0"/>
                <a:ea typeface="+mn-ea"/>
              </a:defRPr>
            </a:lvl1pPr>
          </a:lstStyle>
          <a:p>
            <a:pPr>
              <a:defRPr/>
            </a:pPr>
            <a:endParaRPr lang="en-US"/>
          </a:p>
        </p:txBody>
      </p:sp>
      <p:sp>
        <p:nvSpPr>
          <p:cNvPr id="123909" name="Rectangle 5">
            <a:extLst>
              <a:ext uri="{FF2B5EF4-FFF2-40B4-BE49-F238E27FC236}">
                <a16:creationId xmlns:a16="http://schemas.microsoft.com/office/drawing/2014/main" id="{54367B5F-F71B-ACD8-4CFF-06D228EB875D}"/>
              </a:ext>
            </a:extLst>
          </p:cNvPr>
          <p:cNvSpPr>
            <a:spLocks noGrp="1" noChangeArrowheads="1"/>
          </p:cNvSpPr>
          <p:nvPr>
            <p:ph type="ftr" sz="quarter" idx="3"/>
          </p:nvPr>
        </p:nvSpPr>
        <p:spPr bwMode="auto">
          <a:xfrm>
            <a:off x="14997113" y="29979938"/>
            <a:ext cx="13896975" cy="2286000"/>
          </a:xfrm>
          <a:prstGeom prst="rect">
            <a:avLst/>
          </a:prstGeom>
          <a:noFill/>
          <a:ln w="9525">
            <a:noFill/>
            <a:miter lim="800000"/>
            <a:headEnd/>
            <a:tailEnd/>
          </a:ln>
          <a:effectLst/>
        </p:spPr>
        <p:txBody>
          <a:bodyPr vert="horz" wrap="square" lIns="438815" tIns="219408" rIns="438815" bIns="219408" numCol="1" anchor="t" anchorCtr="0" compatLnSpc="1">
            <a:prstTxWarp prst="textNoShape">
              <a:avLst/>
            </a:prstTxWarp>
          </a:bodyPr>
          <a:lstStyle>
            <a:lvl1pPr algn="ctr" eaLnBrk="1" hangingPunct="1">
              <a:defRPr sz="6900">
                <a:latin typeface="Arial" pitchFamily="-110" charset="0"/>
                <a:ea typeface="+mn-ea"/>
              </a:defRPr>
            </a:lvl1pPr>
          </a:lstStyle>
          <a:p>
            <a:pPr>
              <a:defRPr/>
            </a:pPr>
            <a:endParaRPr lang="en-US"/>
          </a:p>
        </p:txBody>
      </p:sp>
      <p:sp>
        <p:nvSpPr>
          <p:cNvPr id="123910" name="Rectangle 6">
            <a:extLst>
              <a:ext uri="{FF2B5EF4-FFF2-40B4-BE49-F238E27FC236}">
                <a16:creationId xmlns:a16="http://schemas.microsoft.com/office/drawing/2014/main" id="{BC63C6CA-20BF-7F84-7362-F4D3BD00538A}"/>
              </a:ext>
            </a:extLst>
          </p:cNvPr>
          <p:cNvSpPr>
            <a:spLocks noGrp="1" noChangeArrowheads="1"/>
          </p:cNvSpPr>
          <p:nvPr>
            <p:ph type="sldNum" sz="quarter" idx="4"/>
          </p:nvPr>
        </p:nvSpPr>
        <p:spPr bwMode="auto">
          <a:xfrm>
            <a:off x="31456313" y="29979938"/>
            <a:ext cx="10239375" cy="2286000"/>
          </a:xfrm>
          <a:prstGeom prst="rect">
            <a:avLst/>
          </a:prstGeom>
          <a:noFill/>
          <a:ln w="9525">
            <a:noFill/>
            <a:miter lim="800000"/>
            <a:headEnd/>
            <a:tailEnd/>
          </a:ln>
          <a:effectLst/>
        </p:spPr>
        <p:txBody>
          <a:bodyPr vert="horz" wrap="square" lIns="438815" tIns="219408" rIns="438815" bIns="219408" numCol="1" anchor="t" anchorCtr="0" compatLnSpc="1">
            <a:prstTxWarp prst="textNoShape">
              <a:avLst/>
            </a:prstTxWarp>
          </a:bodyPr>
          <a:lstStyle>
            <a:lvl1pPr algn="r" eaLnBrk="1" hangingPunct="1">
              <a:defRPr sz="6900"/>
            </a:lvl1pPr>
          </a:lstStyle>
          <a:p>
            <a:pPr>
              <a:defRPr/>
            </a:pPr>
            <a:fld id="{E21FEF57-1FAB-8D42-9D13-32C1237697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110" charset="-128"/>
          <a:cs typeface="ＭＳ Ｐゴシック" pitchFamily="-110" charset="-128"/>
        </a:defRPr>
      </a:lvl1pPr>
      <a:lvl2pPr algn="ctr" defTabSz="4389438" rtl="0" eaLnBrk="0" fontAlgn="base" hangingPunct="0">
        <a:spcBef>
          <a:spcPct val="0"/>
        </a:spcBef>
        <a:spcAft>
          <a:spcPct val="0"/>
        </a:spcAft>
        <a:defRPr sz="21100">
          <a:solidFill>
            <a:schemeClr val="tx2"/>
          </a:solidFill>
          <a:latin typeface="Arial" pitchFamily="-110" charset="0"/>
          <a:ea typeface="ＭＳ Ｐゴシック" pitchFamily="-110" charset="-128"/>
          <a:cs typeface="ＭＳ Ｐゴシック" pitchFamily="-110" charset="-128"/>
        </a:defRPr>
      </a:lvl2pPr>
      <a:lvl3pPr algn="ctr" defTabSz="4389438" rtl="0" eaLnBrk="0" fontAlgn="base" hangingPunct="0">
        <a:spcBef>
          <a:spcPct val="0"/>
        </a:spcBef>
        <a:spcAft>
          <a:spcPct val="0"/>
        </a:spcAft>
        <a:defRPr sz="21100">
          <a:solidFill>
            <a:schemeClr val="tx2"/>
          </a:solidFill>
          <a:latin typeface="Arial" pitchFamily="-110" charset="0"/>
          <a:ea typeface="ＭＳ Ｐゴシック" pitchFamily="-110" charset="-128"/>
          <a:cs typeface="ＭＳ Ｐゴシック" pitchFamily="-110" charset="-128"/>
        </a:defRPr>
      </a:lvl3pPr>
      <a:lvl4pPr algn="ctr" defTabSz="4389438" rtl="0" eaLnBrk="0" fontAlgn="base" hangingPunct="0">
        <a:spcBef>
          <a:spcPct val="0"/>
        </a:spcBef>
        <a:spcAft>
          <a:spcPct val="0"/>
        </a:spcAft>
        <a:defRPr sz="21100">
          <a:solidFill>
            <a:schemeClr val="tx2"/>
          </a:solidFill>
          <a:latin typeface="Arial" pitchFamily="-110" charset="0"/>
          <a:ea typeface="ＭＳ Ｐゴシック" pitchFamily="-110" charset="-128"/>
          <a:cs typeface="ＭＳ Ｐゴシック" pitchFamily="-110" charset="-128"/>
        </a:defRPr>
      </a:lvl4pPr>
      <a:lvl5pPr algn="ctr" defTabSz="4389438" rtl="0" eaLnBrk="0" fontAlgn="base" hangingPunct="0">
        <a:spcBef>
          <a:spcPct val="0"/>
        </a:spcBef>
        <a:spcAft>
          <a:spcPct val="0"/>
        </a:spcAft>
        <a:defRPr sz="21100">
          <a:solidFill>
            <a:schemeClr val="tx2"/>
          </a:solidFill>
          <a:latin typeface="Arial" pitchFamily="-110" charset="0"/>
          <a:ea typeface="ＭＳ Ｐゴシック" pitchFamily="-110" charset="-128"/>
          <a:cs typeface="ＭＳ Ｐゴシック" pitchFamily="-110" charset="-128"/>
        </a:defRPr>
      </a:lvl5pPr>
      <a:lvl6pPr marL="1969435" algn="ctr" defTabSz="4390198" rtl="0" fontAlgn="base">
        <a:spcBef>
          <a:spcPct val="0"/>
        </a:spcBef>
        <a:spcAft>
          <a:spcPct val="0"/>
        </a:spcAft>
        <a:defRPr sz="21100">
          <a:solidFill>
            <a:schemeClr val="tx2"/>
          </a:solidFill>
          <a:latin typeface="Arial" pitchFamily="-110" charset="0"/>
        </a:defRPr>
      </a:lvl6pPr>
      <a:lvl7pPr marL="3938869" algn="ctr" defTabSz="4390198" rtl="0" fontAlgn="base">
        <a:spcBef>
          <a:spcPct val="0"/>
        </a:spcBef>
        <a:spcAft>
          <a:spcPct val="0"/>
        </a:spcAft>
        <a:defRPr sz="21100">
          <a:solidFill>
            <a:schemeClr val="tx2"/>
          </a:solidFill>
          <a:latin typeface="Arial" pitchFamily="-110" charset="0"/>
        </a:defRPr>
      </a:lvl7pPr>
      <a:lvl8pPr marL="5908304" algn="ctr" defTabSz="4390198" rtl="0" fontAlgn="base">
        <a:spcBef>
          <a:spcPct val="0"/>
        </a:spcBef>
        <a:spcAft>
          <a:spcPct val="0"/>
        </a:spcAft>
        <a:defRPr sz="21100">
          <a:solidFill>
            <a:schemeClr val="tx2"/>
          </a:solidFill>
          <a:latin typeface="Arial" pitchFamily="-110" charset="0"/>
        </a:defRPr>
      </a:lvl8pPr>
      <a:lvl9pPr marL="7877739" algn="ctr" defTabSz="4390198" rtl="0" fontAlgn="base">
        <a:spcBef>
          <a:spcPct val="0"/>
        </a:spcBef>
        <a:spcAft>
          <a:spcPct val="0"/>
        </a:spcAft>
        <a:defRPr sz="21100">
          <a:solidFill>
            <a:schemeClr val="tx2"/>
          </a:solidFill>
          <a:latin typeface="Arial" pitchFamily="-110" charset="0"/>
        </a:defRPr>
      </a:lvl9pPr>
    </p:titleStyle>
    <p:bodyStyle>
      <a:lvl1pPr marL="1647825" indent="-1647825" algn="l" defTabSz="4389438" rtl="0" eaLnBrk="0" fontAlgn="base" hangingPunct="0">
        <a:spcBef>
          <a:spcPct val="20000"/>
        </a:spcBef>
        <a:spcAft>
          <a:spcPct val="0"/>
        </a:spcAft>
        <a:buChar char="•"/>
        <a:defRPr sz="15500">
          <a:solidFill>
            <a:schemeClr val="tx1"/>
          </a:solidFill>
          <a:latin typeface="+mn-lt"/>
          <a:ea typeface="ＭＳ Ｐゴシック" pitchFamily="-110" charset="-128"/>
          <a:cs typeface="ＭＳ Ｐゴシック" pitchFamily="-110" charset="-128"/>
        </a:defRPr>
      </a:lvl1pPr>
      <a:lvl2pPr marL="3562350" indent="-1366838" algn="l" defTabSz="4389438" rtl="0" eaLnBrk="0" fontAlgn="base" hangingPunct="0">
        <a:spcBef>
          <a:spcPct val="20000"/>
        </a:spcBef>
        <a:spcAft>
          <a:spcPct val="0"/>
        </a:spcAft>
        <a:buChar char="–"/>
        <a:defRPr sz="13400">
          <a:solidFill>
            <a:schemeClr val="tx1"/>
          </a:solidFill>
          <a:latin typeface="+mn-lt"/>
          <a:ea typeface="ＭＳ Ｐゴシック" pitchFamily="-110" charset="-128"/>
        </a:defRPr>
      </a:lvl2pPr>
      <a:lvl3pPr marL="5483225" indent="-1093788" algn="l" defTabSz="4389438" rtl="0" eaLnBrk="0" fontAlgn="base" hangingPunct="0">
        <a:spcBef>
          <a:spcPct val="20000"/>
        </a:spcBef>
        <a:spcAft>
          <a:spcPct val="0"/>
        </a:spcAft>
        <a:buChar char="•"/>
        <a:defRPr sz="11600">
          <a:solidFill>
            <a:schemeClr val="tx1"/>
          </a:solidFill>
          <a:latin typeface="+mn-lt"/>
          <a:ea typeface="ＭＳ Ｐゴシック" pitchFamily="-110" charset="-128"/>
        </a:defRPr>
      </a:lvl3pPr>
      <a:lvl4pPr marL="7678738" indent="-1093788" algn="l" defTabSz="4389438" rtl="0" eaLnBrk="0" fontAlgn="base" hangingPunct="0">
        <a:spcBef>
          <a:spcPct val="20000"/>
        </a:spcBef>
        <a:spcAft>
          <a:spcPct val="0"/>
        </a:spcAft>
        <a:buChar char="–"/>
        <a:defRPr sz="9500">
          <a:solidFill>
            <a:schemeClr val="tx1"/>
          </a:solidFill>
          <a:latin typeface="+mn-lt"/>
          <a:ea typeface="ＭＳ Ｐゴシック" pitchFamily="-110" charset="-128"/>
        </a:defRPr>
      </a:lvl4pPr>
      <a:lvl5pPr marL="9874250" indent="-1093788" algn="l" defTabSz="4389438" rtl="0" eaLnBrk="0" fontAlgn="base" hangingPunct="0">
        <a:spcBef>
          <a:spcPct val="20000"/>
        </a:spcBef>
        <a:spcAft>
          <a:spcPct val="0"/>
        </a:spcAft>
        <a:buChar char="»"/>
        <a:defRPr sz="9500">
          <a:solidFill>
            <a:schemeClr val="tx1"/>
          </a:solidFill>
          <a:latin typeface="+mn-lt"/>
          <a:ea typeface="ＭＳ Ｐゴシック" pitchFamily="-110" charset="-128"/>
        </a:defRPr>
      </a:lvl5pPr>
      <a:lvl6pPr marL="11843962" indent="-1094130" algn="l" defTabSz="4390198" rtl="0" fontAlgn="base">
        <a:spcBef>
          <a:spcPct val="20000"/>
        </a:spcBef>
        <a:spcAft>
          <a:spcPct val="0"/>
        </a:spcAft>
        <a:buChar char="»"/>
        <a:defRPr sz="9500">
          <a:solidFill>
            <a:schemeClr val="tx1"/>
          </a:solidFill>
          <a:latin typeface="+mn-lt"/>
          <a:ea typeface="ＭＳ Ｐゴシック" pitchFamily="-110" charset="-128"/>
        </a:defRPr>
      </a:lvl6pPr>
      <a:lvl7pPr marL="13813396" indent="-1094130" algn="l" defTabSz="4390198" rtl="0" fontAlgn="base">
        <a:spcBef>
          <a:spcPct val="20000"/>
        </a:spcBef>
        <a:spcAft>
          <a:spcPct val="0"/>
        </a:spcAft>
        <a:buChar char="»"/>
        <a:defRPr sz="9500">
          <a:solidFill>
            <a:schemeClr val="tx1"/>
          </a:solidFill>
          <a:latin typeface="+mn-lt"/>
          <a:ea typeface="ＭＳ Ｐゴシック" pitchFamily="-110" charset="-128"/>
        </a:defRPr>
      </a:lvl7pPr>
      <a:lvl8pPr marL="15782831" indent="-1094130" algn="l" defTabSz="4390198" rtl="0" fontAlgn="base">
        <a:spcBef>
          <a:spcPct val="20000"/>
        </a:spcBef>
        <a:spcAft>
          <a:spcPct val="0"/>
        </a:spcAft>
        <a:buChar char="»"/>
        <a:defRPr sz="9500">
          <a:solidFill>
            <a:schemeClr val="tx1"/>
          </a:solidFill>
          <a:latin typeface="+mn-lt"/>
          <a:ea typeface="ＭＳ Ｐゴシック" pitchFamily="-110" charset="-128"/>
        </a:defRPr>
      </a:lvl8pPr>
      <a:lvl9pPr marL="17752266" indent="-1094130" algn="l" defTabSz="4390198" rtl="0" fontAlgn="base">
        <a:spcBef>
          <a:spcPct val="20000"/>
        </a:spcBef>
        <a:spcAft>
          <a:spcPct val="0"/>
        </a:spcAft>
        <a:buChar char="»"/>
        <a:defRPr sz="9500">
          <a:solidFill>
            <a:schemeClr val="tx1"/>
          </a:solidFill>
          <a:latin typeface="+mn-lt"/>
          <a:ea typeface="ＭＳ Ｐゴシック" pitchFamily="-110" charset="-128"/>
        </a:defRPr>
      </a:lvl9pPr>
    </p:bodyStyle>
    <p:otherStyle>
      <a:defPPr>
        <a:defRPr lang="en-US"/>
      </a:defPPr>
      <a:lvl1pPr marL="0" algn="l" defTabSz="1969435" rtl="0" eaLnBrk="1" latinLnBrk="0" hangingPunct="1">
        <a:defRPr sz="7800" kern="1200">
          <a:solidFill>
            <a:schemeClr val="tx1"/>
          </a:solidFill>
          <a:latin typeface="+mn-lt"/>
          <a:ea typeface="+mn-ea"/>
          <a:cs typeface="+mn-cs"/>
        </a:defRPr>
      </a:lvl1pPr>
      <a:lvl2pPr marL="1969435" algn="l" defTabSz="1969435" rtl="0" eaLnBrk="1" latinLnBrk="0" hangingPunct="1">
        <a:defRPr sz="7800" kern="1200">
          <a:solidFill>
            <a:schemeClr val="tx1"/>
          </a:solidFill>
          <a:latin typeface="+mn-lt"/>
          <a:ea typeface="+mn-ea"/>
          <a:cs typeface="+mn-cs"/>
        </a:defRPr>
      </a:lvl2pPr>
      <a:lvl3pPr marL="3938869" algn="l" defTabSz="1969435" rtl="0" eaLnBrk="1" latinLnBrk="0" hangingPunct="1">
        <a:defRPr sz="7800" kern="1200">
          <a:solidFill>
            <a:schemeClr val="tx1"/>
          </a:solidFill>
          <a:latin typeface="+mn-lt"/>
          <a:ea typeface="+mn-ea"/>
          <a:cs typeface="+mn-cs"/>
        </a:defRPr>
      </a:lvl3pPr>
      <a:lvl4pPr marL="5908304" algn="l" defTabSz="1969435" rtl="0" eaLnBrk="1" latinLnBrk="0" hangingPunct="1">
        <a:defRPr sz="7800" kern="1200">
          <a:solidFill>
            <a:schemeClr val="tx1"/>
          </a:solidFill>
          <a:latin typeface="+mn-lt"/>
          <a:ea typeface="+mn-ea"/>
          <a:cs typeface="+mn-cs"/>
        </a:defRPr>
      </a:lvl4pPr>
      <a:lvl5pPr marL="7877739" algn="l" defTabSz="1969435" rtl="0" eaLnBrk="1" latinLnBrk="0" hangingPunct="1">
        <a:defRPr sz="7800" kern="1200">
          <a:solidFill>
            <a:schemeClr val="tx1"/>
          </a:solidFill>
          <a:latin typeface="+mn-lt"/>
          <a:ea typeface="+mn-ea"/>
          <a:cs typeface="+mn-cs"/>
        </a:defRPr>
      </a:lvl5pPr>
      <a:lvl6pPr marL="9847174" algn="l" defTabSz="1969435" rtl="0" eaLnBrk="1" latinLnBrk="0" hangingPunct="1">
        <a:defRPr sz="7800" kern="1200">
          <a:solidFill>
            <a:schemeClr val="tx1"/>
          </a:solidFill>
          <a:latin typeface="+mn-lt"/>
          <a:ea typeface="+mn-ea"/>
          <a:cs typeface="+mn-cs"/>
        </a:defRPr>
      </a:lvl6pPr>
      <a:lvl7pPr marL="11816608" algn="l" defTabSz="1969435" rtl="0" eaLnBrk="1" latinLnBrk="0" hangingPunct="1">
        <a:defRPr sz="7800" kern="1200">
          <a:solidFill>
            <a:schemeClr val="tx1"/>
          </a:solidFill>
          <a:latin typeface="+mn-lt"/>
          <a:ea typeface="+mn-ea"/>
          <a:cs typeface="+mn-cs"/>
        </a:defRPr>
      </a:lvl7pPr>
      <a:lvl8pPr marL="13786043" algn="l" defTabSz="1969435" rtl="0" eaLnBrk="1" latinLnBrk="0" hangingPunct="1">
        <a:defRPr sz="7800" kern="1200">
          <a:solidFill>
            <a:schemeClr val="tx1"/>
          </a:solidFill>
          <a:latin typeface="+mn-lt"/>
          <a:ea typeface="+mn-ea"/>
          <a:cs typeface="+mn-cs"/>
        </a:defRPr>
      </a:lvl8pPr>
      <a:lvl9pPr marL="15755478" algn="l" defTabSz="1969435"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ncbi.nlm.nih.gov/pubmed/23714854" TargetMode="External"/><Relationship Id="rId3" Type="http://schemas.microsoft.com/office/2018/10/relationships/comments" Target="../comments/modernComment_100_0.xml"/><Relationship Id="rId7" Type="http://schemas.openxmlformats.org/officeDocument/2006/relationships/hyperlink" Target="https://www.ncbi.nlm.nih.gov/pubmed/33750914"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emf"/><Relationship Id="rId10" Type="http://schemas.openxmlformats.org/officeDocument/2006/relationships/image" Target="../media/image4.png"/><Relationship Id="rId4" Type="http://schemas.openxmlformats.org/officeDocument/2006/relationships/image" Target="../media/image1.emf"/><Relationship Id="rId9" Type="http://schemas.openxmlformats.org/officeDocument/2006/relationships/hyperlink" Target="https://www.ncbi.nlm.nih.gov/pubmed/32442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42">
            <a:extLst>
              <a:ext uri="{FF2B5EF4-FFF2-40B4-BE49-F238E27FC236}">
                <a16:creationId xmlns:a16="http://schemas.microsoft.com/office/drawing/2014/main" id="{720002E6-9BAB-7989-FD75-13246EAD4EF8}"/>
              </a:ext>
            </a:extLst>
          </p:cNvPr>
          <p:cNvSpPr txBox="1">
            <a:spLocks noChangeArrowheads="1"/>
          </p:cNvSpPr>
          <p:nvPr/>
        </p:nvSpPr>
        <p:spPr bwMode="auto">
          <a:xfrm>
            <a:off x="28714758" y="13507623"/>
            <a:ext cx="13299130" cy="922279"/>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5200" b="1" dirty="0">
              <a:solidFill>
                <a:schemeClr val="bg1"/>
              </a:solidFill>
            </a:endParaRPr>
          </a:p>
        </p:txBody>
      </p:sp>
      <p:sp>
        <p:nvSpPr>
          <p:cNvPr id="17" name="Text Box 42">
            <a:extLst>
              <a:ext uri="{FF2B5EF4-FFF2-40B4-BE49-F238E27FC236}">
                <a16:creationId xmlns:a16="http://schemas.microsoft.com/office/drawing/2014/main" id="{ADFF7528-D340-6D63-6DC1-5225AB84CF21}"/>
              </a:ext>
            </a:extLst>
          </p:cNvPr>
          <p:cNvSpPr txBox="1">
            <a:spLocks noChangeArrowheads="1"/>
          </p:cNvSpPr>
          <p:nvPr/>
        </p:nvSpPr>
        <p:spPr bwMode="auto">
          <a:xfrm>
            <a:off x="15550450" y="30018038"/>
            <a:ext cx="13321372" cy="102841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5200" b="1" dirty="0">
              <a:solidFill>
                <a:schemeClr val="bg1"/>
              </a:solidFill>
            </a:endParaRPr>
          </a:p>
        </p:txBody>
      </p:sp>
      <p:sp>
        <p:nvSpPr>
          <p:cNvPr id="10" name="Text Box 42">
            <a:extLst>
              <a:ext uri="{FF2B5EF4-FFF2-40B4-BE49-F238E27FC236}">
                <a16:creationId xmlns:a16="http://schemas.microsoft.com/office/drawing/2014/main" id="{B551FF18-8869-2B5C-2277-86E5DDA7FB20}"/>
              </a:ext>
            </a:extLst>
          </p:cNvPr>
          <p:cNvSpPr txBox="1">
            <a:spLocks noChangeArrowheads="1"/>
          </p:cNvSpPr>
          <p:nvPr/>
        </p:nvSpPr>
        <p:spPr bwMode="auto">
          <a:xfrm>
            <a:off x="1442157" y="18043271"/>
            <a:ext cx="13622487" cy="92228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5200" b="1" dirty="0">
              <a:solidFill>
                <a:schemeClr val="bg1"/>
              </a:solidFill>
            </a:endParaRPr>
          </a:p>
        </p:txBody>
      </p:sp>
      <p:sp>
        <p:nvSpPr>
          <p:cNvPr id="13313" name="Rectangle 4">
            <a:extLst>
              <a:ext uri="{FF2B5EF4-FFF2-40B4-BE49-F238E27FC236}">
                <a16:creationId xmlns:a16="http://schemas.microsoft.com/office/drawing/2014/main" id="{3769DDE6-F9C3-B619-F787-54CD291ED028}"/>
              </a:ext>
            </a:extLst>
          </p:cNvPr>
          <p:cNvSpPr>
            <a:spLocks noGrp="1" noChangeArrowheads="1"/>
          </p:cNvSpPr>
          <p:nvPr>
            <p:ph type="title"/>
          </p:nvPr>
        </p:nvSpPr>
        <p:spPr>
          <a:xfrm>
            <a:off x="2327275" y="968375"/>
            <a:ext cx="39500175" cy="3865563"/>
          </a:xfrm>
        </p:spPr>
        <p:txBody>
          <a:bodyPr/>
          <a:lstStyle/>
          <a:p>
            <a:pPr eaLnBrk="1" hangingPunct="1"/>
            <a:r>
              <a:rPr lang="en-US" altLang="en-US" sz="6600" b="1" dirty="0">
                <a:latin typeface="Times New Roman" panose="02020603050405020304" pitchFamily="18" charset="0"/>
                <a:ea typeface="ＭＳ Ｐゴシック" panose="020B0600070205080204" pitchFamily="34" charset="-128"/>
              </a:rPr>
              <a:t>Identifying Diagnostic &amp; Prognostic Biomarker Signatures in Lung Cancer</a:t>
            </a:r>
            <a:br>
              <a:rPr lang="en-US" altLang="en-US" sz="6600" b="1" dirty="0">
                <a:latin typeface="Times New Roman" panose="02020603050405020304" pitchFamily="18" charset="0"/>
                <a:ea typeface="ＭＳ Ｐゴシック" panose="020B0600070205080204" pitchFamily="34" charset="-128"/>
              </a:rPr>
            </a:br>
            <a:r>
              <a:rPr lang="en-US" altLang="en-US" sz="5400" i="1" dirty="0">
                <a:latin typeface="Times New Roman" panose="02020603050405020304" pitchFamily="18" charset="0"/>
                <a:ea typeface="ＭＳ Ｐゴシック" panose="020B0600070205080204" pitchFamily="34" charset="-128"/>
              </a:rPr>
              <a:t>Yash Singh, Abhay Raheja, Mohit Sai – Karuna Mittal, Shrikant Pawar</a:t>
            </a:r>
            <a:br>
              <a:rPr lang="en-US" altLang="en-US" sz="5400" i="1" dirty="0">
                <a:latin typeface="Times New Roman" panose="02020603050405020304" pitchFamily="18" charset="0"/>
                <a:ea typeface="ＭＳ Ｐゴシック" panose="020B0600070205080204" pitchFamily="34" charset="-128"/>
              </a:rPr>
            </a:br>
            <a:r>
              <a:rPr lang="en-US" altLang="en-US" sz="5200" i="1" dirty="0">
                <a:latin typeface="Times New Roman" panose="02020603050405020304" pitchFamily="18" charset="0"/>
                <a:ea typeface="ＭＳ Ｐゴシック" panose="020B0600070205080204" pitchFamily="34" charset="-128"/>
              </a:rPr>
              <a:t>Georgia Institute of Technology, Forsyth Central High School, Paul Duke STEM High School, Georgia Research Consulting, Claflin University</a:t>
            </a:r>
            <a:br>
              <a:rPr lang="en-US" altLang="en-US" sz="5400" i="1" dirty="0">
                <a:latin typeface="Times New Roman" panose="02020603050405020304" pitchFamily="18" charset="0"/>
                <a:ea typeface="ＭＳ Ｐゴシック" panose="020B0600070205080204" pitchFamily="34" charset="-128"/>
              </a:rPr>
            </a:br>
            <a:endParaRPr lang="en-US" altLang="en-US" sz="5400" i="1" dirty="0">
              <a:latin typeface="Times New Roman" panose="02020603050405020304" pitchFamily="18" charset="0"/>
              <a:ea typeface="ＭＳ Ｐゴシック" panose="020B0600070205080204" pitchFamily="34" charset="-128"/>
            </a:endParaRPr>
          </a:p>
        </p:txBody>
      </p:sp>
      <p:sp>
        <p:nvSpPr>
          <p:cNvPr id="13314" name="Text Box 9">
            <a:extLst>
              <a:ext uri="{FF2B5EF4-FFF2-40B4-BE49-F238E27FC236}">
                <a16:creationId xmlns:a16="http://schemas.microsoft.com/office/drawing/2014/main" id="{354D3A12-4783-A121-3B3E-A5BA29FCCC87}"/>
              </a:ext>
            </a:extLst>
          </p:cNvPr>
          <p:cNvSpPr txBox="1">
            <a:spLocks noChangeArrowheads="1"/>
          </p:cNvSpPr>
          <p:nvPr/>
        </p:nvSpPr>
        <p:spPr bwMode="auto">
          <a:xfrm>
            <a:off x="1517650" y="7521575"/>
            <a:ext cx="11279188" cy="37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8884" tIns="219442" rIns="438884" bIns="219442">
            <a:spAutoFit/>
          </a:bodyPr>
          <a:lstStyle>
            <a:lvl1pPr marL="685800" indent="-685800" defTabSz="4389438">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defTabSz="4389438">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defTabSz="4389438">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defTabSz="4389438">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defTabSz="4389438"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defTabSz="4389438"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defTabSz="4389438"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defTabSz="4389438"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0"/>
              </a:spcBef>
            </a:pPr>
            <a:r>
              <a:rPr lang="en-US" altLang="en-US" sz="2400" dirty="0">
                <a:latin typeface="Times New Roman" panose="02020603050405020304" pitchFamily="18" charset="0"/>
              </a:rPr>
              <a:t>Lung cancer is the second most common cancer worldwide. </a:t>
            </a:r>
          </a:p>
          <a:p>
            <a:pPr algn="just" eaLnBrk="1" hangingPunct="1">
              <a:spcBef>
                <a:spcPct val="0"/>
              </a:spcBef>
            </a:pPr>
            <a:r>
              <a:rPr lang="en-US" altLang="en-US" sz="2400" dirty="0">
                <a:latin typeface="Times New Roman" panose="02020603050405020304" pitchFamily="18" charset="0"/>
              </a:rPr>
              <a:t>Although the management of lung cancer has improved over the past decade, early detection is one of the crucial facets of outcomes of successful treatment and improved survival. </a:t>
            </a:r>
          </a:p>
          <a:p>
            <a:pPr algn="just" eaLnBrk="1" hangingPunct="1">
              <a:spcBef>
                <a:spcPct val="0"/>
              </a:spcBef>
            </a:pPr>
            <a:r>
              <a:rPr lang="en-US" altLang="en-US" sz="2400" dirty="0">
                <a:latin typeface="Times New Roman" panose="02020603050405020304" pitchFamily="18" charset="0"/>
              </a:rPr>
              <a:t>In the landscape of the pathways underlying the pathogenesis and progression of Lung cancer are those that disrupt the regular regulation of cell cycle as its precise regulation is crucial to maintain normal cell homeostasis. </a:t>
            </a:r>
          </a:p>
          <a:p>
            <a:pPr algn="just" eaLnBrk="1" hangingPunct="1">
              <a:spcBef>
                <a:spcPct val="0"/>
              </a:spcBef>
            </a:pPr>
            <a:r>
              <a:rPr lang="en-US" altLang="en-US" sz="2400" dirty="0">
                <a:latin typeface="Times New Roman" panose="02020603050405020304" pitchFamily="18" charset="0"/>
              </a:rPr>
              <a:t>The goal of this study is to evaluate the profiles of genes/pathways that play a pivotal role in the dysregulation of the cell cycle in lung cancer pathogenesis.</a:t>
            </a:r>
          </a:p>
        </p:txBody>
      </p:sp>
      <p:sp>
        <p:nvSpPr>
          <p:cNvPr id="13315" name="Line 21">
            <a:extLst>
              <a:ext uri="{FF2B5EF4-FFF2-40B4-BE49-F238E27FC236}">
                <a16:creationId xmlns:a16="http://schemas.microsoft.com/office/drawing/2014/main" id="{3252128E-1F63-3F25-402D-E530BA6943D3}"/>
              </a:ext>
            </a:extLst>
          </p:cNvPr>
          <p:cNvSpPr>
            <a:spLocks noChangeShapeType="1"/>
          </p:cNvSpPr>
          <p:nvPr/>
        </p:nvSpPr>
        <p:spPr bwMode="auto">
          <a:xfrm>
            <a:off x="996950" y="968375"/>
            <a:ext cx="41897300" cy="0"/>
          </a:xfrm>
          <a:prstGeom prst="line">
            <a:avLst/>
          </a:prstGeom>
          <a:noFill/>
          <a:ln w="50800">
            <a:solidFill>
              <a:srgbClr val="003366"/>
            </a:solidFill>
            <a:round/>
            <a:headEnd/>
            <a:tailEnd/>
          </a:ln>
          <a:extLst>
            <a:ext uri="{909E8E84-426E-40DD-AFC4-6F175D3DCCD1}">
              <a14:hiddenFill xmlns:a14="http://schemas.microsoft.com/office/drawing/2010/main">
                <a:noFill/>
              </a14:hiddenFill>
            </a:ext>
          </a:extLst>
        </p:spPr>
        <p:txBody>
          <a:bodyPr lIns="393887" tIns="196943" rIns="393887" bIns="196943"/>
          <a:lstStyle/>
          <a:p>
            <a:endParaRPr lang="en-US"/>
          </a:p>
        </p:txBody>
      </p:sp>
      <p:sp>
        <p:nvSpPr>
          <p:cNvPr id="13316" name="Line 22">
            <a:extLst>
              <a:ext uri="{FF2B5EF4-FFF2-40B4-BE49-F238E27FC236}">
                <a16:creationId xmlns:a16="http://schemas.microsoft.com/office/drawing/2014/main" id="{042B8C45-7A97-F6F3-5742-5CE1944CF4FF}"/>
              </a:ext>
            </a:extLst>
          </p:cNvPr>
          <p:cNvSpPr>
            <a:spLocks noChangeShapeType="1"/>
          </p:cNvSpPr>
          <p:nvPr/>
        </p:nvSpPr>
        <p:spPr bwMode="auto">
          <a:xfrm>
            <a:off x="996950" y="968375"/>
            <a:ext cx="0" cy="30337125"/>
          </a:xfrm>
          <a:prstGeom prst="line">
            <a:avLst/>
          </a:prstGeom>
          <a:noFill/>
          <a:ln w="50800">
            <a:solidFill>
              <a:srgbClr val="003366"/>
            </a:solidFill>
            <a:round/>
            <a:headEnd/>
            <a:tailEnd/>
          </a:ln>
          <a:extLst>
            <a:ext uri="{909E8E84-426E-40DD-AFC4-6F175D3DCCD1}">
              <a14:hiddenFill xmlns:a14="http://schemas.microsoft.com/office/drawing/2010/main">
                <a:noFill/>
              </a14:hiddenFill>
            </a:ext>
          </a:extLst>
        </p:spPr>
        <p:txBody>
          <a:bodyPr lIns="393887" tIns="196943" rIns="393887" bIns="196943"/>
          <a:lstStyle/>
          <a:p>
            <a:endParaRPr lang="en-US" dirty="0"/>
          </a:p>
        </p:txBody>
      </p:sp>
      <p:sp>
        <p:nvSpPr>
          <p:cNvPr id="13317" name="Line 23">
            <a:extLst>
              <a:ext uri="{FF2B5EF4-FFF2-40B4-BE49-F238E27FC236}">
                <a16:creationId xmlns:a16="http://schemas.microsoft.com/office/drawing/2014/main" id="{C37414DE-BD44-9BA2-F8EC-94B88437BDE2}"/>
              </a:ext>
            </a:extLst>
          </p:cNvPr>
          <p:cNvSpPr>
            <a:spLocks noChangeShapeType="1"/>
          </p:cNvSpPr>
          <p:nvPr/>
        </p:nvSpPr>
        <p:spPr bwMode="auto">
          <a:xfrm flipH="1">
            <a:off x="42894250" y="968375"/>
            <a:ext cx="0" cy="30337125"/>
          </a:xfrm>
          <a:prstGeom prst="line">
            <a:avLst/>
          </a:prstGeom>
          <a:noFill/>
          <a:ln w="50800">
            <a:solidFill>
              <a:srgbClr val="003366"/>
            </a:solidFill>
            <a:round/>
            <a:headEnd/>
            <a:tailEnd/>
          </a:ln>
          <a:extLst>
            <a:ext uri="{909E8E84-426E-40DD-AFC4-6F175D3DCCD1}">
              <a14:hiddenFill xmlns:a14="http://schemas.microsoft.com/office/drawing/2010/main">
                <a:noFill/>
              </a14:hiddenFill>
            </a:ext>
          </a:extLst>
        </p:spPr>
        <p:txBody>
          <a:bodyPr lIns="393887" tIns="196943" rIns="393887" bIns="196943"/>
          <a:lstStyle/>
          <a:p>
            <a:endParaRPr lang="en-US"/>
          </a:p>
        </p:txBody>
      </p:sp>
      <p:sp>
        <p:nvSpPr>
          <p:cNvPr id="13318" name="Line 24">
            <a:extLst>
              <a:ext uri="{FF2B5EF4-FFF2-40B4-BE49-F238E27FC236}">
                <a16:creationId xmlns:a16="http://schemas.microsoft.com/office/drawing/2014/main" id="{80ED1200-75BD-D44F-582D-222080DC1453}"/>
              </a:ext>
            </a:extLst>
          </p:cNvPr>
          <p:cNvSpPr>
            <a:spLocks noChangeShapeType="1"/>
          </p:cNvSpPr>
          <p:nvPr/>
        </p:nvSpPr>
        <p:spPr bwMode="auto">
          <a:xfrm>
            <a:off x="996950" y="31305500"/>
            <a:ext cx="41897300" cy="0"/>
          </a:xfrm>
          <a:prstGeom prst="line">
            <a:avLst/>
          </a:prstGeom>
          <a:noFill/>
          <a:ln w="50800">
            <a:solidFill>
              <a:srgbClr val="003366"/>
            </a:solidFill>
            <a:round/>
            <a:headEnd/>
            <a:tailEnd/>
          </a:ln>
          <a:extLst>
            <a:ext uri="{909E8E84-426E-40DD-AFC4-6F175D3DCCD1}">
              <a14:hiddenFill xmlns:a14="http://schemas.microsoft.com/office/drawing/2010/main">
                <a:noFill/>
              </a14:hiddenFill>
            </a:ext>
          </a:extLst>
        </p:spPr>
        <p:txBody>
          <a:bodyPr lIns="393887" tIns="196943" rIns="393887" bIns="196943"/>
          <a:lstStyle/>
          <a:p>
            <a:endParaRPr lang="en-US"/>
          </a:p>
        </p:txBody>
      </p:sp>
      <p:sp>
        <p:nvSpPr>
          <p:cNvPr id="13319" name="Line 25">
            <a:extLst>
              <a:ext uri="{FF2B5EF4-FFF2-40B4-BE49-F238E27FC236}">
                <a16:creationId xmlns:a16="http://schemas.microsoft.com/office/drawing/2014/main" id="{C7F38661-F9E2-EB85-0959-90EBC26ADC94}"/>
              </a:ext>
            </a:extLst>
          </p:cNvPr>
          <p:cNvSpPr>
            <a:spLocks noChangeShapeType="1"/>
          </p:cNvSpPr>
          <p:nvPr/>
        </p:nvSpPr>
        <p:spPr bwMode="auto">
          <a:xfrm>
            <a:off x="1995488" y="4840288"/>
            <a:ext cx="39900225" cy="0"/>
          </a:xfrm>
          <a:prstGeom prst="line">
            <a:avLst/>
          </a:prstGeom>
          <a:noFill/>
          <a:ln w="19050">
            <a:solidFill>
              <a:srgbClr val="003366"/>
            </a:solidFill>
            <a:round/>
            <a:headEnd/>
            <a:tailEnd/>
          </a:ln>
          <a:extLst>
            <a:ext uri="{909E8E84-426E-40DD-AFC4-6F175D3DCCD1}">
              <a14:hiddenFill xmlns:a14="http://schemas.microsoft.com/office/drawing/2010/main">
                <a:noFill/>
              </a14:hiddenFill>
            </a:ext>
          </a:extLst>
        </p:spPr>
        <p:txBody>
          <a:bodyPr lIns="393887" tIns="196943" rIns="393887" bIns="196943"/>
          <a:lstStyle/>
          <a:p>
            <a:endParaRPr lang="en-US"/>
          </a:p>
        </p:txBody>
      </p:sp>
      <p:grpSp>
        <p:nvGrpSpPr>
          <p:cNvPr id="13321" name="Group 40">
            <a:extLst>
              <a:ext uri="{FF2B5EF4-FFF2-40B4-BE49-F238E27FC236}">
                <a16:creationId xmlns:a16="http://schemas.microsoft.com/office/drawing/2014/main" id="{75834274-E73D-5671-1B29-1FCA2EB05606}"/>
              </a:ext>
            </a:extLst>
          </p:cNvPr>
          <p:cNvGrpSpPr>
            <a:grpSpLocks/>
          </p:cNvGrpSpPr>
          <p:nvPr/>
        </p:nvGrpSpPr>
        <p:grpSpPr bwMode="auto">
          <a:xfrm>
            <a:off x="28714758" y="14891799"/>
            <a:ext cx="13299127" cy="1701800"/>
            <a:chOff x="863" y="4704"/>
            <a:chExt cx="6337" cy="672"/>
          </a:xfrm>
        </p:grpSpPr>
        <p:sp>
          <p:nvSpPr>
            <p:cNvPr id="13441" name="Text Box 41">
              <a:extLst>
                <a:ext uri="{FF2B5EF4-FFF2-40B4-BE49-F238E27FC236}">
                  <a16:creationId xmlns:a16="http://schemas.microsoft.com/office/drawing/2014/main" id="{B278DD6C-E34C-D85B-345D-BACD85EB1F35}"/>
                </a:ext>
              </a:extLst>
            </p:cNvPr>
            <p:cNvSpPr txBox="1">
              <a:spLocks noChangeArrowheads="1"/>
            </p:cNvSpPr>
            <p:nvPr/>
          </p:nvSpPr>
          <p:spPr bwMode="auto">
            <a:xfrm>
              <a:off x="1008" y="4800"/>
              <a:ext cx="6192" cy="576"/>
            </a:xfrm>
            <a:prstGeom prst="rect">
              <a:avLst/>
            </a:prstGeom>
            <a:solidFill>
              <a:srgbClr val="FFCC00"/>
            </a:solidFill>
            <a:ln w="9525">
              <a:solidFill>
                <a:srgbClr val="FFCC00"/>
              </a:solidFill>
              <a:miter lim="800000"/>
              <a:headEnd/>
              <a:tailEnd/>
            </a:ln>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26300" b="1">
                <a:solidFill>
                  <a:schemeClr val="bg1"/>
                </a:solidFill>
              </a:endParaRPr>
            </a:p>
          </p:txBody>
        </p:sp>
        <p:sp>
          <p:nvSpPr>
            <p:cNvPr id="13442" name="Text Box 42">
              <a:extLst>
                <a:ext uri="{FF2B5EF4-FFF2-40B4-BE49-F238E27FC236}">
                  <a16:creationId xmlns:a16="http://schemas.microsoft.com/office/drawing/2014/main" id="{B623672A-035A-131E-2B71-E194C35B9386}"/>
                </a:ext>
              </a:extLst>
            </p:cNvPr>
            <p:cNvSpPr txBox="1">
              <a:spLocks noChangeArrowheads="1"/>
            </p:cNvSpPr>
            <p:nvPr/>
          </p:nvSpPr>
          <p:spPr bwMode="auto">
            <a:xfrm>
              <a:off x="863" y="4704"/>
              <a:ext cx="6193" cy="57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sz="5200" b="1" dirty="0">
                  <a:solidFill>
                    <a:schemeClr val="bg1"/>
                  </a:solidFill>
                </a:rPr>
                <a:t>Conclusions and Next Steps </a:t>
              </a:r>
            </a:p>
          </p:txBody>
        </p:sp>
      </p:grpSp>
      <p:grpSp>
        <p:nvGrpSpPr>
          <p:cNvPr id="13325" name="Group 40">
            <a:extLst>
              <a:ext uri="{FF2B5EF4-FFF2-40B4-BE49-F238E27FC236}">
                <a16:creationId xmlns:a16="http://schemas.microsoft.com/office/drawing/2014/main" id="{FA7DDC95-E8F3-763F-1BF4-FF40B0D1C504}"/>
              </a:ext>
            </a:extLst>
          </p:cNvPr>
          <p:cNvGrpSpPr>
            <a:grpSpLocks/>
          </p:cNvGrpSpPr>
          <p:nvPr/>
        </p:nvGrpSpPr>
        <p:grpSpPr bwMode="auto">
          <a:xfrm>
            <a:off x="1283502" y="11755537"/>
            <a:ext cx="13781144" cy="1701800"/>
            <a:chOff x="863" y="4704"/>
            <a:chExt cx="6337" cy="672"/>
          </a:xfrm>
        </p:grpSpPr>
        <p:sp>
          <p:nvSpPr>
            <p:cNvPr id="13433" name="Text Box 41">
              <a:extLst>
                <a:ext uri="{FF2B5EF4-FFF2-40B4-BE49-F238E27FC236}">
                  <a16:creationId xmlns:a16="http://schemas.microsoft.com/office/drawing/2014/main" id="{35812213-4F6C-90E7-8776-4C204343D44D}"/>
                </a:ext>
              </a:extLst>
            </p:cNvPr>
            <p:cNvSpPr txBox="1">
              <a:spLocks noChangeArrowheads="1"/>
            </p:cNvSpPr>
            <p:nvPr/>
          </p:nvSpPr>
          <p:spPr bwMode="auto">
            <a:xfrm>
              <a:off x="1008" y="4800"/>
              <a:ext cx="6192" cy="576"/>
            </a:xfrm>
            <a:prstGeom prst="rect">
              <a:avLst/>
            </a:prstGeom>
            <a:solidFill>
              <a:srgbClr val="FFCC00"/>
            </a:solidFill>
            <a:ln w="9525">
              <a:solidFill>
                <a:srgbClr val="FFCC00"/>
              </a:solidFill>
              <a:miter lim="800000"/>
              <a:headEnd/>
              <a:tailEnd/>
            </a:ln>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26300" b="1">
                <a:solidFill>
                  <a:schemeClr val="bg1"/>
                </a:solidFill>
              </a:endParaRPr>
            </a:p>
          </p:txBody>
        </p:sp>
        <p:sp>
          <p:nvSpPr>
            <p:cNvPr id="13434" name="Text Box 42">
              <a:extLst>
                <a:ext uri="{FF2B5EF4-FFF2-40B4-BE49-F238E27FC236}">
                  <a16:creationId xmlns:a16="http://schemas.microsoft.com/office/drawing/2014/main" id="{14840EB8-341F-7A5A-61F2-64944B278C21}"/>
                </a:ext>
              </a:extLst>
            </p:cNvPr>
            <p:cNvSpPr txBox="1">
              <a:spLocks noChangeArrowheads="1"/>
            </p:cNvSpPr>
            <p:nvPr/>
          </p:nvSpPr>
          <p:spPr bwMode="auto">
            <a:xfrm>
              <a:off x="863" y="4704"/>
              <a:ext cx="6193" cy="57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sz="5200" b="1" dirty="0">
                  <a:solidFill>
                    <a:schemeClr val="bg1"/>
                  </a:solidFill>
                </a:rPr>
                <a:t>Methods and Materials</a:t>
              </a:r>
            </a:p>
          </p:txBody>
        </p:sp>
      </p:grpSp>
      <p:grpSp>
        <p:nvGrpSpPr>
          <p:cNvPr id="13326" name="Group 18">
            <a:extLst>
              <a:ext uri="{FF2B5EF4-FFF2-40B4-BE49-F238E27FC236}">
                <a16:creationId xmlns:a16="http://schemas.microsoft.com/office/drawing/2014/main" id="{5BA5C0BC-E4FC-8F92-7247-AA520E2C5F48}"/>
              </a:ext>
            </a:extLst>
          </p:cNvPr>
          <p:cNvGrpSpPr>
            <a:grpSpLocks/>
          </p:cNvGrpSpPr>
          <p:nvPr/>
        </p:nvGrpSpPr>
        <p:grpSpPr bwMode="auto">
          <a:xfrm>
            <a:off x="1398902" y="20141787"/>
            <a:ext cx="4114800" cy="3200400"/>
            <a:chOff x="14812718" y="14079059"/>
            <a:chExt cx="8769533" cy="5829025"/>
          </a:xfrm>
        </p:grpSpPr>
        <p:sp>
          <p:nvSpPr>
            <p:cNvPr id="22" name="Freeform 21">
              <a:extLst>
                <a:ext uri="{FF2B5EF4-FFF2-40B4-BE49-F238E27FC236}">
                  <a16:creationId xmlns:a16="http://schemas.microsoft.com/office/drawing/2014/main" id="{7156BA94-BBDD-B12A-B657-C7F5D090D22E}"/>
                </a:ext>
              </a:extLst>
            </p:cNvPr>
            <p:cNvSpPr/>
            <p:nvPr/>
          </p:nvSpPr>
          <p:spPr>
            <a:xfrm>
              <a:off x="14812718" y="14079059"/>
              <a:ext cx="8769533" cy="5829025"/>
            </a:xfrm>
            <a:custGeom>
              <a:avLst/>
              <a:gdLst>
                <a:gd name="connsiteX0" fmla="*/ 0 w 8769533"/>
                <a:gd name="connsiteY0" fmla="*/ 876953 h 19507200"/>
                <a:gd name="connsiteX1" fmla="*/ 876953 w 8769533"/>
                <a:gd name="connsiteY1" fmla="*/ 0 h 19507200"/>
                <a:gd name="connsiteX2" fmla="*/ 7892580 w 8769533"/>
                <a:gd name="connsiteY2" fmla="*/ 0 h 19507200"/>
                <a:gd name="connsiteX3" fmla="*/ 8769533 w 8769533"/>
                <a:gd name="connsiteY3" fmla="*/ 876953 h 19507200"/>
                <a:gd name="connsiteX4" fmla="*/ 8769533 w 8769533"/>
                <a:gd name="connsiteY4" fmla="*/ 18630247 h 19507200"/>
                <a:gd name="connsiteX5" fmla="*/ 7892580 w 8769533"/>
                <a:gd name="connsiteY5" fmla="*/ 19507200 h 19507200"/>
                <a:gd name="connsiteX6" fmla="*/ 876953 w 8769533"/>
                <a:gd name="connsiteY6" fmla="*/ 19507200 h 19507200"/>
                <a:gd name="connsiteX7" fmla="*/ 0 w 8769533"/>
                <a:gd name="connsiteY7" fmla="*/ 18630247 h 19507200"/>
                <a:gd name="connsiteX8" fmla="*/ 0 w 8769533"/>
                <a:gd name="connsiteY8" fmla="*/ 876953 h 195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9533" h="19507200">
                  <a:moveTo>
                    <a:pt x="0" y="876953"/>
                  </a:moveTo>
                  <a:cubicBezTo>
                    <a:pt x="0" y="392625"/>
                    <a:pt x="392625" y="0"/>
                    <a:pt x="876953" y="0"/>
                  </a:cubicBezTo>
                  <a:lnTo>
                    <a:pt x="7892580" y="0"/>
                  </a:lnTo>
                  <a:cubicBezTo>
                    <a:pt x="8376908" y="0"/>
                    <a:pt x="8769533" y="392625"/>
                    <a:pt x="8769533" y="876953"/>
                  </a:cubicBezTo>
                  <a:lnTo>
                    <a:pt x="8769533" y="18630247"/>
                  </a:lnTo>
                  <a:cubicBezTo>
                    <a:pt x="8769533" y="19114575"/>
                    <a:pt x="8376908" y="19507200"/>
                    <a:pt x="7892580" y="19507200"/>
                  </a:cubicBezTo>
                  <a:lnTo>
                    <a:pt x="876953" y="19507200"/>
                  </a:lnTo>
                  <a:cubicBezTo>
                    <a:pt x="392625" y="19507200"/>
                    <a:pt x="0" y="19114575"/>
                    <a:pt x="0" y="18630247"/>
                  </a:cubicBezTo>
                  <a:lnTo>
                    <a:pt x="0" y="876953"/>
                  </a:lnTo>
                  <a:close/>
                </a:path>
              </a:pathLst>
            </a:custGeom>
            <a:solidFill>
              <a:schemeClr val="bg1">
                <a:lumMod val="9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lIns="462280" tIns="462280" rIns="462280" bIns="14117320" spcCol="1270" anchor="ctr"/>
            <a:lstStyle/>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Microarray</a:t>
              </a:r>
            </a:p>
          </p:txBody>
        </p:sp>
        <p:sp>
          <p:nvSpPr>
            <p:cNvPr id="23" name="Freeform 22">
              <a:extLst>
                <a:ext uri="{FF2B5EF4-FFF2-40B4-BE49-F238E27FC236}">
                  <a16:creationId xmlns:a16="http://schemas.microsoft.com/office/drawing/2014/main" id="{484DBC27-84B2-7781-AE75-92569464C757}"/>
                </a:ext>
              </a:extLst>
            </p:cNvPr>
            <p:cNvSpPr/>
            <p:nvPr/>
          </p:nvSpPr>
          <p:spPr>
            <a:xfrm>
              <a:off x="15546897" y="15701664"/>
              <a:ext cx="7345159" cy="3379485"/>
            </a:xfrm>
            <a:custGeom>
              <a:avLst/>
              <a:gdLst>
                <a:gd name="connsiteX0" fmla="*/ 0 w 7343774"/>
                <a:gd name="connsiteY0" fmla="*/ 367189 h 3671887"/>
                <a:gd name="connsiteX1" fmla="*/ 367189 w 7343774"/>
                <a:gd name="connsiteY1" fmla="*/ 0 h 3671887"/>
                <a:gd name="connsiteX2" fmla="*/ 6976585 w 7343774"/>
                <a:gd name="connsiteY2" fmla="*/ 0 h 3671887"/>
                <a:gd name="connsiteX3" fmla="*/ 7343774 w 7343774"/>
                <a:gd name="connsiteY3" fmla="*/ 367189 h 3671887"/>
                <a:gd name="connsiteX4" fmla="*/ 7343774 w 7343774"/>
                <a:gd name="connsiteY4" fmla="*/ 3304698 h 3671887"/>
                <a:gd name="connsiteX5" fmla="*/ 6976585 w 7343774"/>
                <a:gd name="connsiteY5" fmla="*/ 3671887 h 3671887"/>
                <a:gd name="connsiteX6" fmla="*/ 367189 w 7343774"/>
                <a:gd name="connsiteY6" fmla="*/ 3671887 h 3671887"/>
                <a:gd name="connsiteX7" fmla="*/ 0 w 7343774"/>
                <a:gd name="connsiteY7" fmla="*/ 3304698 h 3671887"/>
                <a:gd name="connsiteX8" fmla="*/ 0 w 7343774"/>
                <a:gd name="connsiteY8" fmla="*/ 367189 h 367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3774" h="3671887">
                  <a:moveTo>
                    <a:pt x="0" y="367189"/>
                  </a:moveTo>
                  <a:cubicBezTo>
                    <a:pt x="0" y="164396"/>
                    <a:pt x="164396" y="0"/>
                    <a:pt x="367189" y="0"/>
                  </a:cubicBezTo>
                  <a:lnTo>
                    <a:pt x="6976585" y="0"/>
                  </a:lnTo>
                  <a:cubicBezTo>
                    <a:pt x="7179378" y="0"/>
                    <a:pt x="7343774" y="164396"/>
                    <a:pt x="7343774" y="367189"/>
                  </a:cubicBezTo>
                  <a:lnTo>
                    <a:pt x="7343774" y="3304698"/>
                  </a:lnTo>
                  <a:cubicBezTo>
                    <a:pt x="7343774" y="3507491"/>
                    <a:pt x="7179378" y="3671887"/>
                    <a:pt x="6976585" y="3671887"/>
                  </a:cubicBezTo>
                  <a:lnTo>
                    <a:pt x="367189" y="3671887"/>
                  </a:lnTo>
                  <a:cubicBezTo>
                    <a:pt x="164396" y="3671887"/>
                    <a:pt x="0" y="3507491"/>
                    <a:pt x="0" y="3304698"/>
                  </a:cubicBezTo>
                  <a:lnTo>
                    <a:pt x="0" y="367189"/>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148821" tIns="148821" rIns="148821" bIns="148821" spcCol="1270" anchor="ctr">
              <a:noAutofit/>
            </a:bodyPr>
            <a:lstStyle/>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GEO</a:t>
              </a: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SCLC Patients: 19</a:t>
              </a: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NSCLC Patients: 82</a:t>
              </a: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Normal Samples: 80</a:t>
              </a:r>
            </a:p>
          </p:txBody>
        </p:sp>
      </p:grpSp>
      <p:cxnSp>
        <p:nvCxnSpPr>
          <p:cNvPr id="55" name="Straight Arrow Connector 54">
            <a:extLst>
              <a:ext uri="{FF2B5EF4-FFF2-40B4-BE49-F238E27FC236}">
                <a16:creationId xmlns:a16="http://schemas.microsoft.com/office/drawing/2014/main" id="{D5A0E5C3-F541-4975-3D24-039153CFE4D3}"/>
              </a:ext>
            </a:extLst>
          </p:cNvPr>
          <p:cNvCxnSpPr>
            <a:cxnSpLocks/>
          </p:cNvCxnSpPr>
          <p:nvPr/>
        </p:nvCxnSpPr>
        <p:spPr>
          <a:xfrm rot="16200000" flipH="1">
            <a:off x="5782082" y="21455444"/>
            <a:ext cx="1588" cy="574675"/>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sp>
        <p:nvSpPr>
          <p:cNvPr id="13328" name="TextBox 4">
            <a:extLst>
              <a:ext uri="{FF2B5EF4-FFF2-40B4-BE49-F238E27FC236}">
                <a16:creationId xmlns:a16="http://schemas.microsoft.com/office/drawing/2014/main" id="{79B91018-FC39-F290-FE6E-9F94751A2BF3}"/>
              </a:ext>
            </a:extLst>
          </p:cNvPr>
          <p:cNvSpPr txBox="1">
            <a:spLocks noChangeArrowheads="1"/>
          </p:cNvSpPr>
          <p:nvPr/>
        </p:nvSpPr>
        <p:spPr bwMode="auto">
          <a:xfrm>
            <a:off x="8534400" y="24401239"/>
            <a:ext cx="4084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dirty="0">
                <a:latin typeface="Times New Roman" panose="02020603050405020304" pitchFamily="18" charset="0"/>
              </a:rPr>
              <a:t>Downstream Analysis</a:t>
            </a:r>
          </a:p>
        </p:txBody>
      </p:sp>
      <p:grpSp>
        <p:nvGrpSpPr>
          <p:cNvPr id="13330" name="Group 18">
            <a:extLst>
              <a:ext uri="{FF2B5EF4-FFF2-40B4-BE49-F238E27FC236}">
                <a16:creationId xmlns:a16="http://schemas.microsoft.com/office/drawing/2014/main" id="{814912ED-7035-4B61-5C65-A73353EA0E1D}"/>
              </a:ext>
            </a:extLst>
          </p:cNvPr>
          <p:cNvGrpSpPr>
            <a:grpSpLocks/>
          </p:cNvGrpSpPr>
          <p:nvPr/>
        </p:nvGrpSpPr>
        <p:grpSpPr bwMode="auto">
          <a:xfrm>
            <a:off x="6070213" y="20141787"/>
            <a:ext cx="4114800" cy="3200400"/>
            <a:chOff x="14812718" y="14079059"/>
            <a:chExt cx="8769533" cy="5829025"/>
          </a:xfrm>
        </p:grpSpPr>
        <p:sp>
          <p:nvSpPr>
            <p:cNvPr id="5" name="Freeform 4">
              <a:extLst>
                <a:ext uri="{FF2B5EF4-FFF2-40B4-BE49-F238E27FC236}">
                  <a16:creationId xmlns:a16="http://schemas.microsoft.com/office/drawing/2014/main" id="{BC0994BF-0F1F-6C82-B4A1-B39702E823F2}"/>
                </a:ext>
              </a:extLst>
            </p:cNvPr>
            <p:cNvSpPr/>
            <p:nvPr/>
          </p:nvSpPr>
          <p:spPr>
            <a:xfrm>
              <a:off x="14812718" y="14079059"/>
              <a:ext cx="8769533" cy="5829025"/>
            </a:xfrm>
            <a:custGeom>
              <a:avLst/>
              <a:gdLst>
                <a:gd name="connsiteX0" fmla="*/ 0 w 8769533"/>
                <a:gd name="connsiteY0" fmla="*/ 876953 h 19507200"/>
                <a:gd name="connsiteX1" fmla="*/ 876953 w 8769533"/>
                <a:gd name="connsiteY1" fmla="*/ 0 h 19507200"/>
                <a:gd name="connsiteX2" fmla="*/ 7892580 w 8769533"/>
                <a:gd name="connsiteY2" fmla="*/ 0 h 19507200"/>
                <a:gd name="connsiteX3" fmla="*/ 8769533 w 8769533"/>
                <a:gd name="connsiteY3" fmla="*/ 876953 h 19507200"/>
                <a:gd name="connsiteX4" fmla="*/ 8769533 w 8769533"/>
                <a:gd name="connsiteY4" fmla="*/ 18630247 h 19507200"/>
                <a:gd name="connsiteX5" fmla="*/ 7892580 w 8769533"/>
                <a:gd name="connsiteY5" fmla="*/ 19507200 h 19507200"/>
                <a:gd name="connsiteX6" fmla="*/ 876953 w 8769533"/>
                <a:gd name="connsiteY6" fmla="*/ 19507200 h 19507200"/>
                <a:gd name="connsiteX7" fmla="*/ 0 w 8769533"/>
                <a:gd name="connsiteY7" fmla="*/ 18630247 h 19507200"/>
                <a:gd name="connsiteX8" fmla="*/ 0 w 8769533"/>
                <a:gd name="connsiteY8" fmla="*/ 876953 h 195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9533" h="19507200">
                  <a:moveTo>
                    <a:pt x="0" y="876953"/>
                  </a:moveTo>
                  <a:cubicBezTo>
                    <a:pt x="0" y="392625"/>
                    <a:pt x="392625" y="0"/>
                    <a:pt x="876953" y="0"/>
                  </a:cubicBezTo>
                  <a:lnTo>
                    <a:pt x="7892580" y="0"/>
                  </a:lnTo>
                  <a:cubicBezTo>
                    <a:pt x="8376908" y="0"/>
                    <a:pt x="8769533" y="392625"/>
                    <a:pt x="8769533" y="876953"/>
                  </a:cubicBezTo>
                  <a:lnTo>
                    <a:pt x="8769533" y="18630247"/>
                  </a:lnTo>
                  <a:cubicBezTo>
                    <a:pt x="8769533" y="19114575"/>
                    <a:pt x="8376908" y="19507200"/>
                    <a:pt x="7892580" y="19507200"/>
                  </a:cubicBezTo>
                  <a:lnTo>
                    <a:pt x="876953" y="19507200"/>
                  </a:lnTo>
                  <a:cubicBezTo>
                    <a:pt x="392625" y="19507200"/>
                    <a:pt x="0" y="19114575"/>
                    <a:pt x="0" y="18630247"/>
                  </a:cubicBezTo>
                  <a:lnTo>
                    <a:pt x="0" y="876953"/>
                  </a:lnTo>
                  <a:close/>
                </a:path>
              </a:pathLst>
            </a:custGeom>
            <a:solidFill>
              <a:schemeClr val="bg1">
                <a:lumMod val="9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lIns="462280" tIns="462280" rIns="462280" bIns="14117320" spcCol="1270" anchor="ctr"/>
            <a:lstStyle/>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Pre-Processing</a:t>
              </a:r>
            </a:p>
          </p:txBody>
        </p:sp>
        <p:sp>
          <p:nvSpPr>
            <p:cNvPr id="6" name="Freeform 5">
              <a:extLst>
                <a:ext uri="{FF2B5EF4-FFF2-40B4-BE49-F238E27FC236}">
                  <a16:creationId xmlns:a16="http://schemas.microsoft.com/office/drawing/2014/main" id="{75AAB63C-603C-6AB9-4DF2-910BEB054F17}"/>
                </a:ext>
              </a:extLst>
            </p:cNvPr>
            <p:cNvSpPr/>
            <p:nvPr/>
          </p:nvSpPr>
          <p:spPr>
            <a:xfrm>
              <a:off x="15546897" y="15701664"/>
              <a:ext cx="7345159" cy="3379485"/>
            </a:xfrm>
            <a:custGeom>
              <a:avLst/>
              <a:gdLst>
                <a:gd name="connsiteX0" fmla="*/ 0 w 7343774"/>
                <a:gd name="connsiteY0" fmla="*/ 367189 h 3671887"/>
                <a:gd name="connsiteX1" fmla="*/ 367189 w 7343774"/>
                <a:gd name="connsiteY1" fmla="*/ 0 h 3671887"/>
                <a:gd name="connsiteX2" fmla="*/ 6976585 w 7343774"/>
                <a:gd name="connsiteY2" fmla="*/ 0 h 3671887"/>
                <a:gd name="connsiteX3" fmla="*/ 7343774 w 7343774"/>
                <a:gd name="connsiteY3" fmla="*/ 367189 h 3671887"/>
                <a:gd name="connsiteX4" fmla="*/ 7343774 w 7343774"/>
                <a:gd name="connsiteY4" fmla="*/ 3304698 h 3671887"/>
                <a:gd name="connsiteX5" fmla="*/ 6976585 w 7343774"/>
                <a:gd name="connsiteY5" fmla="*/ 3671887 h 3671887"/>
                <a:gd name="connsiteX6" fmla="*/ 367189 w 7343774"/>
                <a:gd name="connsiteY6" fmla="*/ 3671887 h 3671887"/>
                <a:gd name="connsiteX7" fmla="*/ 0 w 7343774"/>
                <a:gd name="connsiteY7" fmla="*/ 3304698 h 3671887"/>
                <a:gd name="connsiteX8" fmla="*/ 0 w 7343774"/>
                <a:gd name="connsiteY8" fmla="*/ 367189 h 367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3774" h="3671887">
                  <a:moveTo>
                    <a:pt x="0" y="367189"/>
                  </a:moveTo>
                  <a:cubicBezTo>
                    <a:pt x="0" y="164396"/>
                    <a:pt x="164396" y="0"/>
                    <a:pt x="367189" y="0"/>
                  </a:cubicBezTo>
                  <a:lnTo>
                    <a:pt x="6976585" y="0"/>
                  </a:lnTo>
                  <a:cubicBezTo>
                    <a:pt x="7179378" y="0"/>
                    <a:pt x="7343774" y="164396"/>
                    <a:pt x="7343774" y="367189"/>
                  </a:cubicBezTo>
                  <a:lnTo>
                    <a:pt x="7343774" y="3304698"/>
                  </a:lnTo>
                  <a:cubicBezTo>
                    <a:pt x="7343774" y="3507491"/>
                    <a:pt x="7179378" y="3671887"/>
                    <a:pt x="6976585" y="3671887"/>
                  </a:cubicBezTo>
                  <a:lnTo>
                    <a:pt x="367189" y="3671887"/>
                  </a:lnTo>
                  <a:cubicBezTo>
                    <a:pt x="164396" y="3671887"/>
                    <a:pt x="0" y="3507491"/>
                    <a:pt x="0" y="3304698"/>
                  </a:cubicBezTo>
                  <a:lnTo>
                    <a:pt x="0" y="367189"/>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148821" tIns="148821" rIns="148821" bIns="148821" spcCol="1270" anchor="ctr">
              <a:normAutofit/>
            </a:bodyPr>
            <a:lstStyle/>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Normalization</a:t>
              </a:r>
            </a:p>
          </p:txBody>
        </p:sp>
      </p:grpSp>
      <p:grpSp>
        <p:nvGrpSpPr>
          <p:cNvPr id="13331" name="Group 18">
            <a:extLst>
              <a:ext uri="{FF2B5EF4-FFF2-40B4-BE49-F238E27FC236}">
                <a16:creationId xmlns:a16="http://schemas.microsoft.com/office/drawing/2014/main" id="{ADD39205-4C94-6932-63F8-F4044BD7F437}"/>
              </a:ext>
            </a:extLst>
          </p:cNvPr>
          <p:cNvGrpSpPr>
            <a:grpSpLocks/>
          </p:cNvGrpSpPr>
          <p:nvPr/>
        </p:nvGrpSpPr>
        <p:grpSpPr bwMode="auto">
          <a:xfrm>
            <a:off x="10741524" y="20141787"/>
            <a:ext cx="4114800" cy="3200400"/>
            <a:chOff x="14812718" y="14079059"/>
            <a:chExt cx="8769533" cy="5829025"/>
          </a:xfrm>
        </p:grpSpPr>
        <p:sp>
          <p:nvSpPr>
            <p:cNvPr id="8" name="Freeform 7">
              <a:extLst>
                <a:ext uri="{FF2B5EF4-FFF2-40B4-BE49-F238E27FC236}">
                  <a16:creationId xmlns:a16="http://schemas.microsoft.com/office/drawing/2014/main" id="{A61FCD85-6AD0-0595-B841-1469EDC396CF}"/>
                </a:ext>
              </a:extLst>
            </p:cNvPr>
            <p:cNvSpPr/>
            <p:nvPr/>
          </p:nvSpPr>
          <p:spPr>
            <a:xfrm>
              <a:off x="14812718" y="14079059"/>
              <a:ext cx="8769533" cy="5829025"/>
            </a:xfrm>
            <a:custGeom>
              <a:avLst/>
              <a:gdLst>
                <a:gd name="connsiteX0" fmla="*/ 0 w 8769533"/>
                <a:gd name="connsiteY0" fmla="*/ 876953 h 19507200"/>
                <a:gd name="connsiteX1" fmla="*/ 876953 w 8769533"/>
                <a:gd name="connsiteY1" fmla="*/ 0 h 19507200"/>
                <a:gd name="connsiteX2" fmla="*/ 7892580 w 8769533"/>
                <a:gd name="connsiteY2" fmla="*/ 0 h 19507200"/>
                <a:gd name="connsiteX3" fmla="*/ 8769533 w 8769533"/>
                <a:gd name="connsiteY3" fmla="*/ 876953 h 19507200"/>
                <a:gd name="connsiteX4" fmla="*/ 8769533 w 8769533"/>
                <a:gd name="connsiteY4" fmla="*/ 18630247 h 19507200"/>
                <a:gd name="connsiteX5" fmla="*/ 7892580 w 8769533"/>
                <a:gd name="connsiteY5" fmla="*/ 19507200 h 19507200"/>
                <a:gd name="connsiteX6" fmla="*/ 876953 w 8769533"/>
                <a:gd name="connsiteY6" fmla="*/ 19507200 h 19507200"/>
                <a:gd name="connsiteX7" fmla="*/ 0 w 8769533"/>
                <a:gd name="connsiteY7" fmla="*/ 18630247 h 19507200"/>
                <a:gd name="connsiteX8" fmla="*/ 0 w 8769533"/>
                <a:gd name="connsiteY8" fmla="*/ 876953 h 195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9533" h="19507200">
                  <a:moveTo>
                    <a:pt x="0" y="876953"/>
                  </a:moveTo>
                  <a:cubicBezTo>
                    <a:pt x="0" y="392625"/>
                    <a:pt x="392625" y="0"/>
                    <a:pt x="876953" y="0"/>
                  </a:cubicBezTo>
                  <a:lnTo>
                    <a:pt x="7892580" y="0"/>
                  </a:lnTo>
                  <a:cubicBezTo>
                    <a:pt x="8376908" y="0"/>
                    <a:pt x="8769533" y="392625"/>
                    <a:pt x="8769533" y="876953"/>
                  </a:cubicBezTo>
                  <a:lnTo>
                    <a:pt x="8769533" y="18630247"/>
                  </a:lnTo>
                  <a:cubicBezTo>
                    <a:pt x="8769533" y="19114575"/>
                    <a:pt x="8376908" y="19507200"/>
                    <a:pt x="7892580" y="19507200"/>
                  </a:cubicBezTo>
                  <a:lnTo>
                    <a:pt x="876953" y="19507200"/>
                  </a:lnTo>
                  <a:cubicBezTo>
                    <a:pt x="392625" y="19507200"/>
                    <a:pt x="0" y="19114575"/>
                    <a:pt x="0" y="18630247"/>
                  </a:cubicBezTo>
                  <a:lnTo>
                    <a:pt x="0" y="876953"/>
                  </a:lnTo>
                  <a:close/>
                </a:path>
              </a:pathLst>
            </a:custGeom>
            <a:solidFill>
              <a:schemeClr val="bg1">
                <a:lumMod val="9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lIns="462280" tIns="462280" rIns="462280" bIns="14117320" spcCol="1270" anchor="ctr"/>
            <a:lstStyle/>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Differentially Expressed Genes</a:t>
              </a:r>
            </a:p>
          </p:txBody>
        </p:sp>
        <p:sp>
          <p:nvSpPr>
            <p:cNvPr id="9" name="Freeform 8">
              <a:extLst>
                <a:ext uri="{FF2B5EF4-FFF2-40B4-BE49-F238E27FC236}">
                  <a16:creationId xmlns:a16="http://schemas.microsoft.com/office/drawing/2014/main" id="{75BD0AF6-08E4-FE8F-C017-DDD6912A2DA0}"/>
                </a:ext>
              </a:extLst>
            </p:cNvPr>
            <p:cNvSpPr/>
            <p:nvPr/>
          </p:nvSpPr>
          <p:spPr>
            <a:xfrm>
              <a:off x="15546897" y="15701664"/>
              <a:ext cx="7345159" cy="3379485"/>
            </a:xfrm>
            <a:custGeom>
              <a:avLst/>
              <a:gdLst>
                <a:gd name="connsiteX0" fmla="*/ 0 w 7343774"/>
                <a:gd name="connsiteY0" fmla="*/ 367189 h 3671887"/>
                <a:gd name="connsiteX1" fmla="*/ 367189 w 7343774"/>
                <a:gd name="connsiteY1" fmla="*/ 0 h 3671887"/>
                <a:gd name="connsiteX2" fmla="*/ 6976585 w 7343774"/>
                <a:gd name="connsiteY2" fmla="*/ 0 h 3671887"/>
                <a:gd name="connsiteX3" fmla="*/ 7343774 w 7343774"/>
                <a:gd name="connsiteY3" fmla="*/ 367189 h 3671887"/>
                <a:gd name="connsiteX4" fmla="*/ 7343774 w 7343774"/>
                <a:gd name="connsiteY4" fmla="*/ 3304698 h 3671887"/>
                <a:gd name="connsiteX5" fmla="*/ 6976585 w 7343774"/>
                <a:gd name="connsiteY5" fmla="*/ 3671887 h 3671887"/>
                <a:gd name="connsiteX6" fmla="*/ 367189 w 7343774"/>
                <a:gd name="connsiteY6" fmla="*/ 3671887 h 3671887"/>
                <a:gd name="connsiteX7" fmla="*/ 0 w 7343774"/>
                <a:gd name="connsiteY7" fmla="*/ 3304698 h 3671887"/>
                <a:gd name="connsiteX8" fmla="*/ 0 w 7343774"/>
                <a:gd name="connsiteY8" fmla="*/ 367189 h 367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3774" h="3671887">
                  <a:moveTo>
                    <a:pt x="0" y="367189"/>
                  </a:moveTo>
                  <a:cubicBezTo>
                    <a:pt x="0" y="164396"/>
                    <a:pt x="164396" y="0"/>
                    <a:pt x="367189" y="0"/>
                  </a:cubicBezTo>
                  <a:lnTo>
                    <a:pt x="6976585" y="0"/>
                  </a:lnTo>
                  <a:cubicBezTo>
                    <a:pt x="7179378" y="0"/>
                    <a:pt x="7343774" y="164396"/>
                    <a:pt x="7343774" y="367189"/>
                  </a:cubicBezTo>
                  <a:lnTo>
                    <a:pt x="7343774" y="3304698"/>
                  </a:lnTo>
                  <a:cubicBezTo>
                    <a:pt x="7343774" y="3507491"/>
                    <a:pt x="7179378" y="3671887"/>
                    <a:pt x="6976585" y="3671887"/>
                  </a:cubicBezTo>
                  <a:lnTo>
                    <a:pt x="367189" y="3671887"/>
                  </a:lnTo>
                  <a:cubicBezTo>
                    <a:pt x="164396" y="3671887"/>
                    <a:pt x="0" y="3507491"/>
                    <a:pt x="0" y="3304698"/>
                  </a:cubicBezTo>
                  <a:lnTo>
                    <a:pt x="0" y="367189"/>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148821" tIns="148821" rIns="148821" bIns="148821" spcCol="1270" anchor="ctr">
              <a:normAutofit/>
            </a:bodyPr>
            <a:lstStyle/>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Fold-change</a:t>
              </a:r>
            </a:p>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Up- and Down- Regulated</a:t>
              </a:r>
            </a:p>
          </p:txBody>
        </p:sp>
      </p:grpSp>
      <p:cxnSp>
        <p:nvCxnSpPr>
          <p:cNvPr id="11" name="Straight Arrow Connector 10">
            <a:extLst>
              <a:ext uri="{FF2B5EF4-FFF2-40B4-BE49-F238E27FC236}">
                <a16:creationId xmlns:a16="http://schemas.microsoft.com/office/drawing/2014/main" id="{28B784F8-4BF3-F319-3222-F771DE7EE12B}"/>
              </a:ext>
            </a:extLst>
          </p:cNvPr>
          <p:cNvCxnSpPr>
            <a:cxnSpLocks/>
          </p:cNvCxnSpPr>
          <p:nvPr/>
        </p:nvCxnSpPr>
        <p:spPr>
          <a:xfrm rot="16200000" flipH="1">
            <a:off x="10477690" y="21585960"/>
            <a:ext cx="1588" cy="574675"/>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2C7A6B2-5E21-D88E-A434-903938458CC6}"/>
              </a:ext>
            </a:extLst>
          </p:cNvPr>
          <p:cNvCxnSpPr>
            <a:cxnSpLocks/>
          </p:cNvCxnSpPr>
          <p:nvPr/>
        </p:nvCxnSpPr>
        <p:spPr>
          <a:xfrm flipH="1">
            <a:off x="5029200" y="23337553"/>
            <a:ext cx="7707199" cy="1839897"/>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7AA14386-A7F0-2982-38C5-EA35507DE0C2}"/>
              </a:ext>
            </a:extLst>
          </p:cNvPr>
          <p:cNvCxnSpPr>
            <a:cxnSpLocks/>
          </p:cNvCxnSpPr>
          <p:nvPr/>
        </p:nvCxnSpPr>
        <p:spPr>
          <a:xfrm flipH="1">
            <a:off x="11201401" y="23399861"/>
            <a:ext cx="1500697" cy="1858628"/>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grpSp>
        <p:nvGrpSpPr>
          <p:cNvPr id="13335" name="Group 18">
            <a:extLst>
              <a:ext uri="{FF2B5EF4-FFF2-40B4-BE49-F238E27FC236}">
                <a16:creationId xmlns:a16="http://schemas.microsoft.com/office/drawing/2014/main" id="{995096CE-73A6-52F8-40EB-58B1A2F2FDD2}"/>
              </a:ext>
            </a:extLst>
          </p:cNvPr>
          <p:cNvGrpSpPr>
            <a:grpSpLocks/>
          </p:cNvGrpSpPr>
          <p:nvPr/>
        </p:nvGrpSpPr>
        <p:grpSpPr bwMode="auto">
          <a:xfrm>
            <a:off x="2971800" y="25206660"/>
            <a:ext cx="4114800" cy="3200400"/>
            <a:chOff x="14812718" y="14079059"/>
            <a:chExt cx="8769533" cy="5829025"/>
          </a:xfrm>
        </p:grpSpPr>
        <p:sp>
          <p:nvSpPr>
            <p:cNvPr id="20" name="Freeform 19">
              <a:extLst>
                <a:ext uri="{FF2B5EF4-FFF2-40B4-BE49-F238E27FC236}">
                  <a16:creationId xmlns:a16="http://schemas.microsoft.com/office/drawing/2014/main" id="{D9BCA8EF-023C-F5ED-EF37-DFD31F6AE0A2}"/>
                </a:ext>
              </a:extLst>
            </p:cNvPr>
            <p:cNvSpPr/>
            <p:nvPr/>
          </p:nvSpPr>
          <p:spPr>
            <a:xfrm>
              <a:off x="14812718" y="14079059"/>
              <a:ext cx="8769533" cy="5829025"/>
            </a:xfrm>
            <a:custGeom>
              <a:avLst/>
              <a:gdLst>
                <a:gd name="connsiteX0" fmla="*/ 0 w 8769533"/>
                <a:gd name="connsiteY0" fmla="*/ 876953 h 19507200"/>
                <a:gd name="connsiteX1" fmla="*/ 876953 w 8769533"/>
                <a:gd name="connsiteY1" fmla="*/ 0 h 19507200"/>
                <a:gd name="connsiteX2" fmla="*/ 7892580 w 8769533"/>
                <a:gd name="connsiteY2" fmla="*/ 0 h 19507200"/>
                <a:gd name="connsiteX3" fmla="*/ 8769533 w 8769533"/>
                <a:gd name="connsiteY3" fmla="*/ 876953 h 19507200"/>
                <a:gd name="connsiteX4" fmla="*/ 8769533 w 8769533"/>
                <a:gd name="connsiteY4" fmla="*/ 18630247 h 19507200"/>
                <a:gd name="connsiteX5" fmla="*/ 7892580 w 8769533"/>
                <a:gd name="connsiteY5" fmla="*/ 19507200 h 19507200"/>
                <a:gd name="connsiteX6" fmla="*/ 876953 w 8769533"/>
                <a:gd name="connsiteY6" fmla="*/ 19507200 h 19507200"/>
                <a:gd name="connsiteX7" fmla="*/ 0 w 8769533"/>
                <a:gd name="connsiteY7" fmla="*/ 18630247 h 19507200"/>
                <a:gd name="connsiteX8" fmla="*/ 0 w 8769533"/>
                <a:gd name="connsiteY8" fmla="*/ 876953 h 195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9533" h="19507200">
                  <a:moveTo>
                    <a:pt x="0" y="876953"/>
                  </a:moveTo>
                  <a:cubicBezTo>
                    <a:pt x="0" y="392625"/>
                    <a:pt x="392625" y="0"/>
                    <a:pt x="876953" y="0"/>
                  </a:cubicBezTo>
                  <a:lnTo>
                    <a:pt x="7892580" y="0"/>
                  </a:lnTo>
                  <a:cubicBezTo>
                    <a:pt x="8376908" y="0"/>
                    <a:pt x="8769533" y="392625"/>
                    <a:pt x="8769533" y="876953"/>
                  </a:cubicBezTo>
                  <a:lnTo>
                    <a:pt x="8769533" y="18630247"/>
                  </a:lnTo>
                  <a:cubicBezTo>
                    <a:pt x="8769533" y="19114575"/>
                    <a:pt x="8376908" y="19507200"/>
                    <a:pt x="7892580" y="19507200"/>
                  </a:cubicBezTo>
                  <a:lnTo>
                    <a:pt x="876953" y="19507200"/>
                  </a:lnTo>
                  <a:cubicBezTo>
                    <a:pt x="392625" y="19507200"/>
                    <a:pt x="0" y="19114575"/>
                    <a:pt x="0" y="18630247"/>
                  </a:cubicBezTo>
                  <a:lnTo>
                    <a:pt x="0" y="876953"/>
                  </a:lnTo>
                  <a:close/>
                </a:path>
              </a:pathLst>
            </a:custGeom>
            <a:solidFill>
              <a:schemeClr val="bg1">
                <a:lumMod val="9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lIns="462280" tIns="462280" rIns="462280" bIns="14117320" spcCol="1270" anchor="ctr"/>
            <a:lstStyle/>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p:txBody>
        </p:sp>
        <p:sp>
          <p:nvSpPr>
            <p:cNvPr id="21" name="Freeform 20">
              <a:extLst>
                <a:ext uri="{FF2B5EF4-FFF2-40B4-BE49-F238E27FC236}">
                  <a16:creationId xmlns:a16="http://schemas.microsoft.com/office/drawing/2014/main" id="{04E27363-AEAA-3BD1-8BBD-00805F89D9E1}"/>
                </a:ext>
              </a:extLst>
            </p:cNvPr>
            <p:cNvSpPr/>
            <p:nvPr/>
          </p:nvSpPr>
          <p:spPr>
            <a:xfrm>
              <a:off x="15526597" y="15640405"/>
              <a:ext cx="7341777" cy="2706333"/>
            </a:xfrm>
            <a:custGeom>
              <a:avLst/>
              <a:gdLst>
                <a:gd name="connsiteX0" fmla="*/ 0 w 7343774"/>
                <a:gd name="connsiteY0" fmla="*/ 367189 h 3671887"/>
                <a:gd name="connsiteX1" fmla="*/ 367189 w 7343774"/>
                <a:gd name="connsiteY1" fmla="*/ 0 h 3671887"/>
                <a:gd name="connsiteX2" fmla="*/ 6976585 w 7343774"/>
                <a:gd name="connsiteY2" fmla="*/ 0 h 3671887"/>
                <a:gd name="connsiteX3" fmla="*/ 7343774 w 7343774"/>
                <a:gd name="connsiteY3" fmla="*/ 367189 h 3671887"/>
                <a:gd name="connsiteX4" fmla="*/ 7343774 w 7343774"/>
                <a:gd name="connsiteY4" fmla="*/ 3304698 h 3671887"/>
                <a:gd name="connsiteX5" fmla="*/ 6976585 w 7343774"/>
                <a:gd name="connsiteY5" fmla="*/ 3671887 h 3671887"/>
                <a:gd name="connsiteX6" fmla="*/ 367189 w 7343774"/>
                <a:gd name="connsiteY6" fmla="*/ 3671887 h 3671887"/>
                <a:gd name="connsiteX7" fmla="*/ 0 w 7343774"/>
                <a:gd name="connsiteY7" fmla="*/ 3304698 h 3671887"/>
                <a:gd name="connsiteX8" fmla="*/ 0 w 7343774"/>
                <a:gd name="connsiteY8" fmla="*/ 367189 h 367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3774" h="3671887">
                  <a:moveTo>
                    <a:pt x="0" y="367189"/>
                  </a:moveTo>
                  <a:cubicBezTo>
                    <a:pt x="0" y="164396"/>
                    <a:pt x="164396" y="0"/>
                    <a:pt x="367189" y="0"/>
                  </a:cubicBezTo>
                  <a:lnTo>
                    <a:pt x="6976585" y="0"/>
                  </a:lnTo>
                  <a:cubicBezTo>
                    <a:pt x="7179378" y="0"/>
                    <a:pt x="7343774" y="164396"/>
                    <a:pt x="7343774" y="367189"/>
                  </a:cubicBezTo>
                  <a:lnTo>
                    <a:pt x="7343774" y="3304698"/>
                  </a:lnTo>
                  <a:cubicBezTo>
                    <a:pt x="7343774" y="3507491"/>
                    <a:pt x="7179378" y="3671887"/>
                    <a:pt x="6976585" y="3671887"/>
                  </a:cubicBezTo>
                  <a:lnTo>
                    <a:pt x="367189" y="3671887"/>
                  </a:lnTo>
                  <a:cubicBezTo>
                    <a:pt x="164396" y="3671887"/>
                    <a:pt x="0" y="3507491"/>
                    <a:pt x="0" y="3304698"/>
                  </a:cubicBezTo>
                  <a:lnTo>
                    <a:pt x="0" y="367189"/>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148821" tIns="148821" rIns="148821" bIns="148821" spcCol="1270" anchor="ctr">
              <a:normAutofit/>
            </a:bodyPr>
            <a:lstStyle/>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Gene Pathways</a:t>
              </a:r>
            </a:p>
          </p:txBody>
        </p:sp>
      </p:grpSp>
      <p:grpSp>
        <p:nvGrpSpPr>
          <p:cNvPr id="13336" name="Group 23">
            <a:extLst>
              <a:ext uri="{FF2B5EF4-FFF2-40B4-BE49-F238E27FC236}">
                <a16:creationId xmlns:a16="http://schemas.microsoft.com/office/drawing/2014/main" id="{D24ED068-414F-AB1E-DCD7-479ABD78A612}"/>
              </a:ext>
            </a:extLst>
          </p:cNvPr>
          <p:cNvGrpSpPr>
            <a:grpSpLocks/>
          </p:cNvGrpSpPr>
          <p:nvPr/>
        </p:nvGrpSpPr>
        <p:grpSpPr bwMode="auto">
          <a:xfrm>
            <a:off x="9144003" y="25222200"/>
            <a:ext cx="4114797" cy="3200400"/>
            <a:chOff x="14812718" y="14079059"/>
            <a:chExt cx="8769533" cy="5829025"/>
          </a:xfrm>
        </p:grpSpPr>
        <p:sp>
          <p:nvSpPr>
            <p:cNvPr id="25" name="Freeform 24">
              <a:extLst>
                <a:ext uri="{FF2B5EF4-FFF2-40B4-BE49-F238E27FC236}">
                  <a16:creationId xmlns:a16="http://schemas.microsoft.com/office/drawing/2014/main" id="{B31367E8-3DEC-6CC8-14D7-B3744325141F}"/>
                </a:ext>
              </a:extLst>
            </p:cNvPr>
            <p:cNvSpPr/>
            <p:nvPr/>
          </p:nvSpPr>
          <p:spPr>
            <a:xfrm>
              <a:off x="14812718" y="14079059"/>
              <a:ext cx="8769533" cy="5829025"/>
            </a:xfrm>
            <a:custGeom>
              <a:avLst/>
              <a:gdLst>
                <a:gd name="connsiteX0" fmla="*/ 0 w 8769533"/>
                <a:gd name="connsiteY0" fmla="*/ 876953 h 19507200"/>
                <a:gd name="connsiteX1" fmla="*/ 876953 w 8769533"/>
                <a:gd name="connsiteY1" fmla="*/ 0 h 19507200"/>
                <a:gd name="connsiteX2" fmla="*/ 7892580 w 8769533"/>
                <a:gd name="connsiteY2" fmla="*/ 0 h 19507200"/>
                <a:gd name="connsiteX3" fmla="*/ 8769533 w 8769533"/>
                <a:gd name="connsiteY3" fmla="*/ 876953 h 19507200"/>
                <a:gd name="connsiteX4" fmla="*/ 8769533 w 8769533"/>
                <a:gd name="connsiteY4" fmla="*/ 18630247 h 19507200"/>
                <a:gd name="connsiteX5" fmla="*/ 7892580 w 8769533"/>
                <a:gd name="connsiteY5" fmla="*/ 19507200 h 19507200"/>
                <a:gd name="connsiteX6" fmla="*/ 876953 w 8769533"/>
                <a:gd name="connsiteY6" fmla="*/ 19507200 h 19507200"/>
                <a:gd name="connsiteX7" fmla="*/ 0 w 8769533"/>
                <a:gd name="connsiteY7" fmla="*/ 18630247 h 19507200"/>
                <a:gd name="connsiteX8" fmla="*/ 0 w 8769533"/>
                <a:gd name="connsiteY8" fmla="*/ 876953 h 195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9533" h="19507200">
                  <a:moveTo>
                    <a:pt x="0" y="876953"/>
                  </a:moveTo>
                  <a:cubicBezTo>
                    <a:pt x="0" y="392625"/>
                    <a:pt x="392625" y="0"/>
                    <a:pt x="876953" y="0"/>
                  </a:cubicBezTo>
                  <a:lnTo>
                    <a:pt x="7892580" y="0"/>
                  </a:lnTo>
                  <a:cubicBezTo>
                    <a:pt x="8376908" y="0"/>
                    <a:pt x="8769533" y="392625"/>
                    <a:pt x="8769533" y="876953"/>
                  </a:cubicBezTo>
                  <a:lnTo>
                    <a:pt x="8769533" y="18630247"/>
                  </a:lnTo>
                  <a:cubicBezTo>
                    <a:pt x="8769533" y="19114575"/>
                    <a:pt x="8376908" y="19507200"/>
                    <a:pt x="7892580" y="19507200"/>
                  </a:cubicBezTo>
                  <a:lnTo>
                    <a:pt x="876953" y="19507200"/>
                  </a:lnTo>
                  <a:cubicBezTo>
                    <a:pt x="392625" y="19507200"/>
                    <a:pt x="0" y="19114575"/>
                    <a:pt x="0" y="18630247"/>
                  </a:cubicBezTo>
                  <a:lnTo>
                    <a:pt x="0" y="876953"/>
                  </a:lnTo>
                  <a:close/>
                </a:path>
              </a:pathLst>
            </a:custGeom>
            <a:solidFill>
              <a:schemeClr val="bg1">
                <a:lumMod val="95000"/>
              </a:schemeClr>
            </a:solidFill>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lIns="462280" tIns="462280" rIns="462280" bIns="14117320" spcCol="1270" anchor="ctr"/>
            <a:lstStyle/>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a:p>
              <a:pPr algn="ctr" defTabSz="2889250">
                <a:lnSpc>
                  <a:spcPct val="90000"/>
                </a:lnSpc>
                <a:spcAft>
                  <a:spcPct val="35000"/>
                </a:spcAft>
                <a:defRPr/>
              </a:pPr>
              <a:endParaRPr lang="en-US" sz="4600" dirty="0">
                <a:solidFill>
                  <a:schemeClr val="tx1"/>
                </a:solidFill>
                <a:latin typeface="Times New Roman" panose="02020603050405020304" pitchFamily="18" charset="0"/>
                <a:ea typeface="ＭＳ Ｐゴシック" panose="020B0600070205080204" pitchFamily="34" charset="-128"/>
              </a:endParaRPr>
            </a:p>
          </p:txBody>
        </p:sp>
        <p:sp>
          <p:nvSpPr>
            <p:cNvPr id="26" name="Freeform 25">
              <a:extLst>
                <a:ext uri="{FF2B5EF4-FFF2-40B4-BE49-F238E27FC236}">
                  <a16:creationId xmlns:a16="http://schemas.microsoft.com/office/drawing/2014/main" id="{3D1B98A1-6616-E084-34EA-FDDFA3146404}"/>
                </a:ext>
              </a:extLst>
            </p:cNvPr>
            <p:cNvSpPr/>
            <p:nvPr/>
          </p:nvSpPr>
          <p:spPr>
            <a:xfrm>
              <a:off x="15526597" y="15640405"/>
              <a:ext cx="7341777" cy="2706333"/>
            </a:xfrm>
            <a:custGeom>
              <a:avLst/>
              <a:gdLst>
                <a:gd name="connsiteX0" fmla="*/ 0 w 7343774"/>
                <a:gd name="connsiteY0" fmla="*/ 367189 h 3671887"/>
                <a:gd name="connsiteX1" fmla="*/ 367189 w 7343774"/>
                <a:gd name="connsiteY1" fmla="*/ 0 h 3671887"/>
                <a:gd name="connsiteX2" fmla="*/ 6976585 w 7343774"/>
                <a:gd name="connsiteY2" fmla="*/ 0 h 3671887"/>
                <a:gd name="connsiteX3" fmla="*/ 7343774 w 7343774"/>
                <a:gd name="connsiteY3" fmla="*/ 367189 h 3671887"/>
                <a:gd name="connsiteX4" fmla="*/ 7343774 w 7343774"/>
                <a:gd name="connsiteY4" fmla="*/ 3304698 h 3671887"/>
                <a:gd name="connsiteX5" fmla="*/ 6976585 w 7343774"/>
                <a:gd name="connsiteY5" fmla="*/ 3671887 h 3671887"/>
                <a:gd name="connsiteX6" fmla="*/ 367189 w 7343774"/>
                <a:gd name="connsiteY6" fmla="*/ 3671887 h 3671887"/>
                <a:gd name="connsiteX7" fmla="*/ 0 w 7343774"/>
                <a:gd name="connsiteY7" fmla="*/ 3304698 h 3671887"/>
                <a:gd name="connsiteX8" fmla="*/ 0 w 7343774"/>
                <a:gd name="connsiteY8" fmla="*/ 367189 h 367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3774" h="3671887">
                  <a:moveTo>
                    <a:pt x="0" y="367189"/>
                  </a:moveTo>
                  <a:cubicBezTo>
                    <a:pt x="0" y="164396"/>
                    <a:pt x="164396" y="0"/>
                    <a:pt x="367189" y="0"/>
                  </a:cubicBezTo>
                  <a:lnTo>
                    <a:pt x="6976585" y="0"/>
                  </a:lnTo>
                  <a:cubicBezTo>
                    <a:pt x="7179378" y="0"/>
                    <a:pt x="7343774" y="164396"/>
                    <a:pt x="7343774" y="367189"/>
                  </a:cubicBezTo>
                  <a:lnTo>
                    <a:pt x="7343774" y="3304698"/>
                  </a:lnTo>
                  <a:cubicBezTo>
                    <a:pt x="7343774" y="3507491"/>
                    <a:pt x="7179378" y="3671887"/>
                    <a:pt x="6976585" y="3671887"/>
                  </a:cubicBezTo>
                  <a:lnTo>
                    <a:pt x="367189" y="3671887"/>
                  </a:lnTo>
                  <a:cubicBezTo>
                    <a:pt x="164396" y="3671887"/>
                    <a:pt x="0" y="3507491"/>
                    <a:pt x="0" y="3304698"/>
                  </a:cubicBezTo>
                  <a:lnTo>
                    <a:pt x="0" y="367189"/>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148821" tIns="148821" rIns="148821" bIns="148821" spcCol="1270" anchor="ctr">
              <a:normAutofit/>
            </a:bodyPr>
            <a:lstStyle/>
            <a:p>
              <a:pPr algn="ctr" defTabSz="2889250">
                <a:lnSpc>
                  <a:spcPct val="90000"/>
                </a:lnSpc>
                <a:spcAft>
                  <a:spcPct val="35000"/>
                </a:spcAft>
                <a:defRPr/>
              </a:pPr>
              <a:r>
                <a:rPr lang="en-US" sz="2400" dirty="0">
                  <a:solidFill>
                    <a:schemeClr val="tx1"/>
                  </a:solidFill>
                  <a:latin typeface="Times New Roman" panose="02020603050405020304" pitchFamily="18" charset="0"/>
                  <a:ea typeface="ＭＳ Ｐゴシック" panose="020B0600070205080204" pitchFamily="34" charset="-128"/>
                </a:rPr>
                <a:t>Protein Interactomes</a:t>
              </a:r>
            </a:p>
          </p:txBody>
        </p:sp>
      </p:grpSp>
      <p:pic>
        <p:nvPicPr>
          <p:cNvPr id="13337" name="Picture 2">
            <a:extLst>
              <a:ext uri="{FF2B5EF4-FFF2-40B4-BE49-F238E27FC236}">
                <a16:creationId xmlns:a16="http://schemas.microsoft.com/office/drawing/2014/main" id="{C1C7301B-0208-5C26-A562-21CAFDEA6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0000" y="18718947"/>
            <a:ext cx="17879600" cy="1118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6">
            <a:extLst>
              <a:ext uri="{FF2B5EF4-FFF2-40B4-BE49-F238E27FC236}">
                <a16:creationId xmlns:a16="http://schemas.microsoft.com/office/drawing/2014/main" id="{BD1BF45A-12CB-023B-3126-F952B8FA85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82600" y="7308589"/>
            <a:ext cx="17882745" cy="1119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Table 12">
            <a:extLst>
              <a:ext uri="{FF2B5EF4-FFF2-40B4-BE49-F238E27FC236}">
                <a16:creationId xmlns:a16="http://schemas.microsoft.com/office/drawing/2014/main" id="{9C01BEA9-F8FA-8409-0C5E-67E80BA8B10B}"/>
              </a:ext>
            </a:extLst>
          </p:cNvPr>
          <p:cNvGraphicFramePr>
            <a:graphicFrameLocks noGrp="1"/>
          </p:cNvGraphicFramePr>
          <p:nvPr>
            <p:extLst>
              <p:ext uri="{D42A27DB-BD31-4B8C-83A1-F6EECF244321}">
                <p14:modId xmlns:p14="http://schemas.microsoft.com/office/powerpoint/2010/main" val="1230117267"/>
              </p:ext>
            </p:extLst>
          </p:nvPr>
        </p:nvGraphicFramePr>
        <p:xfrm>
          <a:off x="1389326" y="13774720"/>
          <a:ext cx="13675320" cy="4048049"/>
        </p:xfrm>
        <a:graphic>
          <a:graphicData uri="http://schemas.openxmlformats.org/drawingml/2006/table">
            <a:tbl>
              <a:tblPr firstRow="1" bandRow="1">
                <a:tableStyleId>{5C22544A-7EE6-4342-B048-85BDC9FD1C3A}</a:tableStyleId>
              </a:tblPr>
              <a:tblGrid>
                <a:gridCol w="2463257">
                  <a:extLst>
                    <a:ext uri="{9D8B030D-6E8A-4147-A177-3AD203B41FA5}">
                      <a16:colId xmlns:a16="http://schemas.microsoft.com/office/drawing/2014/main" val="20000"/>
                    </a:ext>
                  </a:extLst>
                </a:gridCol>
                <a:gridCol w="1097686">
                  <a:extLst>
                    <a:ext uri="{9D8B030D-6E8A-4147-A177-3AD203B41FA5}">
                      <a16:colId xmlns:a16="http://schemas.microsoft.com/office/drawing/2014/main" val="20001"/>
                    </a:ext>
                  </a:extLst>
                </a:gridCol>
                <a:gridCol w="1398371">
                  <a:extLst>
                    <a:ext uri="{9D8B030D-6E8A-4147-A177-3AD203B41FA5}">
                      <a16:colId xmlns:a16="http://schemas.microsoft.com/office/drawing/2014/main" val="20002"/>
                    </a:ext>
                  </a:extLst>
                </a:gridCol>
                <a:gridCol w="1118607">
                  <a:extLst>
                    <a:ext uri="{9D8B030D-6E8A-4147-A177-3AD203B41FA5}">
                      <a16:colId xmlns:a16="http://schemas.microsoft.com/office/drawing/2014/main" val="20003"/>
                    </a:ext>
                  </a:extLst>
                </a:gridCol>
                <a:gridCol w="1096115">
                  <a:extLst>
                    <a:ext uri="{9D8B030D-6E8A-4147-A177-3AD203B41FA5}">
                      <a16:colId xmlns:a16="http://schemas.microsoft.com/office/drawing/2014/main" val="20004"/>
                    </a:ext>
                  </a:extLst>
                </a:gridCol>
                <a:gridCol w="1786068">
                  <a:extLst>
                    <a:ext uri="{9D8B030D-6E8A-4147-A177-3AD203B41FA5}">
                      <a16:colId xmlns:a16="http://schemas.microsoft.com/office/drawing/2014/main" val="20005"/>
                    </a:ext>
                  </a:extLst>
                </a:gridCol>
                <a:gridCol w="1676256">
                  <a:extLst>
                    <a:ext uri="{9D8B030D-6E8A-4147-A177-3AD203B41FA5}">
                      <a16:colId xmlns:a16="http://schemas.microsoft.com/office/drawing/2014/main" val="20006"/>
                    </a:ext>
                  </a:extLst>
                </a:gridCol>
                <a:gridCol w="1519480">
                  <a:extLst>
                    <a:ext uri="{9D8B030D-6E8A-4147-A177-3AD203B41FA5}">
                      <a16:colId xmlns:a16="http://schemas.microsoft.com/office/drawing/2014/main" val="20007"/>
                    </a:ext>
                  </a:extLst>
                </a:gridCol>
                <a:gridCol w="1519480">
                  <a:extLst>
                    <a:ext uri="{9D8B030D-6E8A-4147-A177-3AD203B41FA5}">
                      <a16:colId xmlns:a16="http://schemas.microsoft.com/office/drawing/2014/main" val="20008"/>
                    </a:ext>
                  </a:extLst>
                </a:gridCol>
              </a:tblGrid>
              <a:tr h="1552997">
                <a:tc>
                  <a:txBody>
                    <a:bodyPr/>
                    <a:lstStyle/>
                    <a:p>
                      <a:pPr algn="ctr"/>
                      <a:endParaRPr lang="en-US" sz="2400" kern="1200" dirty="0">
                        <a:solidFill>
                          <a:schemeClr val="tx1"/>
                        </a:solidFill>
                        <a:latin typeface="Times New Roman" panose="02020603050405020304" pitchFamily="18" charset="0"/>
                        <a:ea typeface="ＭＳ Ｐゴシック" panose="020B0600070205080204" pitchFamily="34" charset="-128"/>
                        <a:cs typeface="+mn-cs"/>
                      </a:endParaRPr>
                    </a:p>
                  </a:txBody>
                  <a:tcPr marL="91442" marR="91442" marT="45727" marB="45727" anchor="ctr" anchorCtr="1">
                    <a:solidFill>
                      <a:srgbClr val="003365">
                        <a:alpha val="50000"/>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Male</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Female</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Dead</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Alive</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Female</a:t>
                      </a:r>
                    </a:p>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/Dead</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Female/Alive</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Male/</a:t>
                      </a:r>
                    </a:p>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Dead</a:t>
                      </a:r>
                    </a:p>
                  </a:txBody>
                  <a:tcPr marL="9525" marR="9525" marT="9526" marB="0" anchor="ctr" anchorCtr="1">
                    <a:solidFill>
                      <a:srgbClr val="003365">
                        <a:alpha val="50865"/>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Male/</a:t>
                      </a:r>
                    </a:p>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Alive</a:t>
                      </a:r>
                    </a:p>
                  </a:txBody>
                  <a:tcPr marL="9525" marR="9525" marT="9526" marB="0" anchor="ctr" anchorCtr="1">
                    <a:solidFill>
                      <a:srgbClr val="003365">
                        <a:alpha val="50865"/>
                      </a:srgbClr>
                    </a:solidFill>
                  </a:tcPr>
                </a:tc>
                <a:extLst>
                  <a:ext uri="{0D108BD9-81ED-4DB2-BD59-A6C34878D82A}">
                    <a16:rowId xmlns:a16="http://schemas.microsoft.com/office/drawing/2014/main" val="10000"/>
                  </a:ext>
                </a:extLst>
              </a:tr>
              <a:tr h="1247526">
                <a:tc>
                  <a:txBody>
                    <a:bodyPr/>
                    <a:lstStyle/>
                    <a:p>
                      <a:pPr algn="ctr"/>
                      <a:r>
                        <a:rPr lang="en-US" sz="2400" kern="1200" dirty="0">
                          <a:solidFill>
                            <a:schemeClr val="tx1"/>
                          </a:solidFill>
                          <a:latin typeface="Times New Roman" panose="02020603050405020304" pitchFamily="18" charset="0"/>
                          <a:ea typeface="ＭＳ Ｐゴシック" panose="020B0600070205080204" pitchFamily="34" charset="-128"/>
                          <a:cs typeface="+mn-cs"/>
                        </a:rPr>
                        <a:t>SCLC</a:t>
                      </a:r>
                    </a:p>
                  </a:txBody>
                  <a:tcPr marL="91442" marR="91442" marT="45727" marB="45727"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18</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17</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2</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0</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16</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2</a:t>
                      </a:r>
                    </a:p>
                  </a:txBody>
                  <a:tcPr marL="9525" marR="9525" marT="9526" marB="0" anchor="ctr" anchorCtr="1">
                    <a:solidFill>
                      <a:srgbClr val="003365">
                        <a:alpha val="20157"/>
                      </a:srgbClr>
                    </a:solidFill>
                  </a:tcPr>
                </a:tc>
                <a:extLst>
                  <a:ext uri="{0D108BD9-81ED-4DB2-BD59-A6C34878D82A}">
                    <a16:rowId xmlns:a16="http://schemas.microsoft.com/office/drawing/2014/main" val="10001"/>
                  </a:ext>
                </a:extLst>
              </a:tr>
              <a:tr h="1247526">
                <a:tc>
                  <a:txBody>
                    <a:bodyPr/>
                    <a:lstStyle/>
                    <a:p>
                      <a:pPr algn="ctr"/>
                      <a:r>
                        <a:rPr lang="en-US" sz="2400" kern="1200" dirty="0">
                          <a:solidFill>
                            <a:schemeClr val="tx1"/>
                          </a:solidFill>
                          <a:latin typeface="Times New Roman" panose="02020603050405020304" pitchFamily="18" charset="0"/>
                          <a:ea typeface="ＭＳ Ｐゴシック" panose="020B0600070205080204" pitchFamily="34" charset="-128"/>
                          <a:cs typeface="+mn-cs"/>
                        </a:rPr>
                        <a:t>NSCLC</a:t>
                      </a:r>
                    </a:p>
                  </a:txBody>
                  <a:tcPr marL="91442" marR="91442" marT="45727" marB="45727"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59</a:t>
                      </a:r>
                    </a:p>
                  </a:txBody>
                  <a:tcPr marL="9525" marR="9525" marT="9526" marB="0" anchor="ctr" anchorCtr="1">
                    <a:solidFill>
                      <a:srgbClr val="003365">
                        <a:alpha val="20157"/>
                      </a:srgbClr>
                    </a:solidFill>
                  </a:tcPr>
                </a:tc>
                <a:tc>
                  <a:txBody>
                    <a:bodyPr/>
                    <a:lstStyle/>
                    <a:p>
                      <a:pPr algn="ctr" fontAlgn="b"/>
                      <a:r>
                        <a:rPr lang="en-US" sz="2400" kern="1200">
                          <a:solidFill>
                            <a:schemeClr val="tx1"/>
                          </a:solidFill>
                          <a:latin typeface="Times New Roman" panose="02020603050405020304" pitchFamily="18" charset="0"/>
                          <a:ea typeface="ＭＳ Ｐゴシック" panose="020B0600070205080204" pitchFamily="34" charset="-128"/>
                          <a:cs typeface="+mn-cs"/>
                        </a:rPr>
                        <a:t>23</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50</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32</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10</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13</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40</a:t>
                      </a:r>
                    </a:p>
                  </a:txBody>
                  <a:tcPr marL="9525" marR="9525" marT="9526" marB="0" anchor="ctr" anchorCtr="1">
                    <a:solidFill>
                      <a:srgbClr val="003365">
                        <a:alpha val="20157"/>
                      </a:srgbClr>
                    </a:solidFill>
                  </a:tcPr>
                </a:tc>
                <a:tc>
                  <a:txBody>
                    <a:bodyPr/>
                    <a:lstStyle/>
                    <a:p>
                      <a:pPr algn="ctr" fontAlgn="b"/>
                      <a:r>
                        <a:rPr lang="en-US" sz="2400" kern="1200" dirty="0">
                          <a:solidFill>
                            <a:schemeClr val="tx1"/>
                          </a:solidFill>
                          <a:latin typeface="Times New Roman" panose="02020603050405020304" pitchFamily="18" charset="0"/>
                          <a:ea typeface="ＭＳ Ｐゴシック" panose="020B0600070205080204" pitchFamily="34" charset="-128"/>
                          <a:cs typeface="+mn-cs"/>
                        </a:rPr>
                        <a:t>19</a:t>
                      </a:r>
                    </a:p>
                  </a:txBody>
                  <a:tcPr marL="9525" marR="9525" marT="9526" marB="0" anchor="ctr" anchorCtr="1">
                    <a:solidFill>
                      <a:srgbClr val="003365">
                        <a:alpha val="20157"/>
                      </a:srgbClr>
                    </a:solidFill>
                  </a:tcPr>
                </a:tc>
                <a:extLst>
                  <a:ext uri="{0D108BD9-81ED-4DB2-BD59-A6C34878D82A}">
                    <a16:rowId xmlns:a16="http://schemas.microsoft.com/office/drawing/2014/main" val="10002"/>
                  </a:ext>
                </a:extLst>
              </a:tr>
            </a:tbl>
          </a:graphicData>
        </a:graphic>
      </p:graphicFrame>
      <p:pic>
        <p:nvPicPr>
          <p:cNvPr id="13407" name="Picture 1">
            <a:extLst>
              <a:ext uri="{FF2B5EF4-FFF2-40B4-BE49-F238E27FC236}">
                <a16:creationId xmlns:a16="http://schemas.microsoft.com/office/drawing/2014/main" id="{C472E38A-626C-51E1-8E34-DF6B2AFFB2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37442" y="7332494"/>
            <a:ext cx="7626766" cy="567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0" name="TextBox 2">
            <a:extLst>
              <a:ext uri="{FF2B5EF4-FFF2-40B4-BE49-F238E27FC236}">
                <a16:creationId xmlns:a16="http://schemas.microsoft.com/office/drawing/2014/main" id="{A04ECA87-1605-2A8B-B5A8-736DB11A7506}"/>
              </a:ext>
            </a:extLst>
          </p:cNvPr>
          <p:cNvSpPr txBox="1">
            <a:spLocks noChangeArrowheads="1"/>
          </p:cNvSpPr>
          <p:nvPr/>
        </p:nvSpPr>
        <p:spPr bwMode="auto">
          <a:xfrm>
            <a:off x="1465725" y="18232597"/>
            <a:ext cx="116395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000" dirty="0">
                <a:solidFill>
                  <a:srgbClr val="FFC000"/>
                </a:solidFill>
                <a:latin typeface="Times New Roman" panose="02020603050405020304" pitchFamily="18" charset="0"/>
                <a:cs typeface="Times New Roman" panose="02020603050405020304" pitchFamily="18" charset="0"/>
              </a:rPr>
              <a:t>Table 1. Patient Population characteristics</a:t>
            </a:r>
          </a:p>
        </p:txBody>
      </p:sp>
      <p:sp>
        <p:nvSpPr>
          <p:cNvPr id="13412" name="TextBox 6">
            <a:extLst>
              <a:ext uri="{FF2B5EF4-FFF2-40B4-BE49-F238E27FC236}">
                <a16:creationId xmlns:a16="http://schemas.microsoft.com/office/drawing/2014/main" id="{D30D360F-DCB4-7B1B-73B0-A77E7BCF2539}"/>
              </a:ext>
            </a:extLst>
          </p:cNvPr>
          <p:cNvSpPr txBox="1">
            <a:spLocks noChangeArrowheads="1"/>
          </p:cNvSpPr>
          <p:nvPr/>
        </p:nvSpPr>
        <p:spPr bwMode="auto">
          <a:xfrm>
            <a:off x="15694173" y="30276192"/>
            <a:ext cx="1193665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000" dirty="0">
                <a:solidFill>
                  <a:srgbClr val="FFC000"/>
                </a:solidFill>
                <a:latin typeface="Times New Roman" panose="02020603050405020304" pitchFamily="18" charset="0"/>
                <a:cs typeface="Times New Roman" panose="02020603050405020304" pitchFamily="18" charset="0"/>
              </a:rPr>
              <a:t>Figure 2. Up: Top DEG in SCLC. Down: Top DEG in NSCLC</a:t>
            </a:r>
          </a:p>
        </p:txBody>
      </p:sp>
      <p:sp>
        <p:nvSpPr>
          <p:cNvPr id="13413" name="TextBox 9">
            <a:extLst>
              <a:ext uri="{FF2B5EF4-FFF2-40B4-BE49-F238E27FC236}">
                <a16:creationId xmlns:a16="http://schemas.microsoft.com/office/drawing/2014/main" id="{A1F17CA6-F9D2-3F95-0CB7-E12F6E451401}"/>
              </a:ext>
            </a:extLst>
          </p:cNvPr>
          <p:cNvSpPr txBox="1">
            <a:spLocks noChangeArrowheads="1"/>
          </p:cNvSpPr>
          <p:nvPr/>
        </p:nvSpPr>
        <p:spPr bwMode="auto">
          <a:xfrm>
            <a:off x="28758298" y="13692849"/>
            <a:ext cx="140474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000" dirty="0">
                <a:solidFill>
                  <a:srgbClr val="FFC000"/>
                </a:solidFill>
                <a:latin typeface="Times New Roman" panose="02020603050405020304" pitchFamily="18" charset="0"/>
                <a:cs typeface="Times New Roman" panose="02020603050405020304" pitchFamily="18" charset="0"/>
              </a:rPr>
              <a:t>Figure 3. Left: Pathway interactome in SCLC. Right: Protein interactome in NSCLC</a:t>
            </a:r>
          </a:p>
        </p:txBody>
      </p:sp>
      <p:sp>
        <p:nvSpPr>
          <p:cNvPr id="16" name="TextBox 15">
            <a:extLst>
              <a:ext uri="{FF2B5EF4-FFF2-40B4-BE49-F238E27FC236}">
                <a16:creationId xmlns:a16="http://schemas.microsoft.com/office/drawing/2014/main" id="{EC0854C3-B2CB-59C2-8998-7D510BD2CFB9}"/>
              </a:ext>
            </a:extLst>
          </p:cNvPr>
          <p:cNvSpPr txBox="1"/>
          <p:nvPr/>
        </p:nvSpPr>
        <p:spPr>
          <a:xfrm>
            <a:off x="29127896" y="16916698"/>
            <a:ext cx="12885992" cy="7848302"/>
          </a:xfrm>
          <a:prstGeom prst="rect">
            <a:avLst/>
          </a:prstGeom>
          <a:noFill/>
        </p:spPr>
        <p:txBody>
          <a:bodyPr wrap="square">
            <a:spAutoFit/>
          </a:bodyPr>
          <a:lstStyle/>
          <a:p>
            <a:pPr>
              <a:defRPr/>
            </a:pPr>
            <a:r>
              <a:rPr lang="en-US" sz="2400" b="1" dirty="0">
                <a:solidFill>
                  <a:srgbClr val="000000"/>
                </a:solidFill>
                <a:latin typeface="Times New Roman" panose="02020603050405020304" pitchFamily="18" charset="0"/>
                <a:cs typeface="Times New Roman" panose="02020603050405020304" pitchFamily="18" charset="0"/>
              </a:rPr>
              <a:t>Known Genes involved in lung cancer: </a:t>
            </a:r>
            <a:r>
              <a:rPr lang="en-US" sz="2400" i="1" dirty="0">
                <a:solidFill>
                  <a:srgbClr val="000000"/>
                </a:solidFill>
                <a:latin typeface="Times New Roman" panose="02020603050405020304" pitchFamily="18" charset="0"/>
                <a:cs typeface="Times New Roman" panose="02020603050405020304" pitchFamily="18" charset="0"/>
              </a:rPr>
              <a:t>SCEL, SLC6A4, ASCL1, NOL4</a:t>
            </a:r>
            <a:endParaRPr lang="en-US" sz="2400" dirty="0">
              <a:solidFill>
                <a:srgbClr val="000000"/>
              </a:solidFill>
              <a:latin typeface="Times New Roman" panose="02020603050405020304" pitchFamily="18" charset="0"/>
              <a:cs typeface="Times New Roman" panose="02020603050405020304" pitchFamily="18" charset="0"/>
            </a:endParaRPr>
          </a:p>
          <a:p>
            <a:pPr>
              <a:spcBef>
                <a:spcPts val="0"/>
              </a:spcBef>
              <a:spcAft>
                <a:spcPts val="0"/>
              </a:spcAft>
              <a:defRPr/>
            </a:pPr>
            <a:r>
              <a:rPr lang="en-US" sz="2400" b="1" dirty="0">
                <a:solidFill>
                  <a:srgbClr val="000000"/>
                </a:solidFill>
                <a:latin typeface="Times New Roman" panose="02020603050405020304" pitchFamily="18" charset="0"/>
                <a:cs typeface="Times New Roman" panose="02020603050405020304" pitchFamily="18" charset="0"/>
              </a:rPr>
              <a:t>Genes involved in cell cycle: </a:t>
            </a:r>
            <a:r>
              <a:rPr lang="en-US" sz="2400" i="1" dirty="0">
                <a:solidFill>
                  <a:srgbClr val="000000"/>
                </a:solidFill>
                <a:latin typeface="Times New Roman" panose="02020603050405020304" pitchFamily="18" charset="0"/>
                <a:cs typeface="Times New Roman" panose="02020603050405020304" pitchFamily="18" charset="0"/>
              </a:rPr>
              <a:t>HEPACAM2, TUBB2B</a:t>
            </a:r>
            <a:endParaRPr lang="en-US" sz="2400" dirty="0">
              <a:solidFill>
                <a:srgbClr val="000000"/>
              </a:solidFill>
              <a:latin typeface="Times New Roman" panose="02020603050405020304" pitchFamily="18" charset="0"/>
              <a:cs typeface="Times New Roman" panose="02020603050405020304" pitchFamily="18" charset="0"/>
            </a:endParaRPr>
          </a:p>
          <a:p>
            <a:pPr>
              <a:spcBef>
                <a:spcPts val="0"/>
              </a:spcBef>
              <a:spcAft>
                <a:spcPts val="0"/>
              </a:spcAft>
              <a:defRPr/>
            </a:pPr>
            <a:r>
              <a:rPr lang="en-US" sz="2400" b="1" dirty="0">
                <a:solidFill>
                  <a:srgbClr val="000000"/>
                </a:solidFill>
                <a:latin typeface="Times New Roman" panose="02020603050405020304" pitchFamily="18" charset="0"/>
                <a:cs typeface="Times New Roman" panose="02020603050405020304" pitchFamily="18" charset="0"/>
              </a:rPr>
              <a:t>Genes involved in other cancer types: </a:t>
            </a:r>
            <a:r>
              <a:rPr lang="en-US" sz="2400" i="1" dirty="0">
                <a:solidFill>
                  <a:srgbClr val="000000"/>
                </a:solidFill>
                <a:latin typeface="Times New Roman" panose="02020603050405020304" pitchFamily="18" charset="0"/>
                <a:cs typeface="Times New Roman" panose="02020603050405020304" pitchFamily="18" charset="0"/>
              </a:rPr>
              <a:t>GNG4, CLDN18</a:t>
            </a:r>
            <a:endParaRPr lang="en-US" sz="2400" b="1" dirty="0">
              <a:solidFill>
                <a:srgbClr val="000000"/>
              </a:solidFill>
              <a:latin typeface="Times New Roman" panose="02020603050405020304" pitchFamily="18" charset="0"/>
              <a:cs typeface="Times New Roman" panose="02020603050405020304" pitchFamily="18" charset="0"/>
            </a:endParaRPr>
          </a:p>
          <a:p>
            <a:pPr>
              <a:defRPr/>
            </a:pPr>
            <a:endParaRPr lang="en-US" sz="2400" dirty="0">
              <a:solidFill>
                <a:srgbClr val="000000"/>
              </a:solidFill>
              <a:latin typeface="Times New Roman" panose="02020603050405020304" pitchFamily="18" charset="0"/>
              <a:cs typeface="Times New Roman" panose="02020603050405020304" pitchFamily="18" charset="0"/>
            </a:endParaRPr>
          </a:p>
          <a:p>
            <a:pPr>
              <a:defRPr/>
            </a:pPr>
            <a:r>
              <a:rPr lang="en-US" sz="2400" b="1" dirty="0">
                <a:solidFill>
                  <a:srgbClr val="000000"/>
                </a:solidFill>
                <a:latin typeface="Times New Roman" panose="02020603050405020304" pitchFamily="18" charset="0"/>
                <a:cs typeface="Times New Roman" panose="02020603050405020304" pitchFamily="18" charset="0"/>
              </a:rPr>
              <a:t>Future Scope of the Study</a:t>
            </a:r>
          </a:p>
          <a:p>
            <a:pPr marL="285750" indent="-285750">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Replicate the study with improved patient sample size</a:t>
            </a:r>
          </a:p>
          <a:p>
            <a:pPr marL="285750" indent="-285750">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Find the metadata to conduct a survival analysis</a:t>
            </a:r>
          </a:p>
          <a:p>
            <a:pPr marL="285750" indent="-285750">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Understand the role of genes involved in other cancer types and if they are related to SCLC and NSCLC</a:t>
            </a:r>
          </a:p>
          <a:p>
            <a:pPr marL="285750" indent="-285750">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In vitro and in vivo validation of significant genes</a:t>
            </a:r>
          </a:p>
          <a:p>
            <a:pPr marL="285750" indent="-285750">
              <a:buFont typeface="Arial" panose="020B0604020202020204" pitchFamily="34" charset="0"/>
              <a:buChar char="•"/>
              <a:defRPr/>
            </a:pPr>
            <a:endParaRPr lang="en-US" sz="2400" dirty="0">
              <a:solidFill>
                <a:srgbClr val="000000"/>
              </a:solidFill>
              <a:latin typeface="Times New Roman" panose="02020603050405020304" pitchFamily="18" charset="0"/>
              <a:cs typeface="Times New Roman" panose="02020603050405020304" pitchFamily="18" charset="0"/>
            </a:endParaRPr>
          </a:p>
          <a:p>
            <a:pPr>
              <a:defRPr/>
            </a:pPr>
            <a:r>
              <a:rPr lang="en-US" sz="2400" b="1" dirty="0">
                <a:solidFill>
                  <a:srgbClr val="000000"/>
                </a:solidFill>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Collectively findings from our study provide novel insights into cell cycle associated genes and pathways that can aid in developing a biosignature, allowing for earlier detection of lung cancer at more treatable stages.</a:t>
            </a:r>
            <a:endParaRPr lang="en-US" sz="2400" b="1" dirty="0">
              <a:solidFill>
                <a:srgbClr val="000000"/>
              </a:solidFill>
              <a:latin typeface="Times New Roman" panose="02020603050405020304" pitchFamily="18" charset="0"/>
              <a:cs typeface="Times New Roman" panose="02020603050405020304" pitchFamily="18" charset="0"/>
            </a:endParaRPr>
          </a:p>
          <a:p>
            <a:pPr marL="285750" indent="-285750" algn="just">
              <a:spcBef>
                <a:spcPts val="0"/>
              </a:spcBef>
              <a:spcAft>
                <a:spcPts val="0"/>
              </a:spcAf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Gene set enrichment analysis indicated that the top 50 up and down-regulated genes were associated with multiple cell-cycle processes including mitotic spindle assembly checkpoint, metaphase/anaphase transition, transcription regulatory, tissue morphogenesis, chromosome segregation, immune infiltration and nuclear division. </a:t>
            </a:r>
          </a:p>
          <a:p>
            <a:pPr marL="285750" indent="-285750" algn="just">
              <a:spcBef>
                <a:spcPts val="0"/>
              </a:spcBef>
              <a:spcAft>
                <a:spcPts val="0"/>
              </a:spcAft>
              <a:buFont typeface="Arial" panose="020B0604020202020204" pitchFamily="34" charset="0"/>
              <a:buChar char="•"/>
              <a:defRPr/>
            </a:pPr>
            <a:r>
              <a:rPr lang="en-US" sz="2400" dirty="0">
                <a:solidFill>
                  <a:srgbClr val="000000"/>
                </a:solidFill>
                <a:latin typeface="Times New Roman" panose="02020603050405020304" pitchFamily="18" charset="0"/>
                <a:cs typeface="Times New Roman" panose="02020603050405020304" pitchFamily="18" charset="0"/>
              </a:rPr>
              <a:t>Importantly, the genes associated with most of the dysregulated cell cycle processes are part of the kinetochore complex components (NUF2 and SPC25) and protein kinases (TTK). </a:t>
            </a:r>
          </a:p>
        </p:txBody>
      </p:sp>
      <p:sp>
        <p:nvSpPr>
          <p:cNvPr id="13415" name="TextBox 17">
            <a:extLst>
              <a:ext uri="{FF2B5EF4-FFF2-40B4-BE49-F238E27FC236}">
                <a16:creationId xmlns:a16="http://schemas.microsoft.com/office/drawing/2014/main" id="{8C6FB130-FFB2-B82C-19D8-DED37E9AAE0E}"/>
              </a:ext>
            </a:extLst>
          </p:cNvPr>
          <p:cNvSpPr txBox="1">
            <a:spLocks noChangeArrowheads="1"/>
          </p:cNvSpPr>
          <p:nvPr/>
        </p:nvSpPr>
        <p:spPr bwMode="auto">
          <a:xfrm>
            <a:off x="29127896" y="27087016"/>
            <a:ext cx="1306785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dirty="0">
                <a:solidFill>
                  <a:srgbClr val="000000"/>
                </a:solidFill>
                <a:latin typeface="Times New Roman" panose="02020603050405020304" pitchFamily="18" charset="0"/>
                <a:cs typeface="Times New Roman" panose="02020603050405020304" pitchFamily="18" charset="0"/>
              </a:rPr>
              <a:t>We acknowledge the microarray datasets provided from the following studies that were used in this analysis.</a:t>
            </a:r>
          </a:p>
          <a:p>
            <a:pPr>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Cai L, Liu H, Huang F, Fujimoto J et al. Cell-autonomous immune gene expression is repressed in pulmonary neuroendocrine cells and small cell lung cancer. </a:t>
            </a:r>
            <a:r>
              <a:rPr lang="en-US" altLang="en-US" sz="2400" i="1" dirty="0" err="1">
                <a:solidFill>
                  <a:srgbClr val="000000"/>
                </a:solidFill>
                <a:latin typeface="Times New Roman" panose="02020603050405020304" pitchFamily="18" charset="0"/>
                <a:cs typeface="Times New Roman" panose="02020603050405020304" pitchFamily="18" charset="0"/>
              </a:rPr>
              <a:t>Commun</a:t>
            </a:r>
            <a:r>
              <a:rPr lang="en-US" altLang="en-US" sz="2400" i="1" dirty="0">
                <a:solidFill>
                  <a:srgbClr val="000000"/>
                </a:solidFill>
                <a:latin typeface="Times New Roman" panose="02020603050405020304" pitchFamily="18" charset="0"/>
                <a:cs typeface="Times New Roman" panose="02020603050405020304" pitchFamily="18" charset="0"/>
              </a:rPr>
              <a:t> Biol</a:t>
            </a:r>
            <a:r>
              <a:rPr lang="en-US" altLang="en-US" sz="2400" dirty="0">
                <a:solidFill>
                  <a:srgbClr val="000000"/>
                </a:solidFill>
                <a:latin typeface="Times New Roman" panose="02020603050405020304" pitchFamily="18" charset="0"/>
                <a:cs typeface="Times New Roman" panose="02020603050405020304" pitchFamily="18" charset="0"/>
              </a:rPr>
              <a:t> 2021 Mar 9;4(1):314. PMID: </a:t>
            </a:r>
            <a:r>
              <a:rPr lang="en-US" altLang="en-US" sz="2400" dirty="0">
                <a:solidFill>
                  <a:srgbClr val="0056CC"/>
                </a:solidFill>
                <a:latin typeface="Times New Roman" panose="02020603050405020304" pitchFamily="18" charset="0"/>
                <a:cs typeface="Times New Roman" panose="02020603050405020304" pitchFamily="18" charset="0"/>
                <a:hlinkClick r:id="rId7" tooltip="Link to PubMed record"/>
              </a:rPr>
              <a:t>33750914</a:t>
            </a:r>
            <a:endParaRPr lang="en-US" altLang="en-US" sz="2400" dirty="0">
              <a:solidFill>
                <a:srgbClr val="0056C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Sato T, Kaneda A, Tsuji S, </a:t>
            </a:r>
            <a:r>
              <a:rPr lang="en-US" altLang="en-US" sz="2400" dirty="0" err="1">
                <a:solidFill>
                  <a:srgbClr val="000000"/>
                </a:solidFill>
                <a:latin typeface="Times New Roman" panose="02020603050405020304" pitchFamily="18" charset="0"/>
                <a:cs typeface="Times New Roman" panose="02020603050405020304" pitchFamily="18" charset="0"/>
              </a:rPr>
              <a:t>Isagawa</a:t>
            </a:r>
            <a:r>
              <a:rPr lang="en-US" altLang="en-US" sz="2400" dirty="0">
                <a:solidFill>
                  <a:srgbClr val="000000"/>
                </a:solidFill>
                <a:latin typeface="Times New Roman" panose="02020603050405020304" pitchFamily="18" charset="0"/>
                <a:cs typeface="Times New Roman" panose="02020603050405020304" pitchFamily="18" charset="0"/>
              </a:rPr>
              <a:t> T et al. PRC2 overexpression and PRC2-target gene repression relating to poorer prognosis in small cell lung cancer. </a:t>
            </a:r>
            <a:r>
              <a:rPr lang="en-US" altLang="en-US" sz="2400" i="1" dirty="0">
                <a:solidFill>
                  <a:srgbClr val="000000"/>
                </a:solidFill>
                <a:latin typeface="Times New Roman" panose="02020603050405020304" pitchFamily="18" charset="0"/>
                <a:cs typeface="Times New Roman" panose="02020603050405020304" pitchFamily="18" charset="0"/>
              </a:rPr>
              <a:t>Sci Rep</a:t>
            </a:r>
            <a:r>
              <a:rPr lang="en-US" altLang="en-US" sz="2400" dirty="0">
                <a:solidFill>
                  <a:srgbClr val="000000"/>
                </a:solidFill>
                <a:latin typeface="Times New Roman" panose="02020603050405020304" pitchFamily="18" charset="0"/>
                <a:cs typeface="Times New Roman" panose="02020603050405020304" pitchFamily="18" charset="0"/>
              </a:rPr>
              <a:t> 2013;3:1911. PMID: </a:t>
            </a:r>
            <a:r>
              <a:rPr lang="en-US" altLang="en-US" sz="2400" dirty="0">
                <a:solidFill>
                  <a:srgbClr val="0056CC"/>
                </a:solidFill>
                <a:latin typeface="Times New Roman" panose="02020603050405020304" pitchFamily="18" charset="0"/>
                <a:cs typeface="Times New Roman" panose="02020603050405020304" pitchFamily="18" charset="0"/>
                <a:hlinkClick r:id="rId8" tooltip="Link to PubMed record"/>
              </a:rPr>
              <a:t>23714854</a:t>
            </a:r>
            <a:endParaRPr lang="en-US" altLang="en-US" sz="24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He L, Yuan H, Liang J, Hong J et al. Expression of hepatic stellate cell activation-related genes in HBV-, HCV-, and nonalcoholic fatty liver disease-associated fibrosis. </a:t>
            </a:r>
            <a:r>
              <a:rPr lang="en-US" altLang="en-US" sz="2400" i="1" dirty="0" err="1">
                <a:solidFill>
                  <a:srgbClr val="000000"/>
                </a:solidFill>
                <a:latin typeface="Times New Roman" panose="02020603050405020304" pitchFamily="18" charset="0"/>
                <a:cs typeface="Times New Roman" panose="02020603050405020304" pitchFamily="18" charset="0"/>
              </a:rPr>
              <a:t>PLoS</a:t>
            </a:r>
            <a:r>
              <a:rPr lang="en-US" altLang="en-US" sz="2400" i="1" dirty="0">
                <a:solidFill>
                  <a:srgbClr val="000000"/>
                </a:solidFill>
                <a:latin typeface="Times New Roman" panose="02020603050405020304" pitchFamily="18" charset="0"/>
                <a:cs typeface="Times New Roman" panose="02020603050405020304" pitchFamily="18" charset="0"/>
              </a:rPr>
              <a:t> One</a:t>
            </a:r>
            <a:r>
              <a:rPr lang="en-US" altLang="en-US" sz="2400" dirty="0">
                <a:solidFill>
                  <a:srgbClr val="000000"/>
                </a:solidFill>
                <a:latin typeface="Times New Roman" panose="02020603050405020304" pitchFamily="18" charset="0"/>
                <a:cs typeface="Times New Roman" panose="02020603050405020304" pitchFamily="18" charset="0"/>
              </a:rPr>
              <a:t> 2020;15(5):e0233702. PMID: </a:t>
            </a:r>
            <a:r>
              <a:rPr lang="en-US" altLang="en-US" sz="2400" dirty="0">
                <a:solidFill>
                  <a:srgbClr val="0056CC"/>
                </a:solidFill>
                <a:latin typeface="Times New Roman" panose="02020603050405020304" pitchFamily="18" charset="0"/>
                <a:cs typeface="Times New Roman" panose="02020603050405020304" pitchFamily="18" charset="0"/>
                <a:hlinkClick r:id="rId9" tooltip="Link to PubMed record"/>
              </a:rPr>
              <a:t>32442221</a:t>
            </a:r>
            <a:endParaRPr lang="en-US" altLang="en-US" sz="2400" dirty="0">
              <a:solidFill>
                <a:srgbClr val="000000"/>
              </a:solidFill>
              <a:latin typeface="Times New Roman" panose="02020603050405020304" pitchFamily="18" charset="0"/>
              <a:cs typeface="Times New Roman" panose="02020603050405020304" pitchFamily="18" charset="0"/>
            </a:endParaRPr>
          </a:p>
          <a:p>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3416" name="Picture 2">
            <a:extLst>
              <a:ext uri="{FF2B5EF4-FFF2-40B4-BE49-F238E27FC236}">
                <a16:creationId xmlns:a16="http://schemas.microsoft.com/office/drawing/2014/main" id="{51A2FA3F-9F33-337A-67A2-A6655DD68A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95399" y="8476109"/>
            <a:ext cx="5618490" cy="310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9" name="Picture 16" descr="A red and black logo&#10;&#10;Description automatically generated">
            <a:extLst>
              <a:ext uri="{FF2B5EF4-FFF2-40B4-BE49-F238E27FC236}">
                <a16:creationId xmlns:a16="http://schemas.microsoft.com/office/drawing/2014/main" id="{42C9106E-0EFE-D4E3-E3F1-D428E49BD1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32038" y="1219200"/>
            <a:ext cx="21812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20" name="Picture 129">
            <a:extLst>
              <a:ext uri="{FF2B5EF4-FFF2-40B4-BE49-F238E27FC236}">
                <a16:creationId xmlns:a16="http://schemas.microsoft.com/office/drawing/2014/main" id="{1EC4E793-5A53-5459-35C2-D05B0CDCB0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7938" y="1208088"/>
            <a:ext cx="2592387"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2">
            <a:extLst>
              <a:ext uri="{FF2B5EF4-FFF2-40B4-BE49-F238E27FC236}">
                <a16:creationId xmlns:a16="http://schemas.microsoft.com/office/drawing/2014/main" id="{58DFA43C-203D-00AA-FAD1-33FD1AC614D3}"/>
              </a:ext>
            </a:extLst>
          </p:cNvPr>
          <p:cNvSpPr txBox="1">
            <a:spLocks noChangeArrowheads="1"/>
          </p:cNvSpPr>
          <p:nvPr/>
        </p:nvSpPr>
        <p:spPr bwMode="auto">
          <a:xfrm>
            <a:off x="1442156" y="30016560"/>
            <a:ext cx="13622485" cy="102841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5200" b="1" dirty="0">
              <a:solidFill>
                <a:schemeClr val="bg1"/>
              </a:solidFill>
            </a:endParaRPr>
          </a:p>
        </p:txBody>
      </p:sp>
      <p:sp>
        <p:nvSpPr>
          <p:cNvPr id="13409" name="TextBox 1">
            <a:extLst>
              <a:ext uri="{FF2B5EF4-FFF2-40B4-BE49-F238E27FC236}">
                <a16:creationId xmlns:a16="http://schemas.microsoft.com/office/drawing/2014/main" id="{EAE56120-E130-889B-AEF0-A38D6542037B}"/>
              </a:ext>
            </a:extLst>
          </p:cNvPr>
          <p:cNvSpPr txBox="1">
            <a:spLocks noChangeArrowheads="1"/>
          </p:cNvSpPr>
          <p:nvPr/>
        </p:nvSpPr>
        <p:spPr bwMode="auto">
          <a:xfrm>
            <a:off x="1517650" y="30276192"/>
            <a:ext cx="125849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000" dirty="0">
                <a:solidFill>
                  <a:srgbClr val="FFC000"/>
                </a:solidFill>
                <a:latin typeface="Times New Roman" panose="02020603050405020304" pitchFamily="18" charset="0"/>
                <a:cs typeface="Times New Roman" panose="02020603050405020304" pitchFamily="18" charset="0"/>
              </a:rPr>
              <a:t>Figure 1. Analysis Pipeline</a:t>
            </a:r>
          </a:p>
        </p:txBody>
      </p:sp>
      <p:grpSp>
        <p:nvGrpSpPr>
          <p:cNvPr id="57" name="Group 40">
            <a:extLst>
              <a:ext uri="{FF2B5EF4-FFF2-40B4-BE49-F238E27FC236}">
                <a16:creationId xmlns:a16="http://schemas.microsoft.com/office/drawing/2014/main" id="{FEBF70F2-DC31-CC9D-7B0B-179440CD8FD8}"/>
              </a:ext>
            </a:extLst>
          </p:cNvPr>
          <p:cNvGrpSpPr>
            <a:grpSpLocks/>
          </p:cNvGrpSpPr>
          <p:nvPr/>
        </p:nvGrpSpPr>
        <p:grpSpPr bwMode="auto">
          <a:xfrm>
            <a:off x="1283497" y="5352970"/>
            <a:ext cx="13781144" cy="1701800"/>
            <a:chOff x="863" y="4704"/>
            <a:chExt cx="6337" cy="672"/>
          </a:xfrm>
        </p:grpSpPr>
        <p:sp>
          <p:nvSpPr>
            <p:cNvPr id="58" name="Text Box 41">
              <a:extLst>
                <a:ext uri="{FF2B5EF4-FFF2-40B4-BE49-F238E27FC236}">
                  <a16:creationId xmlns:a16="http://schemas.microsoft.com/office/drawing/2014/main" id="{10AB728F-7079-0A2F-B257-1851AB743DA6}"/>
                </a:ext>
              </a:extLst>
            </p:cNvPr>
            <p:cNvSpPr txBox="1">
              <a:spLocks noChangeArrowheads="1"/>
            </p:cNvSpPr>
            <p:nvPr/>
          </p:nvSpPr>
          <p:spPr bwMode="auto">
            <a:xfrm>
              <a:off x="1008" y="4800"/>
              <a:ext cx="6192" cy="576"/>
            </a:xfrm>
            <a:prstGeom prst="rect">
              <a:avLst/>
            </a:prstGeom>
            <a:solidFill>
              <a:srgbClr val="FFCC00"/>
            </a:solidFill>
            <a:ln w="9525">
              <a:solidFill>
                <a:srgbClr val="FFCC00"/>
              </a:solidFill>
              <a:miter lim="800000"/>
              <a:headEnd/>
              <a:tailEnd/>
            </a:ln>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26300" b="1">
                <a:solidFill>
                  <a:schemeClr val="bg1"/>
                </a:solidFill>
              </a:endParaRPr>
            </a:p>
          </p:txBody>
        </p:sp>
        <p:sp>
          <p:nvSpPr>
            <p:cNvPr id="59" name="Text Box 42">
              <a:extLst>
                <a:ext uri="{FF2B5EF4-FFF2-40B4-BE49-F238E27FC236}">
                  <a16:creationId xmlns:a16="http://schemas.microsoft.com/office/drawing/2014/main" id="{4CA25FFD-C4DB-9E1D-D670-ACC2F75B2891}"/>
                </a:ext>
              </a:extLst>
            </p:cNvPr>
            <p:cNvSpPr txBox="1">
              <a:spLocks noChangeArrowheads="1"/>
            </p:cNvSpPr>
            <p:nvPr/>
          </p:nvSpPr>
          <p:spPr bwMode="auto">
            <a:xfrm>
              <a:off x="863" y="4704"/>
              <a:ext cx="6193" cy="57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sz="5200" b="1" dirty="0">
                  <a:solidFill>
                    <a:schemeClr val="bg1"/>
                  </a:solidFill>
                </a:rPr>
                <a:t>Introduction</a:t>
              </a:r>
            </a:p>
          </p:txBody>
        </p:sp>
      </p:grpSp>
      <p:grpSp>
        <p:nvGrpSpPr>
          <p:cNvPr id="60" name="Group 40">
            <a:extLst>
              <a:ext uri="{FF2B5EF4-FFF2-40B4-BE49-F238E27FC236}">
                <a16:creationId xmlns:a16="http://schemas.microsoft.com/office/drawing/2014/main" id="{298E921E-A20C-A02E-EC6A-EDFF51FCD3EC}"/>
              </a:ext>
            </a:extLst>
          </p:cNvPr>
          <p:cNvGrpSpPr>
            <a:grpSpLocks/>
          </p:cNvGrpSpPr>
          <p:nvPr/>
        </p:nvGrpSpPr>
        <p:grpSpPr bwMode="auto">
          <a:xfrm>
            <a:off x="28714759" y="25066594"/>
            <a:ext cx="13299127" cy="1701800"/>
            <a:chOff x="863" y="4704"/>
            <a:chExt cx="6337" cy="672"/>
          </a:xfrm>
        </p:grpSpPr>
        <p:sp>
          <p:nvSpPr>
            <p:cNvPr id="61" name="Text Box 41">
              <a:extLst>
                <a:ext uri="{FF2B5EF4-FFF2-40B4-BE49-F238E27FC236}">
                  <a16:creationId xmlns:a16="http://schemas.microsoft.com/office/drawing/2014/main" id="{A6C7498B-0DBD-C650-AACE-C420D5CB3FE6}"/>
                </a:ext>
              </a:extLst>
            </p:cNvPr>
            <p:cNvSpPr txBox="1">
              <a:spLocks noChangeArrowheads="1"/>
            </p:cNvSpPr>
            <p:nvPr/>
          </p:nvSpPr>
          <p:spPr bwMode="auto">
            <a:xfrm>
              <a:off x="1008" y="4800"/>
              <a:ext cx="6192" cy="576"/>
            </a:xfrm>
            <a:prstGeom prst="rect">
              <a:avLst/>
            </a:prstGeom>
            <a:solidFill>
              <a:srgbClr val="FFCC00"/>
            </a:solidFill>
            <a:ln w="9525">
              <a:solidFill>
                <a:srgbClr val="FFCC00"/>
              </a:solidFill>
              <a:miter lim="800000"/>
              <a:headEnd/>
              <a:tailEnd/>
            </a:ln>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26300" b="1">
                <a:solidFill>
                  <a:schemeClr val="bg1"/>
                </a:solidFill>
              </a:endParaRPr>
            </a:p>
          </p:txBody>
        </p:sp>
        <p:sp>
          <p:nvSpPr>
            <p:cNvPr id="62" name="Text Box 42">
              <a:extLst>
                <a:ext uri="{FF2B5EF4-FFF2-40B4-BE49-F238E27FC236}">
                  <a16:creationId xmlns:a16="http://schemas.microsoft.com/office/drawing/2014/main" id="{756015E4-DDE6-5268-7F6E-1465E7DD5E0B}"/>
                </a:ext>
              </a:extLst>
            </p:cNvPr>
            <p:cNvSpPr txBox="1">
              <a:spLocks noChangeArrowheads="1"/>
            </p:cNvSpPr>
            <p:nvPr/>
          </p:nvSpPr>
          <p:spPr bwMode="auto">
            <a:xfrm>
              <a:off x="863" y="4704"/>
              <a:ext cx="6193" cy="57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sz="5200" b="1" dirty="0">
                  <a:solidFill>
                    <a:schemeClr val="bg1"/>
                  </a:solidFill>
                </a:rPr>
                <a:t>Acknowledgements &amp; Literature Cited</a:t>
              </a:r>
            </a:p>
          </p:txBody>
        </p:sp>
      </p:grpSp>
      <p:grpSp>
        <p:nvGrpSpPr>
          <p:cNvPr id="63" name="Group 40">
            <a:extLst>
              <a:ext uri="{FF2B5EF4-FFF2-40B4-BE49-F238E27FC236}">
                <a16:creationId xmlns:a16="http://schemas.microsoft.com/office/drawing/2014/main" id="{CFB9C60C-C282-9C6C-DC53-45E807C4F019}"/>
              </a:ext>
            </a:extLst>
          </p:cNvPr>
          <p:cNvGrpSpPr>
            <a:grpSpLocks/>
          </p:cNvGrpSpPr>
          <p:nvPr/>
        </p:nvGrpSpPr>
        <p:grpSpPr bwMode="auto">
          <a:xfrm>
            <a:off x="15505264" y="5346860"/>
            <a:ext cx="26508619" cy="1701800"/>
            <a:chOff x="863" y="4704"/>
            <a:chExt cx="6337" cy="672"/>
          </a:xfrm>
        </p:grpSpPr>
        <p:sp>
          <p:nvSpPr>
            <p:cNvPr id="13445" name="Text Box 41">
              <a:extLst>
                <a:ext uri="{FF2B5EF4-FFF2-40B4-BE49-F238E27FC236}">
                  <a16:creationId xmlns:a16="http://schemas.microsoft.com/office/drawing/2014/main" id="{3E33C56E-6FBA-ADE8-4EFE-C96CF3BF6298}"/>
                </a:ext>
              </a:extLst>
            </p:cNvPr>
            <p:cNvSpPr txBox="1">
              <a:spLocks noChangeArrowheads="1"/>
            </p:cNvSpPr>
            <p:nvPr/>
          </p:nvSpPr>
          <p:spPr bwMode="auto">
            <a:xfrm>
              <a:off x="1008" y="4800"/>
              <a:ext cx="6192" cy="576"/>
            </a:xfrm>
            <a:prstGeom prst="rect">
              <a:avLst/>
            </a:prstGeom>
            <a:solidFill>
              <a:srgbClr val="FFCC00"/>
            </a:solidFill>
            <a:ln w="9525">
              <a:solidFill>
                <a:srgbClr val="FFCC00"/>
              </a:solidFill>
              <a:miter lim="800000"/>
              <a:headEnd/>
              <a:tailEnd/>
            </a:ln>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endParaRPr lang="en-US" altLang="en-US" sz="26300" b="1">
                <a:solidFill>
                  <a:schemeClr val="bg1"/>
                </a:solidFill>
              </a:endParaRPr>
            </a:p>
          </p:txBody>
        </p:sp>
        <p:sp>
          <p:nvSpPr>
            <p:cNvPr id="13446" name="Text Box 42">
              <a:extLst>
                <a:ext uri="{FF2B5EF4-FFF2-40B4-BE49-F238E27FC236}">
                  <a16:creationId xmlns:a16="http://schemas.microsoft.com/office/drawing/2014/main" id="{8CA0585D-B78B-E927-1179-5904D646B6FF}"/>
                </a:ext>
              </a:extLst>
            </p:cNvPr>
            <p:cNvSpPr txBox="1">
              <a:spLocks noChangeArrowheads="1"/>
            </p:cNvSpPr>
            <p:nvPr/>
          </p:nvSpPr>
          <p:spPr bwMode="auto">
            <a:xfrm>
              <a:off x="863" y="4704"/>
              <a:ext cx="6193" cy="576"/>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68" tIns="45717" rIns="91434" bIns="45717" anchor="ctr"/>
            <a:lstStyle>
              <a:lvl1pPr>
                <a:spcBef>
                  <a:spcPct val="20000"/>
                </a:spcBef>
                <a:buChar char="•"/>
                <a:defRPr sz="15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1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9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9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5200" b="1" dirty="0">
                  <a:solidFill>
                    <a:schemeClr val="bg1"/>
                  </a:solidFill>
                </a:rPr>
                <a:t>Results</a:t>
              </a:r>
            </a:p>
          </p:txBody>
        </p:sp>
      </p:grpSp>
    </p:spTree>
  </p:cSld>
  <p:clrMapOvr>
    <a:masterClrMapping/>
  </p:clrMapOvr>
  <p:transition/>
  <p:extLst>
    <p:ext uri="{6950BFC3-D8DA-4A85-94F7-54DA5524770B}">
      <p188:commentRel xmlns:p188="http://schemas.microsoft.com/office/powerpoint/2018/8/main" r:id="rId3"/>
    </p:ext>
  </p:extLs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BB97FC8A25A4CABAFA12B6FDF3F0E" ma:contentTypeVersion="13" ma:contentTypeDescription="Create a new document." ma:contentTypeScope="" ma:versionID="a0ea5d4828adf28cc5f66049e9e093c3">
  <xsd:schema xmlns:xsd="http://www.w3.org/2001/XMLSchema" xmlns:xs="http://www.w3.org/2001/XMLSchema" xmlns:p="http://schemas.microsoft.com/office/2006/metadata/properties" xmlns:ns2="a169dac2-ab3a-45b3-b557-8a031a65e0c4" xmlns:ns3="0c02c1b2-e6d5-4788-b6a0-db614de3d16d" targetNamespace="http://schemas.microsoft.com/office/2006/metadata/properties" ma:root="true" ma:fieldsID="c873ab15aeedc8d9690a5f18c651946d" ns2:_="" ns3:_="">
    <xsd:import namespace="a169dac2-ab3a-45b3-b557-8a031a65e0c4"/>
    <xsd:import namespace="0c02c1b2-e6d5-4788-b6a0-db614de3d1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9dac2-ab3a-45b3-b557-8a031a65e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917918a-fd82-46b0-b19d-a6211d23bc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c02c1b2-e6d5-4788-b6a0-db614de3d16d"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ee555de9-a0db-460e-9fba-0dda22ca29ba}" ma:internalName="TaxCatchAll" ma:showField="CatchAllData" ma:web="0c02c1b2-e6d5-4788-b6a0-db614de3d1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0F7B17-A247-46BA-BCCC-E360CEF52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9dac2-ab3a-45b3-b557-8a031a65e0c4"/>
    <ds:schemaRef ds:uri="0c02c1b2-e6d5-4788-b6a0-db614de3d1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765F31-45EC-4B1D-845E-1BBF1F3719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888</TotalTime>
  <Words>607</Words>
  <Application>Microsoft Macintosh PowerPoint</Application>
  <PresentationFormat>Custom</PresentationFormat>
  <Paragraphs>136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Identifying Diagnostic &amp; Prognostic Biomarker Signatures in Lung Cancer Yash Singh, Abhay Raheja, Mohit Sai – Karuna Mittal, Shrikant Pawar Georgia Institute of Technology, Forsyth Central High School, Paul Duke STEM High School, Georgia Research Consulting, Claflin University </vt:lpstr>
    </vt:vector>
  </TitlesOfParts>
  <Company>SCICU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(the title should be descriptive of the work) Your names here Your school here</dc:title>
  <dc:creator>jstrudwick</dc:creator>
  <cp:lastModifiedBy>Shrikant Pawar</cp:lastModifiedBy>
  <cp:revision>55</cp:revision>
  <cp:lastPrinted>2019-02-14T17:27:33Z</cp:lastPrinted>
  <dcterms:created xsi:type="dcterms:W3CDTF">2009-12-29T17:11:01Z</dcterms:created>
  <dcterms:modified xsi:type="dcterms:W3CDTF">2024-03-08T00:55:58Z</dcterms:modified>
</cp:coreProperties>
</file>