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Open Sans" panose="020B03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sWw5AgrCpxBYL1gKy6h1blTKd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69" d="100"/>
          <a:sy n="69" d="100"/>
        </p:scale>
        <p:origin x="-4752" y="-2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68880" y="3591562"/>
            <a:ext cx="27980640"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14" name="Google Shape;14;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497059" y="-1391919"/>
            <a:ext cx="13924282" cy="28392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405506" y="26036"/>
            <a:ext cx="18597882" cy="208826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2263140" y="5842000"/>
            <a:ext cx="283921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245997" y="5471167"/>
            <a:ext cx="28392120"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245997" y="14686287"/>
            <a:ext cx="28392120"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26" name="Google Shape;26;p5"/>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263140" y="5842000"/>
            <a:ext cx="139903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6664940" y="5842000"/>
            <a:ext cx="139903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7428"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7431" y="5379722"/>
            <a:ext cx="13926024"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2267431" y="8016240"/>
            <a:ext cx="13926024"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994608" y="3159765"/>
            <a:ext cx="16664940" cy="15595600"/>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3159765"/>
            <a:ext cx="16664940" cy="15595600"/>
          </a:xfrm>
          <a:prstGeom prst="rect">
            <a:avLst/>
          </a:prstGeom>
          <a:noFill/>
          <a:ln>
            <a:noFill/>
          </a:ln>
        </p:spPr>
      </p:sp>
      <p:sp>
        <p:nvSpPr>
          <p:cNvPr id="64" name="Google Shape;64;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5842000"/>
            <a:ext cx="28392120" cy="13924282"/>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6971815" y="11446421"/>
            <a:ext cx="7315200" cy="307776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400"/>
              <a:buFont typeface="Arial"/>
              <a:buChar char="•"/>
            </a:pPr>
            <a:r>
              <a:rPr lang="en-US" sz="2400" b="0" i="0" u="none" strike="noStrike" cap="none">
                <a:solidFill>
                  <a:srgbClr val="000000"/>
                </a:solidFill>
                <a:latin typeface="Open Sans"/>
                <a:ea typeface="Open Sans"/>
                <a:cs typeface="Open Sans"/>
                <a:sym typeface="Open Sans"/>
              </a:rPr>
              <a:t>Resource</a:t>
            </a:r>
            <a:endParaRPr/>
          </a:p>
          <a:p>
            <a:pPr marL="342900" marR="0" lvl="0" indent="-342900" algn="l" rtl="0">
              <a:spcBef>
                <a:spcPts val="1200"/>
              </a:spcBef>
              <a:spcAft>
                <a:spcPts val="0"/>
              </a:spcAft>
              <a:buClr>
                <a:srgbClr val="000000"/>
              </a:buClr>
              <a:buSzPts val="2400"/>
              <a:buFont typeface="Arial"/>
              <a:buChar char="•"/>
            </a:pPr>
            <a:r>
              <a:rPr lang="en-US" sz="2400" b="0" i="0" u="none" strike="noStrike" cap="none">
                <a:solidFill>
                  <a:srgbClr val="000000"/>
                </a:solidFill>
                <a:latin typeface="Open Sans"/>
                <a:ea typeface="Open Sans"/>
                <a:cs typeface="Open Sans"/>
                <a:sym typeface="Open Sans"/>
              </a:rPr>
              <a:t>Resource</a:t>
            </a:r>
            <a:endParaRPr sz="2400" b="0" i="0" u="none" strike="noStrike" cap="none">
              <a:solidFill>
                <a:srgbClr val="000000"/>
              </a:solidFill>
              <a:latin typeface="Open Sans"/>
              <a:ea typeface="Open Sans"/>
              <a:cs typeface="Open Sans"/>
              <a:sym typeface="Open Sans"/>
            </a:endParaRPr>
          </a:p>
          <a:p>
            <a:pPr marL="342900" marR="0" lvl="0" indent="-342900" algn="l" rtl="0">
              <a:spcBef>
                <a:spcPts val="1200"/>
              </a:spcBef>
              <a:spcAft>
                <a:spcPts val="0"/>
              </a:spcAft>
              <a:buClr>
                <a:srgbClr val="000000"/>
              </a:buClr>
              <a:buSzPts val="2400"/>
              <a:buFont typeface="Arial"/>
              <a:buChar char="•"/>
            </a:pPr>
            <a:r>
              <a:rPr lang="en-US" sz="2400" b="0" i="0" u="none" strike="noStrike" cap="none">
                <a:solidFill>
                  <a:srgbClr val="000000"/>
                </a:solidFill>
                <a:latin typeface="Open Sans"/>
                <a:ea typeface="Open Sans"/>
                <a:cs typeface="Open Sans"/>
                <a:sym typeface="Open Sans"/>
              </a:rPr>
              <a:t>Resource</a:t>
            </a:r>
            <a:endParaRPr/>
          </a:p>
          <a:p>
            <a:pPr marL="342900" marR="0" lvl="0" indent="-342900" algn="l" rtl="0">
              <a:spcBef>
                <a:spcPts val="1200"/>
              </a:spcBef>
              <a:spcAft>
                <a:spcPts val="0"/>
              </a:spcAft>
              <a:buClr>
                <a:srgbClr val="000000"/>
              </a:buClr>
              <a:buSzPts val="2400"/>
              <a:buFont typeface="Arial"/>
              <a:buChar char="•"/>
            </a:pPr>
            <a:r>
              <a:rPr lang="en-US" sz="2400" b="0" i="0" u="none" strike="noStrike" cap="none">
                <a:solidFill>
                  <a:srgbClr val="000000"/>
                </a:solidFill>
                <a:latin typeface="Open Sans"/>
                <a:ea typeface="Open Sans"/>
                <a:cs typeface="Open Sans"/>
                <a:sym typeface="Open Sans"/>
              </a:rPr>
              <a:t>Resource</a:t>
            </a:r>
            <a:endParaRPr sz="2400" b="0" i="0" u="none" strike="noStrike" cap="none">
              <a:solidFill>
                <a:srgbClr val="000000"/>
              </a:solidFill>
              <a:latin typeface="Open Sans"/>
              <a:ea typeface="Open Sans"/>
              <a:cs typeface="Open Sans"/>
              <a:sym typeface="Open Sans"/>
            </a:endParaRPr>
          </a:p>
          <a:p>
            <a:pPr marL="342900" marR="0" lvl="0" indent="-342900" algn="l" rtl="0">
              <a:spcBef>
                <a:spcPts val="1200"/>
              </a:spcBef>
              <a:spcAft>
                <a:spcPts val="0"/>
              </a:spcAft>
              <a:buClr>
                <a:srgbClr val="000000"/>
              </a:buClr>
              <a:buSzPts val="2400"/>
              <a:buFont typeface="Arial"/>
              <a:buChar char="•"/>
            </a:pPr>
            <a:r>
              <a:rPr lang="en-US" sz="2400" b="0" i="0" u="none" strike="noStrike" cap="none">
                <a:solidFill>
                  <a:srgbClr val="000000"/>
                </a:solidFill>
                <a:latin typeface="Open Sans"/>
                <a:ea typeface="Open Sans"/>
                <a:cs typeface="Open Sans"/>
                <a:sym typeface="Open Sans"/>
              </a:rPr>
              <a:t>Resource</a:t>
            </a:r>
            <a:endParaRPr/>
          </a:p>
          <a:p>
            <a:pPr marL="342900" marR="0" lvl="0" indent="-342900" algn="l" rtl="0">
              <a:spcBef>
                <a:spcPts val="1200"/>
              </a:spcBef>
              <a:spcAft>
                <a:spcPts val="0"/>
              </a:spcAft>
              <a:buClr>
                <a:srgbClr val="000000"/>
              </a:buClr>
              <a:buSzPts val="2400"/>
              <a:buFont typeface="Arial"/>
              <a:buChar char="•"/>
            </a:pPr>
            <a:r>
              <a:rPr lang="en-US" sz="2400" b="0" i="0" u="none" strike="noStrike" cap="none">
                <a:solidFill>
                  <a:srgbClr val="000000"/>
                </a:solidFill>
                <a:latin typeface="Open Sans"/>
                <a:ea typeface="Open Sans"/>
                <a:cs typeface="Open Sans"/>
                <a:sym typeface="Open Sans"/>
              </a:rPr>
              <a:t>Resource</a:t>
            </a:r>
            <a:endParaRPr/>
          </a:p>
        </p:txBody>
      </p:sp>
      <p:sp>
        <p:nvSpPr>
          <p:cNvPr id="85" name="Google Shape;85;p1"/>
          <p:cNvSpPr txBox="1"/>
          <p:nvPr/>
        </p:nvSpPr>
        <p:spPr>
          <a:xfrm>
            <a:off x="16971815" y="2785653"/>
            <a:ext cx="7315200" cy="82945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rgbClr val="000000"/>
                </a:solidFill>
                <a:latin typeface="Open Sans"/>
                <a:ea typeface="Open Sans"/>
                <a:cs typeface="Open Sans"/>
                <a:sym typeface="Open Sans"/>
              </a:rPr>
              <a:t>Lorem ipsum dolor sit </a:t>
            </a:r>
            <a:r>
              <a:rPr lang="en-US" sz="2400" b="0" i="0" u="none" strike="noStrike" cap="none" dirty="0" err="1">
                <a:solidFill>
                  <a:srgbClr val="000000"/>
                </a:solidFill>
                <a:latin typeface="Open Sans"/>
                <a:ea typeface="Open Sans"/>
                <a:cs typeface="Open Sans"/>
                <a:sym typeface="Open Sans"/>
              </a:rPr>
              <a:t>amet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consectetur</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adipiscing</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elit</a:t>
            </a:r>
            <a:r>
              <a:rPr lang="en-US" sz="2400" b="0" i="0" u="none" strike="noStrike" cap="none" dirty="0">
                <a:solidFill>
                  <a:srgbClr val="000000"/>
                </a:solidFill>
                <a:latin typeface="Open Sans"/>
                <a:ea typeface="Open Sans"/>
                <a:cs typeface="Open Sans"/>
                <a:sym typeface="Open Sans"/>
              </a:rPr>
              <a:t>, sed do </a:t>
            </a:r>
            <a:r>
              <a:rPr lang="en-US" sz="2400" b="0" i="0" u="none" strike="noStrike" cap="none" dirty="0" err="1">
                <a:solidFill>
                  <a:srgbClr val="000000"/>
                </a:solidFill>
                <a:latin typeface="Open Sans"/>
                <a:ea typeface="Open Sans"/>
                <a:cs typeface="Open Sans"/>
                <a:sym typeface="Open Sans"/>
              </a:rPr>
              <a:t>eiusmod</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tempor</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incididunt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ut</a:t>
            </a:r>
            <a:r>
              <a:rPr lang="en-US" sz="2400" b="0" i="0" u="none" strike="noStrike" cap="none" dirty="0">
                <a:solidFill>
                  <a:srgbClr val="000000"/>
                </a:solidFill>
                <a:latin typeface="Open Sans"/>
                <a:ea typeface="Open Sans"/>
                <a:cs typeface="Open Sans"/>
                <a:sym typeface="Open Sans"/>
              </a:rPr>
              <a:t> labore et dolore magna </a:t>
            </a:r>
            <a:r>
              <a:rPr lang="en-US" sz="2400" b="0" i="0" u="none" strike="noStrike" cap="none" dirty="0" err="1">
                <a:solidFill>
                  <a:srgbClr val="000000"/>
                </a:solidFill>
                <a:latin typeface="Open Sans"/>
                <a:ea typeface="Open Sans"/>
                <a:cs typeface="Open Sans"/>
                <a:sym typeface="Open Sans"/>
              </a:rPr>
              <a:t>aliqua</a:t>
            </a:r>
            <a:r>
              <a:rPr lang="en-US" sz="2400" b="0" i="0" u="none" strike="noStrike" cap="none" dirty="0">
                <a:solidFill>
                  <a:srgbClr val="000000"/>
                </a:solidFill>
                <a:latin typeface="Open Sans"/>
                <a:ea typeface="Open Sans"/>
                <a:cs typeface="Open Sans"/>
                <a:sym typeface="Open Sans"/>
              </a:rPr>
              <a:t>. Ut </a:t>
            </a:r>
            <a:r>
              <a:rPr lang="en-US" sz="2400" b="0" i="0" u="none" strike="noStrike" cap="none" dirty="0" err="1">
                <a:solidFill>
                  <a:srgbClr val="000000"/>
                </a:solidFill>
                <a:latin typeface="Open Sans"/>
                <a:ea typeface="Open Sans"/>
                <a:cs typeface="Open Sans"/>
                <a:sym typeface="Open Sans"/>
              </a:rPr>
              <a:t>enim</a:t>
            </a:r>
            <a:r>
              <a:rPr lang="en-US" sz="2400" b="0" i="0" u="none" strike="noStrike" cap="none" dirty="0">
                <a:solidFill>
                  <a:srgbClr val="000000"/>
                </a:solidFill>
                <a:latin typeface="Open Sans"/>
                <a:ea typeface="Open Sans"/>
                <a:cs typeface="Open Sans"/>
                <a:sym typeface="Open Sans"/>
              </a:rPr>
              <a:t> ad minim </a:t>
            </a:r>
            <a:r>
              <a:rPr lang="en-US" sz="2400" b="0" i="0" u="none" strike="noStrike" cap="none" dirty="0" err="1">
                <a:solidFill>
                  <a:srgbClr val="000000"/>
                </a:solidFill>
                <a:latin typeface="Open Sans"/>
                <a:ea typeface="Open Sans"/>
                <a:cs typeface="Open Sans"/>
                <a:sym typeface="Open Sans"/>
              </a:rPr>
              <a:t>veniam</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quis</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nostrud</a:t>
            </a:r>
            <a:r>
              <a:rPr lang="en-US" sz="2400" b="0" i="0" u="none" strike="noStrike" cap="none" dirty="0">
                <a:solidFill>
                  <a:srgbClr val="000000"/>
                </a:solidFill>
                <a:latin typeface="Open Sans"/>
                <a:ea typeface="Open Sans"/>
                <a:cs typeface="Open Sans"/>
                <a:sym typeface="Open Sans"/>
              </a:rPr>
              <a:t> exercitation </a:t>
            </a:r>
            <a:r>
              <a:rPr lang="en-US" sz="2400" b="0" i="0" u="none" strike="noStrike" cap="none" dirty="0" err="1">
                <a:solidFill>
                  <a:srgbClr val="000000"/>
                </a:solidFill>
                <a:latin typeface="Open Sans"/>
                <a:ea typeface="Open Sans"/>
                <a:cs typeface="Open Sans"/>
                <a:sym typeface="Open Sans"/>
              </a:rPr>
              <a:t>ullamco</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laboris</a:t>
            </a:r>
            <a:r>
              <a:rPr lang="en-US" sz="2400" b="0" i="0" u="none" strike="noStrike" cap="none" dirty="0">
                <a:solidFill>
                  <a:srgbClr val="000000"/>
                </a:solidFill>
                <a:latin typeface="Open Sans"/>
                <a:ea typeface="Open Sans"/>
                <a:cs typeface="Open Sans"/>
                <a:sym typeface="Open Sans"/>
              </a:rPr>
              <a:t> nisi </a:t>
            </a:r>
            <a:r>
              <a:rPr lang="en-US" sz="2400" b="0" i="0" u="none" strike="noStrike" cap="none" dirty="0" err="1">
                <a:solidFill>
                  <a:srgbClr val="000000"/>
                </a:solidFill>
                <a:latin typeface="Open Sans"/>
                <a:ea typeface="Open Sans"/>
                <a:cs typeface="Open Sans"/>
                <a:sym typeface="Open Sans"/>
              </a:rPr>
              <a:t>ut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aliquip</a:t>
            </a:r>
            <a:r>
              <a:rPr lang="en-US" sz="2400" b="0" i="0" u="none" strike="noStrike" cap="none" dirty="0">
                <a:solidFill>
                  <a:srgbClr val="000000"/>
                </a:solidFill>
                <a:latin typeface="Open Sans"/>
                <a:ea typeface="Open Sans"/>
                <a:cs typeface="Open Sans"/>
                <a:sym typeface="Open Sans"/>
              </a:rPr>
              <a:t> ex </a:t>
            </a:r>
            <a:r>
              <a:rPr lang="en-US" sz="2400" b="0" i="0" u="none" strike="noStrike" cap="none" dirty="0" err="1">
                <a:solidFill>
                  <a:srgbClr val="000000"/>
                </a:solidFill>
                <a:latin typeface="Open Sans"/>
                <a:ea typeface="Open Sans"/>
                <a:cs typeface="Open Sans"/>
                <a:sym typeface="Open Sans"/>
              </a:rPr>
              <a:t>ea</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commodo</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consequat</a:t>
            </a:r>
            <a:r>
              <a:rPr lang="en-US" sz="2400" b="0" i="0" u="none" strike="noStrike" cap="none" dirty="0">
                <a:solidFill>
                  <a:srgbClr val="000000"/>
                </a:solidFill>
                <a:latin typeface="Open Sans"/>
                <a:ea typeface="Open Sans"/>
                <a:cs typeface="Open Sans"/>
                <a:sym typeface="Open Sans"/>
              </a:rPr>
              <a:t>. Duis </a:t>
            </a:r>
            <a:r>
              <a:rPr lang="en-US" sz="2400" b="0" i="0" u="none" strike="noStrike" cap="none" dirty="0" err="1">
                <a:solidFill>
                  <a:srgbClr val="000000"/>
                </a:solidFill>
                <a:latin typeface="Open Sans"/>
                <a:ea typeface="Open Sans"/>
                <a:cs typeface="Open Sans"/>
                <a:sym typeface="Open Sans"/>
              </a:rPr>
              <a:t>aute</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irure</a:t>
            </a:r>
            <a:r>
              <a:rPr lang="en-US" sz="2400" b="0" i="0" u="none" strike="noStrike" cap="none" dirty="0">
                <a:solidFill>
                  <a:srgbClr val="000000"/>
                </a:solidFill>
                <a:latin typeface="Open Sans"/>
                <a:ea typeface="Open Sans"/>
                <a:cs typeface="Open Sans"/>
                <a:sym typeface="Open Sans"/>
              </a:rPr>
              <a:t> dolor in </a:t>
            </a:r>
            <a:r>
              <a:rPr lang="en-US" sz="2400" b="0" i="0" u="none" strike="noStrike" cap="none" dirty="0" err="1">
                <a:solidFill>
                  <a:srgbClr val="000000"/>
                </a:solidFill>
                <a:latin typeface="Open Sans"/>
                <a:ea typeface="Open Sans"/>
                <a:cs typeface="Open Sans"/>
                <a:sym typeface="Open Sans"/>
              </a:rPr>
              <a:t>reprehenderit</a:t>
            </a:r>
            <a:r>
              <a:rPr lang="en-US" sz="2400" b="0" i="0" u="none" strike="noStrike" cap="none" dirty="0">
                <a:solidFill>
                  <a:srgbClr val="000000"/>
                </a:solidFill>
                <a:latin typeface="Open Sans"/>
                <a:ea typeface="Open Sans"/>
                <a:cs typeface="Open Sans"/>
                <a:sym typeface="Open Sans"/>
              </a:rPr>
              <a:t> in </a:t>
            </a:r>
            <a:r>
              <a:rPr lang="en-US" sz="2400" b="0" i="0" u="none" strike="noStrike" cap="none" dirty="0" err="1">
                <a:solidFill>
                  <a:srgbClr val="000000"/>
                </a:solidFill>
                <a:latin typeface="Open Sans"/>
                <a:ea typeface="Open Sans"/>
                <a:cs typeface="Open Sans"/>
                <a:sym typeface="Open Sans"/>
              </a:rPr>
              <a:t>voluptate</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velit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esse</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cillum</a:t>
            </a:r>
            <a:r>
              <a:rPr lang="en-US" sz="2400" b="0" i="0" u="none" strike="noStrike" cap="none" dirty="0">
                <a:solidFill>
                  <a:srgbClr val="000000"/>
                </a:solidFill>
                <a:latin typeface="Open Sans"/>
                <a:ea typeface="Open Sans"/>
                <a:cs typeface="Open Sans"/>
                <a:sym typeface="Open Sans"/>
              </a:rPr>
              <a:t> dolore </a:t>
            </a:r>
            <a:r>
              <a:rPr lang="en-US" sz="2400" b="0" i="0" u="none" strike="noStrike" cap="none" dirty="0" err="1">
                <a:solidFill>
                  <a:srgbClr val="000000"/>
                </a:solidFill>
                <a:latin typeface="Open Sans"/>
                <a:ea typeface="Open Sans"/>
                <a:cs typeface="Open Sans"/>
                <a:sym typeface="Open Sans"/>
              </a:rPr>
              <a:t>eu</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fugiat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nulla</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pariatur</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Excepteur</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sint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occaecat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cupidatat</a:t>
            </a:r>
            <a:r>
              <a:rPr lang="en-US" sz="2400" b="0" i="0" u="none" strike="noStrike" cap="none" dirty="0">
                <a:solidFill>
                  <a:srgbClr val="000000"/>
                </a:solidFill>
                <a:latin typeface="Open Sans"/>
                <a:ea typeface="Open Sans"/>
                <a:cs typeface="Open Sans"/>
                <a:sym typeface="Open Sans"/>
              </a:rPr>
              <a:t> non </a:t>
            </a:r>
            <a:r>
              <a:rPr lang="en-US" sz="2400" b="0" i="0" u="none" strike="noStrike" cap="none" dirty="0" err="1">
                <a:solidFill>
                  <a:srgbClr val="000000"/>
                </a:solidFill>
                <a:latin typeface="Open Sans"/>
                <a:ea typeface="Open Sans"/>
                <a:cs typeface="Open Sans"/>
                <a:sym typeface="Open Sans"/>
              </a:rPr>
              <a:t>proident</a:t>
            </a:r>
            <a:r>
              <a:rPr lang="en-US" sz="2400" b="0" i="0" u="none" strike="noStrike" cap="none" dirty="0">
                <a:solidFill>
                  <a:srgbClr val="000000"/>
                </a:solidFill>
                <a:latin typeface="Open Sans"/>
                <a:ea typeface="Open Sans"/>
                <a:cs typeface="Open Sans"/>
                <a:sym typeface="Open Sans"/>
              </a:rPr>
              <a:t>, sunt in culpa qui </a:t>
            </a:r>
            <a:r>
              <a:rPr lang="en-US" sz="2400" b="0" i="0" u="none" strike="noStrike" cap="none" dirty="0" err="1">
                <a:solidFill>
                  <a:srgbClr val="000000"/>
                </a:solidFill>
                <a:latin typeface="Open Sans"/>
                <a:ea typeface="Open Sans"/>
                <a:cs typeface="Open Sans"/>
                <a:sym typeface="Open Sans"/>
              </a:rPr>
              <a:t>officia</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deserunt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mollit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anim</a:t>
            </a:r>
            <a:r>
              <a:rPr lang="en-US" sz="2400" b="0" i="0" u="none" strike="noStrike" cap="none" dirty="0">
                <a:solidFill>
                  <a:srgbClr val="000000"/>
                </a:solidFill>
                <a:latin typeface="Open Sans"/>
                <a:ea typeface="Open Sans"/>
                <a:cs typeface="Open Sans"/>
                <a:sym typeface="Open Sans"/>
              </a:rPr>
              <a:t> id </a:t>
            </a:r>
            <a:r>
              <a:rPr lang="en-US" sz="2400" b="0" i="0" u="none" strike="noStrike" cap="none" dirty="0" err="1">
                <a:solidFill>
                  <a:srgbClr val="000000"/>
                </a:solidFill>
                <a:latin typeface="Open Sans"/>
                <a:ea typeface="Open Sans"/>
                <a:cs typeface="Open Sans"/>
                <a:sym typeface="Open Sans"/>
              </a:rPr>
              <a:t>est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laborum</a:t>
            </a:r>
            <a:r>
              <a:rPr lang="en-US" sz="2400" b="0" i="0" u="none" strike="noStrike" cap="none" dirty="0">
                <a:solidFill>
                  <a:srgbClr val="000000"/>
                </a:solidFill>
                <a:latin typeface="Open Sans"/>
                <a:ea typeface="Open Sans"/>
                <a:cs typeface="Open Sans"/>
                <a:sym typeface="Open Sans"/>
              </a:rPr>
              <a:t>. </a:t>
            </a:r>
            <a:endParaRPr dirty="0"/>
          </a:p>
          <a:p>
            <a:pPr marL="0" marR="0" lvl="0" indent="0" algn="l" rtl="0">
              <a:spcBef>
                <a:spcPts val="1200"/>
              </a:spcBef>
              <a:spcAft>
                <a:spcPts val="0"/>
              </a:spcAft>
              <a:buNone/>
            </a:pPr>
            <a:r>
              <a:rPr lang="en-US" sz="2400" b="0" i="0" u="none" strike="noStrike" cap="none" dirty="0">
                <a:solidFill>
                  <a:srgbClr val="000000"/>
                </a:solidFill>
                <a:latin typeface="Open Sans"/>
                <a:ea typeface="Open Sans"/>
                <a:cs typeface="Open Sans"/>
                <a:sym typeface="Open Sans"/>
              </a:rPr>
              <a:t>Lorem ipsum dolor sit </a:t>
            </a:r>
            <a:r>
              <a:rPr lang="en-US" sz="2400" b="0" i="0" u="none" strike="noStrike" cap="none" dirty="0" err="1">
                <a:solidFill>
                  <a:srgbClr val="000000"/>
                </a:solidFill>
                <a:latin typeface="Open Sans"/>
                <a:ea typeface="Open Sans"/>
                <a:cs typeface="Open Sans"/>
                <a:sym typeface="Open Sans"/>
              </a:rPr>
              <a:t>amet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consectetur</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adipiscing</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elit</a:t>
            </a:r>
            <a:r>
              <a:rPr lang="en-US" sz="2400" b="0" i="0" u="none" strike="noStrike" cap="none" dirty="0">
                <a:solidFill>
                  <a:srgbClr val="000000"/>
                </a:solidFill>
                <a:latin typeface="Open Sans"/>
                <a:ea typeface="Open Sans"/>
                <a:cs typeface="Open Sans"/>
                <a:sym typeface="Open Sans"/>
              </a:rPr>
              <a:t>, sed do </a:t>
            </a:r>
            <a:r>
              <a:rPr lang="en-US" sz="2400" b="0" i="0" u="none" strike="noStrike" cap="none" dirty="0" err="1">
                <a:solidFill>
                  <a:srgbClr val="000000"/>
                </a:solidFill>
                <a:latin typeface="Open Sans"/>
                <a:ea typeface="Open Sans"/>
                <a:cs typeface="Open Sans"/>
                <a:sym typeface="Open Sans"/>
              </a:rPr>
              <a:t>eiusmod</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tempor</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incididunt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ut</a:t>
            </a:r>
            <a:r>
              <a:rPr lang="en-US" sz="2400" b="0" i="0" u="none" strike="noStrike" cap="none" dirty="0">
                <a:solidFill>
                  <a:srgbClr val="000000"/>
                </a:solidFill>
                <a:latin typeface="Open Sans"/>
                <a:ea typeface="Open Sans"/>
                <a:cs typeface="Open Sans"/>
                <a:sym typeface="Open Sans"/>
              </a:rPr>
              <a:t> labore et dolore magna </a:t>
            </a:r>
            <a:r>
              <a:rPr lang="en-US" sz="2400" b="0" i="0" u="none" strike="noStrike" cap="none" dirty="0" err="1">
                <a:solidFill>
                  <a:srgbClr val="000000"/>
                </a:solidFill>
                <a:latin typeface="Open Sans"/>
                <a:ea typeface="Open Sans"/>
                <a:cs typeface="Open Sans"/>
                <a:sym typeface="Open Sans"/>
              </a:rPr>
              <a:t>aliqua</a:t>
            </a:r>
            <a:r>
              <a:rPr lang="en-US" sz="2400" b="0" i="0" u="none" strike="noStrike" cap="none" dirty="0">
                <a:solidFill>
                  <a:srgbClr val="000000"/>
                </a:solidFill>
                <a:latin typeface="Open Sans"/>
                <a:ea typeface="Open Sans"/>
                <a:cs typeface="Open Sans"/>
                <a:sym typeface="Open Sans"/>
              </a:rPr>
              <a:t>. Ut </a:t>
            </a:r>
            <a:r>
              <a:rPr lang="en-US" sz="2400" b="0" i="0" u="none" strike="noStrike" cap="none" dirty="0" err="1">
                <a:solidFill>
                  <a:srgbClr val="000000"/>
                </a:solidFill>
                <a:latin typeface="Open Sans"/>
                <a:ea typeface="Open Sans"/>
                <a:cs typeface="Open Sans"/>
                <a:sym typeface="Open Sans"/>
              </a:rPr>
              <a:t>enim</a:t>
            </a:r>
            <a:r>
              <a:rPr lang="en-US" sz="2400" b="0" i="0" u="none" strike="noStrike" cap="none" dirty="0">
                <a:solidFill>
                  <a:srgbClr val="000000"/>
                </a:solidFill>
                <a:latin typeface="Open Sans"/>
                <a:ea typeface="Open Sans"/>
                <a:cs typeface="Open Sans"/>
                <a:sym typeface="Open Sans"/>
              </a:rPr>
              <a:t> ad minim </a:t>
            </a:r>
            <a:r>
              <a:rPr lang="en-US" sz="2400" b="0" i="0" u="none" strike="noStrike" cap="none" dirty="0" err="1">
                <a:solidFill>
                  <a:srgbClr val="000000"/>
                </a:solidFill>
                <a:latin typeface="Open Sans"/>
                <a:ea typeface="Open Sans"/>
                <a:cs typeface="Open Sans"/>
                <a:sym typeface="Open Sans"/>
              </a:rPr>
              <a:t>veniam</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quis</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nostrud</a:t>
            </a:r>
            <a:r>
              <a:rPr lang="en-US" sz="2400" b="0" i="0" u="none" strike="noStrike" cap="none" dirty="0">
                <a:solidFill>
                  <a:srgbClr val="000000"/>
                </a:solidFill>
                <a:latin typeface="Open Sans"/>
                <a:ea typeface="Open Sans"/>
                <a:cs typeface="Open Sans"/>
                <a:sym typeface="Open Sans"/>
              </a:rPr>
              <a:t> exercitation </a:t>
            </a:r>
            <a:r>
              <a:rPr lang="en-US" sz="2400" b="0" i="0" u="none" strike="noStrike" cap="none" dirty="0" err="1">
                <a:solidFill>
                  <a:srgbClr val="000000"/>
                </a:solidFill>
                <a:latin typeface="Open Sans"/>
                <a:ea typeface="Open Sans"/>
                <a:cs typeface="Open Sans"/>
                <a:sym typeface="Open Sans"/>
              </a:rPr>
              <a:t>ullamco</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laboris</a:t>
            </a:r>
            <a:r>
              <a:rPr lang="en-US" sz="2400" b="0" i="0" u="none" strike="noStrike" cap="none" dirty="0">
                <a:solidFill>
                  <a:srgbClr val="000000"/>
                </a:solidFill>
                <a:latin typeface="Open Sans"/>
                <a:ea typeface="Open Sans"/>
                <a:cs typeface="Open Sans"/>
                <a:sym typeface="Open Sans"/>
              </a:rPr>
              <a:t> nisi </a:t>
            </a:r>
            <a:r>
              <a:rPr lang="en-US" sz="2400" b="0" i="0" u="none" strike="noStrike" cap="none" dirty="0" err="1">
                <a:solidFill>
                  <a:srgbClr val="000000"/>
                </a:solidFill>
                <a:latin typeface="Open Sans"/>
                <a:ea typeface="Open Sans"/>
                <a:cs typeface="Open Sans"/>
                <a:sym typeface="Open Sans"/>
              </a:rPr>
              <a:t>ut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aliquip</a:t>
            </a:r>
            <a:r>
              <a:rPr lang="en-US" sz="2400" b="0" i="0" u="none" strike="noStrike" cap="none" dirty="0">
                <a:solidFill>
                  <a:srgbClr val="000000"/>
                </a:solidFill>
                <a:latin typeface="Open Sans"/>
                <a:ea typeface="Open Sans"/>
                <a:cs typeface="Open Sans"/>
                <a:sym typeface="Open Sans"/>
              </a:rPr>
              <a:t> ex </a:t>
            </a:r>
            <a:r>
              <a:rPr lang="en-US" sz="2400" b="0" i="0" u="none" strike="noStrike" cap="none" dirty="0" err="1">
                <a:solidFill>
                  <a:srgbClr val="000000"/>
                </a:solidFill>
                <a:latin typeface="Open Sans"/>
                <a:ea typeface="Open Sans"/>
                <a:cs typeface="Open Sans"/>
                <a:sym typeface="Open Sans"/>
              </a:rPr>
              <a:t>ea</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commodo</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consequat</a:t>
            </a:r>
            <a:r>
              <a:rPr lang="en-US" sz="2400" b="0" i="0" u="none" strike="noStrike" cap="none" dirty="0">
                <a:solidFill>
                  <a:srgbClr val="000000"/>
                </a:solidFill>
                <a:latin typeface="Open Sans"/>
                <a:ea typeface="Open Sans"/>
                <a:cs typeface="Open Sans"/>
                <a:sym typeface="Open Sans"/>
              </a:rPr>
              <a:t>. Duis </a:t>
            </a:r>
            <a:r>
              <a:rPr lang="en-US" sz="2400" b="0" i="0" u="none" strike="noStrike" cap="none" dirty="0" err="1">
                <a:solidFill>
                  <a:srgbClr val="000000"/>
                </a:solidFill>
                <a:latin typeface="Open Sans"/>
                <a:ea typeface="Open Sans"/>
                <a:cs typeface="Open Sans"/>
                <a:sym typeface="Open Sans"/>
              </a:rPr>
              <a:t>aute</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irure</a:t>
            </a:r>
            <a:r>
              <a:rPr lang="en-US" sz="2400" b="0" i="0" u="none" strike="noStrike" cap="none" dirty="0">
                <a:solidFill>
                  <a:srgbClr val="000000"/>
                </a:solidFill>
                <a:latin typeface="Open Sans"/>
                <a:ea typeface="Open Sans"/>
                <a:cs typeface="Open Sans"/>
                <a:sym typeface="Open Sans"/>
              </a:rPr>
              <a:t> dolor in </a:t>
            </a:r>
            <a:r>
              <a:rPr lang="en-US" sz="2400" b="0" i="0" u="none" strike="noStrike" cap="none" dirty="0" err="1">
                <a:solidFill>
                  <a:srgbClr val="000000"/>
                </a:solidFill>
                <a:latin typeface="Open Sans"/>
                <a:ea typeface="Open Sans"/>
                <a:cs typeface="Open Sans"/>
                <a:sym typeface="Open Sans"/>
              </a:rPr>
              <a:t>reprehenderit</a:t>
            </a:r>
            <a:r>
              <a:rPr lang="en-US" sz="2400" b="0" i="0" u="none" strike="noStrike" cap="none" dirty="0">
                <a:solidFill>
                  <a:srgbClr val="000000"/>
                </a:solidFill>
                <a:latin typeface="Open Sans"/>
                <a:ea typeface="Open Sans"/>
                <a:cs typeface="Open Sans"/>
                <a:sym typeface="Open Sans"/>
              </a:rPr>
              <a:t> in </a:t>
            </a:r>
            <a:r>
              <a:rPr lang="en-US" sz="2400" b="0" i="0" u="none" strike="noStrike" cap="none" dirty="0" err="1">
                <a:solidFill>
                  <a:srgbClr val="000000"/>
                </a:solidFill>
                <a:latin typeface="Open Sans"/>
                <a:ea typeface="Open Sans"/>
                <a:cs typeface="Open Sans"/>
                <a:sym typeface="Open Sans"/>
              </a:rPr>
              <a:t>voluptate</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velit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esse</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cillum</a:t>
            </a:r>
            <a:r>
              <a:rPr lang="en-US" sz="2400" b="0" i="0" u="none" strike="noStrike" cap="none" dirty="0">
                <a:solidFill>
                  <a:srgbClr val="000000"/>
                </a:solidFill>
                <a:latin typeface="Open Sans"/>
                <a:ea typeface="Open Sans"/>
                <a:cs typeface="Open Sans"/>
                <a:sym typeface="Open Sans"/>
              </a:rPr>
              <a:t> dolore </a:t>
            </a:r>
            <a:r>
              <a:rPr lang="en-US" sz="2400" b="0" i="0" u="none" strike="noStrike" cap="none" dirty="0" err="1">
                <a:solidFill>
                  <a:srgbClr val="000000"/>
                </a:solidFill>
                <a:latin typeface="Open Sans"/>
                <a:ea typeface="Open Sans"/>
                <a:cs typeface="Open Sans"/>
                <a:sym typeface="Open Sans"/>
              </a:rPr>
              <a:t>eu</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fugiat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nulla</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pariatur</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Excepteur</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sint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occaecat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cupidatat</a:t>
            </a:r>
            <a:r>
              <a:rPr lang="en-US" sz="2400" b="0" i="0" u="none" strike="noStrike" cap="none" dirty="0">
                <a:solidFill>
                  <a:srgbClr val="000000"/>
                </a:solidFill>
                <a:latin typeface="Open Sans"/>
                <a:ea typeface="Open Sans"/>
                <a:cs typeface="Open Sans"/>
                <a:sym typeface="Open Sans"/>
              </a:rPr>
              <a:t> non </a:t>
            </a:r>
            <a:r>
              <a:rPr lang="en-US" sz="2400" b="0" i="0" u="none" strike="noStrike" cap="none" dirty="0" err="1">
                <a:solidFill>
                  <a:srgbClr val="000000"/>
                </a:solidFill>
                <a:latin typeface="Open Sans"/>
                <a:ea typeface="Open Sans"/>
                <a:cs typeface="Open Sans"/>
                <a:sym typeface="Open Sans"/>
              </a:rPr>
              <a:t>proident</a:t>
            </a:r>
            <a:r>
              <a:rPr lang="en-US" sz="2400" b="0" i="0" u="none" strike="noStrike" cap="none" dirty="0">
                <a:solidFill>
                  <a:srgbClr val="000000"/>
                </a:solidFill>
                <a:latin typeface="Open Sans"/>
                <a:ea typeface="Open Sans"/>
                <a:cs typeface="Open Sans"/>
                <a:sym typeface="Open Sans"/>
              </a:rPr>
              <a:t>, sunt in culpa qui </a:t>
            </a:r>
            <a:r>
              <a:rPr lang="en-US" sz="2400" b="0" i="0" u="none" strike="noStrike" cap="none" dirty="0" err="1">
                <a:solidFill>
                  <a:srgbClr val="000000"/>
                </a:solidFill>
                <a:latin typeface="Open Sans"/>
                <a:ea typeface="Open Sans"/>
                <a:cs typeface="Open Sans"/>
                <a:sym typeface="Open Sans"/>
              </a:rPr>
              <a:t>officia</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deserunt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mollit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anim</a:t>
            </a:r>
            <a:r>
              <a:rPr lang="en-US" sz="2400" b="0" i="0" u="none" strike="noStrike" cap="none" dirty="0">
                <a:solidFill>
                  <a:srgbClr val="000000"/>
                </a:solidFill>
                <a:latin typeface="Open Sans"/>
                <a:ea typeface="Open Sans"/>
                <a:cs typeface="Open Sans"/>
                <a:sym typeface="Open Sans"/>
              </a:rPr>
              <a:t> id </a:t>
            </a:r>
            <a:r>
              <a:rPr lang="en-US" sz="2400" b="0" i="0" u="none" strike="noStrike" cap="none" dirty="0" err="1">
                <a:solidFill>
                  <a:srgbClr val="000000"/>
                </a:solidFill>
                <a:latin typeface="Open Sans"/>
                <a:ea typeface="Open Sans"/>
                <a:cs typeface="Open Sans"/>
                <a:sym typeface="Open Sans"/>
              </a:rPr>
              <a:t>est</a:t>
            </a:r>
            <a:r>
              <a:rPr lang="en-US" sz="2400" b="0" i="0" u="none" strike="noStrike" cap="none" dirty="0">
                <a:solidFill>
                  <a:srgbClr val="000000"/>
                </a:solidFill>
                <a:latin typeface="Open Sans"/>
                <a:ea typeface="Open Sans"/>
                <a:cs typeface="Open Sans"/>
                <a:sym typeface="Open Sans"/>
              </a:rPr>
              <a:t> </a:t>
            </a:r>
            <a:r>
              <a:rPr lang="en-US" sz="2400" b="0" i="0" u="none" strike="noStrike" cap="none" dirty="0" err="1">
                <a:solidFill>
                  <a:srgbClr val="000000"/>
                </a:solidFill>
                <a:latin typeface="Open Sans"/>
                <a:ea typeface="Open Sans"/>
                <a:cs typeface="Open Sans"/>
                <a:sym typeface="Open Sans"/>
              </a:rPr>
              <a:t>laborum</a:t>
            </a:r>
            <a:r>
              <a:rPr lang="en-US" sz="2400" b="0" i="0" u="none" strike="noStrike" cap="none" dirty="0">
                <a:solidFill>
                  <a:srgbClr val="000000"/>
                </a:solidFill>
                <a:latin typeface="Open Sans"/>
                <a:ea typeface="Open Sans"/>
                <a:cs typeface="Open Sans"/>
                <a:sym typeface="Open Sans"/>
              </a:rPr>
              <a:t>.</a:t>
            </a:r>
            <a:endParaRPr sz="2400" b="0" i="0" u="none" strike="noStrike" cap="none" dirty="0">
              <a:solidFill>
                <a:schemeClr val="dk1"/>
              </a:solidFill>
              <a:latin typeface="Calibri"/>
              <a:ea typeface="Calibri"/>
              <a:cs typeface="Calibri"/>
              <a:sym typeface="Calibri"/>
            </a:endParaRPr>
          </a:p>
        </p:txBody>
      </p:sp>
      <p:sp>
        <p:nvSpPr>
          <p:cNvPr id="86" name="Google Shape;86;p1"/>
          <p:cNvSpPr txBox="1"/>
          <p:nvPr/>
        </p:nvSpPr>
        <p:spPr>
          <a:xfrm>
            <a:off x="290920" y="2855828"/>
            <a:ext cx="7315200" cy="763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a:p>
            <a:pPr marL="0" marR="0" lvl="0" indent="0" algn="l" rtl="0">
              <a:spcBef>
                <a:spcPts val="1200"/>
              </a:spcBef>
              <a:spcAft>
                <a:spcPts val="0"/>
              </a:spcAft>
              <a:buNone/>
            </a:pPr>
            <a:r>
              <a:rPr lang="en-US" sz="2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2400" b="0" i="0" u="none" strike="noStrike" cap="none">
              <a:solidFill>
                <a:schemeClr val="dk1"/>
              </a:solidFill>
              <a:latin typeface="Calibri"/>
              <a:ea typeface="Calibri"/>
              <a:cs typeface="Calibri"/>
              <a:sym typeface="Calibri"/>
            </a:endParaRPr>
          </a:p>
        </p:txBody>
      </p:sp>
      <p:sp>
        <p:nvSpPr>
          <p:cNvPr id="87" name="Google Shape;87;p1"/>
          <p:cNvSpPr/>
          <p:nvPr/>
        </p:nvSpPr>
        <p:spPr>
          <a:xfrm>
            <a:off x="-28073" y="0"/>
            <a:ext cx="32974546" cy="1828800"/>
          </a:xfrm>
          <a:prstGeom prst="rect">
            <a:avLst/>
          </a:prstGeom>
          <a:solidFill>
            <a:srgbClr val="F2875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914400" marR="0" lvl="0" indent="0" algn="l" rtl="0">
              <a:spcBef>
                <a:spcPts val="0"/>
              </a:spcBef>
              <a:spcAft>
                <a:spcPts val="0"/>
              </a:spcAft>
              <a:buNone/>
            </a:pPr>
            <a:endParaRPr sz="5500" b="0" i="0" u="none" strike="noStrike" cap="none">
              <a:solidFill>
                <a:schemeClr val="lt1"/>
              </a:solidFill>
              <a:latin typeface="Calibri"/>
              <a:ea typeface="Calibri"/>
              <a:cs typeface="Calibri"/>
              <a:sym typeface="Calibri"/>
            </a:endParaRPr>
          </a:p>
        </p:txBody>
      </p:sp>
      <p:sp>
        <p:nvSpPr>
          <p:cNvPr id="88" name="Google Shape;88;p1"/>
          <p:cNvSpPr/>
          <p:nvPr/>
        </p:nvSpPr>
        <p:spPr>
          <a:xfrm>
            <a:off x="0" y="21328380"/>
            <a:ext cx="32918400" cy="617220"/>
          </a:xfrm>
          <a:prstGeom prst="rect">
            <a:avLst/>
          </a:prstGeom>
          <a:solidFill>
            <a:srgbClr val="F28753"/>
          </a:solidFill>
          <a:ln w="12700" cap="flat" cmpd="sng">
            <a:solidFill>
              <a:srgbClr val="454545"/>
            </a:solidFill>
            <a:prstDash val="solid"/>
            <a:miter lim="800000"/>
            <a:headEnd type="none" w="sm" len="sm"/>
            <a:tailEnd type="none" w="sm" len="sm"/>
          </a:ln>
        </p:spPr>
        <p:txBody>
          <a:bodyPr spcFirstLastPara="1" wrap="square" lIns="91425" tIns="45700" rIns="91425" bIns="45700" anchor="ctr" anchorCtr="0">
            <a:noAutofit/>
          </a:bodyPr>
          <a:lstStyle/>
          <a:p>
            <a:pPr marL="914400" marR="0" lvl="0" indent="0" algn="r" rtl="0">
              <a:spcBef>
                <a:spcPts val="0"/>
              </a:spcBef>
              <a:spcAft>
                <a:spcPts val="0"/>
              </a:spcAft>
              <a:buNone/>
            </a:pPr>
            <a:r>
              <a:rPr lang="en-US" sz="2800" b="1">
                <a:solidFill>
                  <a:srgbClr val="FFFFFF"/>
                </a:solidFill>
                <a:latin typeface="Calibri"/>
                <a:ea typeface="Calibri"/>
                <a:cs typeface="Calibri"/>
                <a:sym typeface="Calibri"/>
              </a:rPr>
              <a:t> </a:t>
            </a:r>
            <a:r>
              <a:rPr lang="en-US" sz="2800" b="1">
                <a:solidFill>
                  <a:srgbClr val="454545"/>
                </a:solidFill>
                <a:latin typeface="Calibri"/>
                <a:ea typeface="Calibri"/>
                <a:cs typeface="Calibri"/>
                <a:sym typeface="Calibri"/>
              </a:rPr>
              <a:t>MORE INFORMATION → https://hackhpc.github.io/facultyhack-gateways23</a:t>
            </a:r>
            <a:r>
              <a:rPr lang="en-US" sz="2800">
                <a:solidFill>
                  <a:srgbClr val="FFFFFF"/>
                </a:solidFill>
                <a:latin typeface="Times New Roman"/>
                <a:ea typeface="Times New Roman"/>
                <a:cs typeface="Times New Roman"/>
                <a:sym typeface="Times New Roman"/>
              </a:rPr>
              <a:t>  </a:t>
            </a:r>
            <a:r>
              <a:rPr lang="en-US" sz="2800">
                <a:solidFill>
                  <a:srgbClr val="F28753"/>
                </a:solidFill>
                <a:latin typeface="Times New Roman"/>
                <a:ea typeface="Times New Roman"/>
                <a:cs typeface="Times New Roman"/>
                <a:sym typeface="Times New Roman"/>
              </a:rPr>
              <a:t>__</a:t>
            </a:r>
            <a:endParaRPr sz="2800" b="0" i="0" u="none" strike="noStrike" cap="none">
              <a:solidFill>
                <a:srgbClr val="F28753"/>
              </a:solidFill>
              <a:latin typeface="Times New Roman"/>
              <a:ea typeface="Times New Roman"/>
              <a:cs typeface="Times New Roman"/>
              <a:sym typeface="Times New Roman"/>
            </a:endParaRPr>
          </a:p>
        </p:txBody>
      </p:sp>
      <p:sp>
        <p:nvSpPr>
          <p:cNvPr id="89" name="Google Shape;89;p1"/>
          <p:cNvSpPr/>
          <p:nvPr/>
        </p:nvSpPr>
        <p:spPr>
          <a:xfrm>
            <a:off x="290920" y="2216996"/>
            <a:ext cx="7315200" cy="640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i="0" u="none" strike="noStrike" cap="none">
                <a:solidFill>
                  <a:schemeClr val="lt1"/>
                </a:solidFill>
                <a:latin typeface="Calibri"/>
                <a:ea typeface="Calibri"/>
                <a:cs typeface="Calibri"/>
                <a:sym typeface="Calibri"/>
              </a:rPr>
              <a:t>Revised Course Description</a:t>
            </a:r>
            <a:endParaRPr/>
          </a:p>
        </p:txBody>
      </p:sp>
      <p:sp>
        <p:nvSpPr>
          <p:cNvPr id="90" name="Google Shape;90;p1"/>
          <p:cNvSpPr/>
          <p:nvPr/>
        </p:nvSpPr>
        <p:spPr>
          <a:xfrm>
            <a:off x="290945" y="11392540"/>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chemeClr val="lt1"/>
                </a:solidFill>
                <a:latin typeface="Calibri"/>
                <a:ea typeface="Calibri"/>
                <a:cs typeface="Calibri"/>
                <a:sym typeface="Calibri"/>
              </a:rPr>
              <a:t>Implementation Schedule</a:t>
            </a:r>
            <a:endParaRPr/>
          </a:p>
        </p:txBody>
      </p:sp>
      <p:sp>
        <p:nvSpPr>
          <p:cNvPr id="91" name="Google Shape;91;p1"/>
          <p:cNvSpPr/>
          <p:nvPr/>
        </p:nvSpPr>
        <p:spPr>
          <a:xfrm>
            <a:off x="8631380" y="2132948"/>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chemeClr val="lt1"/>
                </a:solidFill>
                <a:latin typeface="Calibri"/>
                <a:ea typeface="Calibri"/>
                <a:cs typeface="Calibri"/>
                <a:sym typeface="Calibri"/>
              </a:rPr>
              <a:t>Sample HPC/Gateways Exercise</a:t>
            </a:r>
            <a:endParaRPr/>
          </a:p>
        </p:txBody>
      </p:sp>
      <p:sp>
        <p:nvSpPr>
          <p:cNvPr id="92" name="Google Shape;92;p1"/>
          <p:cNvSpPr/>
          <p:nvPr/>
        </p:nvSpPr>
        <p:spPr>
          <a:xfrm>
            <a:off x="8631380" y="11379758"/>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Resource Needs/List</a:t>
            </a:r>
            <a:endParaRPr dirty="0"/>
          </a:p>
        </p:txBody>
      </p:sp>
      <p:sp>
        <p:nvSpPr>
          <p:cNvPr id="93" name="Google Shape;93;p1"/>
          <p:cNvSpPr/>
          <p:nvPr/>
        </p:nvSpPr>
        <p:spPr>
          <a:xfrm>
            <a:off x="16971815" y="2145573"/>
            <a:ext cx="1527048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chemeClr val="lt1"/>
                </a:solidFill>
                <a:latin typeface="Calibri"/>
                <a:ea typeface="Calibri"/>
                <a:cs typeface="Calibri"/>
                <a:sym typeface="Calibri"/>
              </a:rPr>
              <a:t>Gateway Community Mentor Syllabus Suggestions</a:t>
            </a:r>
            <a:endParaRPr/>
          </a:p>
        </p:txBody>
      </p:sp>
      <p:sp>
        <p:nvSpPr>
          <p:cNvPr id="94" name="Google Shape;94;p1"/>
          <p:cNvSpPr/>
          <p:nvPr/>
        </p:nvSpPr>
        <p:spPr>
          <a:xfrm>
            <a:off x="16971815" y="10972800"/>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dirty="0">
                <a:solidFill>
                  <a:schemeClr val="lt1"/>
                </a:solidFill>
                <a:latin typeface="Calibri"/>
                <a:ea typeface="Calibri"/>
                <a:cs typeface="Calibri"/>
                <a:sym typeface="Calibri"/>
              </a:rPr>
              <a:t>Resources / Science Gateways </a:t>
            </a:r>
            <a:endParaRPr dirty="0"/>
          </a:p>
        </p:txBody>
      </p:sp>
      <p:sp>
        <p:nvSpPr>
          <p:cNvPr id="95" name="Google Shape;95;p1"/>
          <p:cNvSpPr/>
          <p:nvPr/>
        </p:nvSpPr>
        <p:spPr>
          <a:xfrm>
            <a:off x="16952420" y="15627240"/>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Use Cases</a:t>
            </a:r>
            <a:endParaRPr/>
          </a:p>
        </p:txBody>
      </p:sp>
      <p:sp>
        <p:nvSpPr>
          <p:cNvPr id="96" name="Google Shape;96;p1"/>
          <p:cNvSpPr/>
          <p:nvPr/>
        </p:nvSpPr>
        <p:spPr>
          <a:xfrm>
            <a:off x="24904646" y="2860880"/>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Datasets</a:t>
            </a:r>
            <a:endParaRPr/>
          </a:p>
        </p:txBody>
      </p:sp>
      <p:sp>
        <p:nvSpPr>
          <p:cNvPr id="97" name="Google Shape;97;p1"/>
          <p:cNvSpPr/>
          <p:nvPr/>
        </p:nvSpPr>
        <p:spPr>
          <a:xfrm>
            <a:off x="24904646" y="7458823"/>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Possible Expansions</a:t>
            </a:r>
            <a:endParaRPr/>
          </a:p>
        </p:txBody>
      </p:sp>
      <p:sp>
        <p:nvSpPr>
          <p:cNvPr id="98" name="Google Shape;98;p1"/>
          <p:cNvSpPr txBox="1"/>
          <p:nvPr/>
        </p:nvSpPr>
        <p:spPr>
          <a:xfrm>
            <a:off x="290945" y="12019838"/>
            <a:ext cx="7315200" cy="83715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a:p>
            <a:pPr marL="0" marR="0" lvl="0" indent="0" algn="l" rtl="0">
              <a:spcBef>
                <a:spcPts val="1200"/>
              </a:spcBef>
              <a:spcAft>
                <a:spcPts val="0"/>
              </a:spcAft>
              <a:buNone/>
            </a:pPr>
            <a:r>
              <a:rPr lang="en-US" sz="2400" b="0" i="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2400">
              <a:solidFill>
                <a:schemeClr val="dk1"/>
              </a:solidFill>
              <a:latin typeface="Calibri"/>
              <a:ea typeface="Calibri"/>
              <a:cs typeface="Calibri"/>
              <a:sym typeface="Calibri"/>
            </a:endParaRPr>
          </a:p>
        </p:txBody>
      </p:sp>
      <p:sp>
        <p:nvSpPr>
          <p:cNvPr id="99" name="Google Shape;99;p1"/>
          <p:cNvSpPr txBox="1"/>
          <p:nvPr/>
        </p:nvSpPr>
        <p:spPr>
          <a:xfrm>
            <a:off x="8631380" y="2785653"/>
            <a:ext cx="7315200" cy="83715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a:p>
            <a:pPr marL="0" marR="0" lvl="0" indent="0" algn="l" rtl="0">
              <a:spcBef>
                <a:spcPts val="1200"/>
              </a:spcBef>
              <a:spcAft>
                <a:spcPts val="0"/>
              </a:spcAft>
              <a:buNone/>
            </a:pPr>
            <a:r>
              <a:rPr lang="en-US" sz="2400" b="0" i="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2400">
              <a:solidFill>
                <a:schemeClr val="dk1"/>
              </a:solidFill>
              <a:latin typeface="Calibri"/>
              <a:ea typeface="Calibri"/>
              <a:cs typeface="Calibri"/>
              <a:sym typeface="Calibri"/>
            </a:endParaRPr>
          </a:p>
        </p:txBody>
      </p:sp>
      <p:sp>
        <p:nvSpPr>
          <p:cNvPr id="100" name="Google Shape;100;p1"/>
          <p:cNvSpPr txBox="1"/>
          <p:nvPr/>
        </p:nvSpPr>
        <p:spPr>
          <a:xfrm>
            <a:off x="8631380" y="12019838"/>
            <a:ext cx="7315200" cy="83715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000000"/>
                </a:solidFill>
                <a:latin typeface="Open Sans"/>
                <a:ea typeface="Open Sans"/>
                <a:cs typeface="Open Sans"/>
                <a:sym typeface="Open Sans"/>
              </a:rPr>
              <a:t>Lorem ipsum dolor sit </a:t>
            </a:r>
            <a:r>
              <a:rPr lang="en-US" sz="2400" b="0" i="0" dirty="0" err="1">
                <a:solidFill>
                  <a:srgbClr val="000000"/>
                </a:solidFill>
                <a:latin typeface="Open Sans"/>
                <a:ea typeface="Open Sans"/>
                <a:cs typeface="Open Sans"/>
                <a:sym typeface="Open Sans"/>
              </a:rPr>
              <a:t>amet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consectetur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adipiscing</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elit</a:t>
            </a:r>
            <a:r>
              <a:rPr lang="en-US" sz="2400" b="0" i="0" dirty="0">
                <a:solidFill>
                  <a:srgbClr val="000000"/>
                </a:solidFill>
                <a:latin typeface="Open Sans"/>
                <a:ea typeface="Open Sans"/>
                <a:cs typeface="Open Sans"/>
                <a:sym typeface="Open Sans"/>
              </a:rPr>
              <a:t>, sed do </a:t>
            </a:r>
            <a:r>
              <a:rPr lang="en-US" sz="2400" b="0" i="0" dirty="0" err="1">
                <a:solidFill>
                  <a:srgbClr val="000000"/>
                </a:solidFill>
                <a:latin typeface="Open Sans"/>
                <a:ea typeface="Open Sans"/>
                <a:cs typeface="Open Sans"/>
                <a:sym typeface="Open Sans"/>
              </a:rPr>
              <a:t>eiusmod</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tempor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incididunt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ut</a:t>
            </a:r>
            <a:r>
              <a:rPr lang="en-US" sz="2400" b="0" i="0" dirty="0">
                <a:solidFill>
                  <a:srgbClr val="000000"/>
                </a:solidFill>
                <a:latin typeface="Open Sans"/>
                <a:ea typeface="Open Sans"/>
                <a:cs typeface="Open Sans"/>
                <a:sym typeface="Open Sans"/>
              </a:rPr>
              <a:t> labore et dolore magna </a:t>
            </a:r>
            <a:r>
              <a:rPr lang="en-US" sz="2400" b="0" i="0" dirty="0" err="1">
                <a:solidFill>
                  <a:srgbClr val="000000"/>
                </a:solidFill>
                <a:latin typeface="Open Sans"/>
                <a:ea typeface="Open Sans"/>
                <a:cs typeface="Open Sans"/>
                <a:sym typeface="Open Sans"/>
              </a:rPr>
              <a:t>aliqua</a:t>
            </a:r>
            <a:r>
              <a:rPr lang="en-US" sz="2400" b="0" i="0" dirty="0">
                <a:solidFill>
                  <a:srgbClr val="000000"/>
                </a:solidFill>
                <a:latin typeface="Open Sans"/>
                <a:ea typeface="Open Sans"/>
                <a:cs typeface="Open Sans"/>
                <a:sym typeface="Open Sans"/>
              </a:rPr>
              <a:t>. Ut </a:t>
            </a:r>
            <a:r>
              <a:rPr lang="en-US" sz="2400" b="0" i="0" dirty="0" err="1">
                <a:solidFill>
                  <a:srgbClr val="000000"/>
                </a:solidFill>
                <a:latin typeface="Open Sans"/>
                <a:ea typeface="Open Sans"/>
                <a:cs typeface="Open Sans"/>
                <a:sym typeface="Open Sans"/>
              </a:rPr>
              <a:t>enim</a:t>
            </a:r>
            <a:r>
              <a:rPr lang="en-US" sz="2400" b="0" i="0" dirty="0">
                <a:solidFill>
                  <a:srgbClr val="000000"/>
                </a:solidFill>
                <a:latin typeface="Open Sans"/>
                <a:ea typeface="Open Sans"/>
                <a:cs typeface="Open Sans"/>
                <a:sym typeface="Open Sans"/>
              </a:rPr>
              <a:t> ad minim </a:t>
            </a:r>
            <a:r>
              <a:rPr lang="en-US" sz="2400" b="0" i="0" dirty="0" err="1">
                <a:solidFill>
                  <a:srgbClr val="000000"/>
                </a:solidFill>
                <a:latin typeface="Open Sans"/>
                <a:ea typeface="Open Sans"/>
                <a:cs typeface="Open Sans"/>
                <a:sym typeface="Open Sans"/>
              </a:rPr>
              <a:t>veniam</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quis</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nostrud</a:t>
            </a:r>
            <a:r>
              <a:rPr lang="en-US" sz="2400" b="0" i="0" dirty="0">
                <a:solidFill>
                  <a:srgbClr val="000000"/>
                </a:solidFill>
                <a:latin typeface="Open Sans"/>
                <a:ea typeface="Open Sans"/>
                <a:cs typeface="Open Sans"/>
                <a:sym typeface="Open Sans"/>
              </a:rPr>
              <a:t> exercitation </a:t>
            </a:r>
            <a:r>
              <a:rPr lang="en-US" sz="2400" b="0" i="0" dirty="0" err="1">
                <a:solidFill>
                  <a:srgbClr val="000000"/>
                </a:solidFill>
                <a:latin typeface="Open Sans"/>
                <a:ea typeface="Open Sans"/>
                <a:cs typeface="Open Sans"/>
                <a:sym typeface="Open Sans"/>
              </a:rPr>
              <a:t>ullamco</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laboris</a:t>
            </a:r>
            <a:r>
              <a:rPr lang="en-US" sz="2400" b="0" i="0" dirty="0">
                <a:solidFill>
                  <a:srgbClr val="000000"/>
                </a:solidFill>
                <a:latin typeface="Open Sans"/>
                <a:ea typeface="Open Sans"/>
                <a:cs typeface="Open Sans"/>
                <a:sym typeface="Open Sans"/>
              </a:rPr>
              <a:t> nisi </a:t>
            </a:r>
            <a:r>
              <a:rPr lang="en-US" sz="2400" b="0" i="0" dirty="0" err="1">
                <a:solidFill>
                  <a:srgbClr val="000000"/>
                </a:solidFill>
                <a:latin typeface="Open Sans"/>
                <a:ea typeface="Open Sans"/>
                <a:cs typeface="Open Sans"/>
                <a:sym typeface="Open Sans"/>
              </a:rPr>
              <a:t>ut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aliquip</a:t>
            </a:r>
            <a:r>
              <a:rPr lang="en-US" sz="2400" b="0" i="0" dirty="0">
                <a:solidFill>
                  <a:srgbClr val="000000"/>
                </a:solidFill>
                <a:latin typeface="Open Sans"/>
                <a:ea typeface="Open Sans"/>
                <a:cs typeface="Open Sans"/>
                <a:sym typeface="Open Sans"/>
              </a:rPr>
              <a:t> ex </a:t>
            </a:r>
            <a:r>
              <a:rPr lang="en-US" sz="2400" b="0" i="0" dirty="0" err="1">
                <a:solidFill>
                  <a:srgbClr val="000000"/>
                </a:solidFill>
                <a:latin typeface="Open Sans"/>
                <a:ea typeface="Open Sans"/>
                <a:cs typeface="Open Sans"/>
                <a:sym typeface="Open Sans"/>
              </a:rPr>
              <a:t>ea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commodo</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consequat</a:t>
            </a:r>
            <a:r>
              <a:rPr lang="en-US" sz="2400" b="0" i="0" dirty="0">
                <a:solidFill>
                  <a:srgbClr val="000000"/>
                </a:solidFill>
                <a:latin typeface="Open Sans"/>
                <a:ea typeface="Open Sans"/>
                <a:cs typeface="Open Sans"/>
                <a:sym typeface="Open Sans"/>
              </a:rPr>
              <a:t>. Duis </a:t>
            </a:r>
            <a:r>
              <a:rPr lang="en-US" sz="2400" b="0" i="0" dirty="0" err="1">
                <a:solidFill>
                  <a:srgbClr val="000000"/>
                </a:solidFill>
                <a:latin typeface="Open Sans"/>
                <a:ea typeface="Open Sans"/>
                <a:cs typeface="Open Sans"/>
                <a:sym typeface="Open Sans"/>
              </a:rPr>
              <a:t>aute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irure</a:t>
            </a:r>
            <a:r>
              <a:rPr lang="en-US" sz="2400" b="0" i="0" dirty="0">
                <a:solidFill>
                  <a:srgbClr val="000000"/>
                </a:solidFill>
                <a:latin typeface="Open Sans"/>
                <a:ea typeface="Open Sans"/>
                <a:cs typeface="Open Sans"/>
                <a:sym typeface="Open Sans"/>
              </a:rPr>
              <a:t> dolor in </a:t>
            </a:r>
            <a:r>
              <a:rPr lang="en-US" sz="2400" b="0" i="0" dirty="0" err="1">
                <a:solidFill>
                  <a:srgbClr val="000000"/>
                </a:solidFill>
                <a:latin typeface="Open Sans"/>
                <a:ea typeface="Open Sans"/>
                <a:cs typeface="Open Sans"/>
                <a:sym typeface="Open Sans"/>
              </a:rPr>
              <a:t>reprehenderit</a:t>
            </a:r>
            <a:r>
              <a:rPr lang="en-US" sz="2400" b="0" i="0" dirty="0">
                <a:solidFill>
                  <a:srgbClr val="000000"/>
                </a:solidFill>
                <a:latin typeface="Open Sans"/>
                <a:ea typeface="Open Sans"/>
                <a:cs typeface="Open Sans"/>
                <a:sym typeface="Open Sans"/>
              </a:rPr>
              <a:t> in </a:t>
            </a:r>
            <a:r>
              <a:rPr lang="en-US" sz="2400" b="0" i="0" dirty="0" err="1">
                <a:solidFill>
                  <a:srgbClr val="000000"/>
                </a:solidFill>
                <a:latin typeface="Open Sans"/>
                <a:ea typeface="Open Sans"/>
                <a:cs typeface="Open Sans"/>
                <a:sym typeface="Open Sans"/>
              </a:rPr>
              <a:t>voluptate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velit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esse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cillum</a:t>
            </a:r>
            <a:r>
              <a:rPr lang="en-US" sz="2400" b="0" i="0" dirty="0">
                <a:solidFill>
                  <a:srgbClr val="000000"/>
                </a:solidFill>
                <a:latin typeface="Open Sans"/>
                <a:ea typeface="Open Sans"/>
                <a:cs typeface="Open Sans"/>
                <a:sym typeface="Open Sans"/>
              </a:rPr>
              <a:t> dolore </a:t>
            </a:r>
            <a:r>
              <a:rPr lang="en-US" sz="2400" b="0" i="0" dirty="0" err="1">
                <a:solidFill>
                  <a:srgbClr val="000000"/>
                </a:solidFill>
                <a:latin typeface="Open Sans"/>
                <a:ea typeface="Open Sans"/>
                <a:cs typeface="Open Sans"/>
                <a:sym typeface="Open Sans"/>
              </a:rPr>
              <a:t>eu</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fugiat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nulla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pariatur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Excepteur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sint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occaecat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cupidatat</a:t>
            </a:r>
            <a:r>
              <a:rPr lang="en-US" sz="2400" b="0" i="0" dirty="0">
                <a:solidFill>
                  <a:srgbClr val="000000"/>
                </a:solidFill>
                <a:latin typeface="Open Sans"/>
                <a:ea typeface="Open Sans"/>
                <a:cs typeface="Open Sans"/>
                <a:sym typeface="Open Sans"/>
              </a:rPr>
              <a:t> non </a:t>
            </a:r>
            <a:r>
              <a:rPr lang="en-US" sz="2400" b="0" i="0" dirty="0" err="1">
                <a:solidFill>
                  <a:srgbClr val="000000"/>
                </a:solidFill>
                <a:latin typeface="Open Sans"/>
                <a:ea typeface="Open Sans"/>
                <a:cs typeface="Open Sans"/>
                <a:sym typeface="Open Sans"/>
              </a:rPr>
              <a:t>proident</a:t>
            </a:r>
            <a:r>
              <a:rPr lang="en-US" sz="2400" b="0" i="0" dirty="0">
                <a:solidFill>
                  <a:srgbClr val="000000"/>
                </a:solidFill>
                <a:latin typeface="Open Sans"/>
                <a:ea typeface="Open Sans"/>
                <a:cs typeface="Open Sans"/>
                <a:sym typeface="Open Sans"/>
              </a:rPr>
              <a:t>, sunt in culpa qui </a:t>
            </a:r>
            <a:r>
              <a:rPr lang="en-US" sz="2400" b="0" i="0" dirty="0" err="1">
                <a:solidFill>
                  <a:srgbClr val="000000"/>
                </a:solidFill>
                <a:latin typeface="Open Sans"/>
                <a:ea typeface="Open Sans"/>
                <a:cs typeface="Open Sans"/>
                <a:sym typeface="Open Sans"/>
              </a:rPr>
              <a:t>officia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deserunt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mollit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anim</a:t>
            </a:r>
            <a:r>
              <a:rPr lang="en-US" sz="2400" b="0" i="0" dirty="0">
                <a:solidFill>
                  <a:srgbClr val="000000"/>
                </a:solidFill>
                <a:latin typeface="Open Sans"/>
                <a:ea typeface="Open Sans"/>
                <a:cs typeface="Open Sans"/>
                <a:sym typeface="Open Sans"/>
              </a:rPr>
              <a:t> id </a:t>
            </a:r>
            <a:r>
              <a:rPr lang="en-US" sz="2400" b="0" i="0" dirty="0" err="1">
                <a:solidFill>
                  <a:srgbClr val="000000"/>
                </a:solidFill>
                <a:latin typeface="Open Sans"/>
                <a:ea typeface="Open Sans"/>
                <a:cs typeface="Open Sans"/>
                <a:sym typeface="Open Sans"/>
              </a:rPr>
              <a:t>est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laborum</a:t>
            </a:r>
            <a:r>
              <a:rPr lang="en-US" sz="2400" b="0" i="0" dirty="0">
                <a:solidFill>
                  <a:srgbClr val="000000"/>
                </a:solidFill>
                <a:latin typeface="Open Sans"/>
                <a:ea typeface="Open Sans"/>
                <a:cs typeface="Open Sans"/>
                <a:sym typeface="Open Sans"/>
              </a:rPr>
              <a:t>. </a:t>
            </a:r>
            <a:endParaRPr dirty="0"/>
          </a:p>
          <a:p>
            <a:pPr marL="0" marR="0" lvl="0" indent="0" algn="l" rtl="0">
              <a:spcBef>
                <a:spcPts val="1200"/>
              </a:spcBef>
              <a:spcAft>
                <a:spcPts val="0"/>
              </a:spcAft>
              <a:buNone/>
            </a:pPr>
            <a:r>
              <a:rPr lang="en-US" sz="2400" b="0" i="0" dirty="0">
                <a:solidFill>
                  <a:srgbClr val="000000"/>
                </a:solidFill>
                <a:latin typeface="Open Sans"/>
                <a:ea typeface="Open Sans"/>
                <a:cs typeface="Open Sans"/>
                <a:sym typeface="Open Sans"/>
              </a:rPr>
              <a:t>Lorem ipsum dolor sit </a:t>
            </a:r>
            <a:r>
              <a:rPr lang="en-US" sz="2400" b="0" i="0" dirty="0" err="1">
                <a:solidFill>
                  <a:srgbClr val="000000"/>
                </a:solidFill>
                <a:latin typeface="Open Sans"/>
                <a:ea typeface="Open Sans"/>
                <a:cs typeface="Open Sans"/>
                <a:sym typeface="Open Sans"/>
              </a:rPr>
              <a:t>amet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consectetur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adipiscing</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elit</a:t>
            </a:r>
            <a:r>
              <a:rPr lang="en-US" sz="2400" b="0" i="0" dirty="0">
                <a:solidFill>
                  <a:srgbClr val="000000"/>
                </a:solidFill>
                <a:latin typeface="Open Sans"/>
                <a:ea typeface="Open Sans"/>
                <a:cs typeface="Open Sans"/>
                <a:sym typeface="Open Sans"/>
              </a:rPr>
              <a:t>, sed do </a:t>
            </a:r>
            <a:r>
              <a:rPr lang="en-US" sz="2400" b="0" i="0" dirty="0" err="1">
                <a:solidFill>
                  <a:srgbClr val="000000"/>
                </a:solidFill>
                <a:latin typeface="Open Sans"/>
                <a:ea typeface="Open Sans"/>
                <a:cs typeface="Open Sans"/>
                <a:sym typeface="Open Sans"/>
              </a:rPr>
              <a:t>eiusmod</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tempor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incididunt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ut</a:t>
            </a:r>
            <a:r>
              <a:rPr lang="en-US" sz="2400" b="0" i="0" dirty="0">
                <a:solidFill>
                  <a:srgbClr val="000000"/>
                </a:solidFill>
                <a:latin typeface="Open Sans"/>
                <a:ea typeface="Open Sans"/>
                <a:cs typeface="Open Sans"/>
                <a:sym typeface="Open Sans"/>
              </a:rPr>
              <a:t> labore et dolore magna </a:t>
            </a:r>
            <a:r>
              <a:rPr lang="en-US" sz="2400" b="0" i="0" dirty="0" err="1">
                <a:solidFill>
                  <a:srgbClr val="000000"/>
                </a:solidFill>
                <a:latin typeface="Open Sans"/>
                <a:ea typeface="Open Sans"/>
                <a:cs typeface="Open Sans"/>
                <a:sym typeface="Open Sans"/>
              </a:rPr>
              <a:t>aliqua</a:t>
            </a:r>
            <a:r>
              <a:rPr lang="en-US" sz="2400" b="0" i="0" dirty="0">
                <a:solidFill>
                  <a:srgbClr val="000000"/>
                </a:solidFill>
                <a:latin typeface="Open Sans"/>
                <a:ea typeface="Open Sans"/>
                <a:cs typeface="Open Sans"/>
                <a:sym typeface="Open Sans"/>
              </a:rPr>
              <a:t>. Ut </a:t>
            </a:r>
            <a:r>
              <a:rPr lang="en-US" sz="2400" b="0" i="0" dirty="0" err="1">
                <a:solidFill>
                  <a:srgbClr val="000000"/>
                </a:solidFill>
                <a:latin typeface="Open Sans"/>
                <a:ea typeface="Open Sans"/>
                <a:cs typeface="Open Sans"/>
                <a:sym typeface="Open Sans"/>
              </a:rPr>
              <a:t>enim</a:t>
            </a:r>
            <a:r>
              <a:rPr lang="en-US" sz="2400" b="0" i="0" dirty="0">
                <a:solidFill>
                  <a:srgbClr val="000000"/>
                </a:solidFill>
                <a:latin typeface="Open Sans"/>
                <a:ea typeface="Open Sans"/>
                <a:cs typeface="Open Sans"/>
                <a:sym typeface="Open Sans"/>
              </a:rPr>
              <a:t> ad minim </a:t>
            </a:r>
            <a:r>
              <a:rPr lang="en-US" sz="2400" b="0" i="0" dirty="0" err="1">
                <a:solidFill>
                  <a:srgbClr val="000000"/>
                </a:solidFill>
                <a:latin typeface="Open Sans"/>
                <a:ea typeface="Open Sans"/>
                <a:cs typeface="Open Sans"/>
                <a:sym typeface="Open Sans"/>
              </a:rPr>
              <a:t>veniam</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quis</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nostrud</a:t>
            </a:r>
            <a:r>
              <a:rPr lang="en-US" sz="2400" b="0" i="0" dirty="0">
                <a:solidFill>
                  <a:srgbClr val="000000"/>
                </a:solidFill>
                <a:latin typeface="Open Sans"/>
                <a:ea typeface="Open Sans"/>
                <a:cs typeface="Open Sans"/>
                <a:sym typeface="Open Sans"/>
              </a:rPr>
              <a:t> exercitation </a:t>
            </a:r>
            <a:r>
              <a:rPr lang="en-US" sz="2400" b="0" i="0" dirty="0" err="1">
                <a:solidFill>
                  <a:srgbClr val="000000"/>
                </a:solidFill>
                <a:latin typeface="Open Sans"/>
                <a:ea typeface="Open Sans"/>
                <a:cs typeface="Open Sans"/>
                <a:sym typeface="Open Sans"/>
              </a:rPr>
              <a:t>ullamco</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laboris</a:t>
            </a:r>
            <a:r>
              <a:rPr lang="en-US" sz="2400" b="0" i="0" dirty="0">
                <a:solidFill>
                  <a:srgbClr val="000000"/>
                </a:solidFill>
                <a:latin typeface="Open Sans"/>
                <a:ea typeface="Open Sans"/>
                <a:cs typeface="Open Sans"/>
                <a:sym typeface="Open Sans"/>
              </a:rPr>
              <a:t> nisi </a:t>
            </a:r>
            <a:r>
              <a:rPr lang="en-US" sz="2400" b="0" i="0" dirty="0" err="1">
                <a:solidFill>
                  <a:srgbClr val="000000"/>
                </a:solidFill>
                <a:latin typeface="Open Sans"/>
                <a:ea typeface="Open Sans"/>
                <a:cs typeface="Open Sans"/>
                <a:sym typeface="Open Sans"/>
              </a:rPr>
              <a:t>ut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aliquip</a:t>
            </a:r>
            <a:r>
              <a:rPr lang="en-US" sz="2400" b="0" i="0" dirty="0">
                <a:solidFill>
                  <a:srgbClr val="000000"/>
                </a:solidFill>
                <a:latin typeface="Open Sans"/>
                <a:ea typeface="Open Sans"/>
                <a:cs typeface="Open Sans"/>
                <a:sym typeface="Open Sans"/>
              </a:rPr>
              <a:t> ex </a:t>
            </a:r>
            <a:r>
              <a:rPr lang="en-US" sz="2400" b="0" i="0" dirty="0" err="1">
                <a:solidFill>
                  <a:srgbClr val="000000"/>
                </a:solidFill>
                <a:latin typeface="Open Sans"/>
                <a:ea typeface="Open Sans"/>
                <a:cs typeface="Open Sans"/>
                <a:sym typeface="Open Sans"/>
              </a:rPr>
              <a:t>ea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commodo</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consequat</a:t>
            </a:r>
            <a:r>
              <a:rPr lang="en-US" sz="2400" b="0" i="0" dirty="0">
                <a:solidFill>
                  <a:srgbClr val="000000"/>
                </a:solidFill>
                <a:latin typeface="Open Sans"/>
                <a:ea typeface="Open Sans"/>
                <a:cs typeface="Open Sans"/>
                <a:sym typeface="Open Sans"/>
              </a:rPr>
              <a:t>. Duis </a:t>
            </a:r>
            <a:r>
              <a:rPr lang="en-US" sz="2400" b="0" i="0" dirty="0" err="1">
                <a:solidFill>
                  <a:srgbClr val="000000"/>
                </a:solidFill>
                <a:latin typeface="Open Sans"/>
                <a:ea typeface="Open Sans"/>
                <a:cs typeface="Open Sans"/>
                <a:sym typeface="Open Sans"/>
              </a:rPr>
              <a:t>aute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irure</a:t>
            </a:r>
            <a:r>
              <a:rPr lang="en-US" sz="2400" b="0" i="0" dirty="0">
                <a:solidFill>
                  <a:srgbClr val="000000"/>
                </a:solidFill>
                <a:latin typeface="Open Sans"/>
                <a:ea typeface="Open Sans"/>
                <a:cs typeface="Open Sans"/>
                <a:sym typeface="Open Sans"/>
              </a:rPr>
              <a:t> dolor in </a:t>
            </a:r>
            <a:r>
              <a:rPr lang="en-US" sz="2400" b="0" i="0" dirty="0" err="1">
                <a:solidFill>
                  <a:srgbClr val="000000"/>
                </a:solidFill>
                <a:latin typeface="Open Sans"/>
                <a:ea typeface="Open Sans"/>
                <a:cs typeface="Open Sans"/>
                <a:sym typeface="Open Sans"/>
              </a:rPr>
              <a:t>reprehenderit</a:t>
            </a:r>
            <a:r>
              <a:rPr lang="en-US" sz="2400" b="0" i="0" dirty="0">
                <a:solidFill>
                  <a:srgbClr val="000000"/>
                </a:solidFill>
                <a:latin typeface="Open Sans"/>
                <a:ea typeface="Open Sans"/>
                <a:cs typeface="Open Sans"/>
                <a:sym typeface="Open Sans"/>
              </a:rPr>
              <a:t> in </a:t>
            </a:r>
            <a:r>
              <a:rPr lang="en-US" sz="2400" b="0" i="0" dirty="0" err="1">
                <a:solidFill>
                  <a:srgbClr val="000000"/>
                </a:solidFill>
                <a:latin typeface="Open Sans"/>
                <a:ea typeface="Open Sans"/>
                <a:cs typeface="Open Sans"/>
                <a:sym typeface="Open Sans"/>
              </a:rPr>
              <a:t>voluptate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velit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esse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cillum</a:t>
            </a:r>
            <a:r>
              <a:rPr lang="en-US" sz="2400" b="0" i="0" dirty="0">
                <a:solidFill>
                  <a:srgbClr val="000000"/>
                </a:solidFill>
                <a:latin typeface="Open Sans"/>
                <a:ea typeface="Open Sans"/>
                <a:cs typeface="Open Sans"/>
                <a:sym typeface="Open Sans"/>
              </a:rPr>
              <a:t> dolore </a:t>
            </a:r>
            <a:r>
              <a:rPr lang="en-US" sz="2400" b="0" i="0" dirty="0" err="1">
                <a:solidFill>
                  <a:srgbClr val="000000"/>
                </a:solidFill>
                <a:latin typeface="Open Sans"/>
                <a:ea typeface="Open Sans"/>
                <a:cs typeface="Open Sans"/>
                <a:sym typeface="Open Sans"/>
              </a:rPr>
              <a:t>eu</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fugiat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nulla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pariatur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Excepteur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sint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occaecat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cupidatat</a:t>
            </a:r>
            <a:r>
              <a:rPr lang="en-US" sz="2400" b="0" i="0" dirty="0">
                <a:solidFill>
                  <a:srgbClr val="000000"/>
                </a:solidFill>
                <a:latin typeface="Open Sans"/>
                <a:ea typeface="Open Sans"/>
                <a:cs typeface="Open Sans"/>
                <a:sym typeface="Open Sans"/>
              </a:rPr>
              <a:t> non </a:t>
            </a:r>
            <a:r>
              <a:rPr lang="en-US" sz="2400" b="0" i="0" dirty="0" err="1">
                <a:solidFill>
                  <a:srgbClr val="000000"/>
                </a:solidFill>
                <a:latin typeface="Open Sans"/>
                <a:ea typeface="Open Sans"/>
                <a:cs typeface="Open Sans"/>
                <a:sym typeface="Open Sans"/>
              </a:rPr>
              <a:t>proident</a:t>
            </a:r>
            <a:r>
              <a:rPr lang="en-US" sz="2400" b="0" i="0" dirty="0">
                <a:solidFill>
                  <a:srgbClr val="000000"/>
                </a:solidFill>
                <a:latin typeface="Open Sans"/>
                <a:ea typeface="Open Sans"/>
                <a:cs typeface="Open Sans"/>
                <a:sym typeface="Open Sans"/>
              </a:rPr>
              <a:t>, sunt in culpa qui </a:t>
            </a:r>
            <a:r>
              <a:rPr lang="en-US" sz="2400" b="0" i="0" dirty="0" err="1">
                <a:solidFill>
                  <a:srgbClr val="000000"/>
                </a:solidFill>
                <a:latin typeface="Open Sans"/>
                <a:ea typeface="Open Sans"/>
                <a:cs typeface="Open Sans"/>
                <a:sym typeface="Open Sans"/>
              </a:rPr>
              <a:t>officia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deserunt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mollit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anim</a:t>
            </a:r>
            <a:r>
              <a:rPr lang="en-US" sz="2400" b="0" i="0" dirty="0">
                <a:solidFill>
                  <a:srgbClr val="000000"/>
                </a:solidFill>
                <a:latin typeface="Open Sans"/>
                <a:ea typeface="Open Sans"/>
                <a:cs typeface="Open Sans"/>
                <a:sym typeface="Open Sans"/>
              </a:rPr>
              <a:t> id </a:t>
            </a:r>
            <a:r>
              <a:rPr lang="en-US" sz="2400" b="0" i="0" dirty="0" err="1">
                <a:solidFill>
                  <a:srgbClr val="000000"/>
                </a:solidFill>
                <a:latin typeface="Open Sans"/>
                <a:ea typeface="Open Sans"/>
                <a:cs typeface="Open Sans"/>
                <a:sym typeface="Open Sans"/>
              </a:rPr>
              <a:t>est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laborum</a:t>
            </a:r>
            <a:r>
              <a:rPr lang="en-US" sz="2400" b="0" i="0" dirty="0">
                <a:solidFill>
                  <a:srgbClr val="000000"/>
                </a:solidFill>
                <a:latin typeface="Open Sans"/>
                <a:ea typeface="Open Sans"/>
                <a:cs typeface="Open Sans"/>
                <a:sym typeface="Open Sans"/>
              </a:rPr>
              <a:t>.</a:t>
            </a:r>
            <a:endParaRPr sz="2400" dirty="0">
              <a:solidFill>
                <a:schemeClr val="dk1"/>
              </a:solidFill>
              <a:latin typeface="Calibri"/>
              <a:ea typeface="Calibri"/>
              <a:cs typeface="Calibri"/>
              <a:sym typeface="Calibri"/>
            </a:endParaRPr>
          </a:p>
        </p:txBody>
      </p:sp>
      <p:sp>
        <p:nvSpPr>
          <p:cNvPr id="101" name="Google Shape;101;p1"/>
          <p:cNvSpPr txBox="1"/>
          <p:nvPr/>
        </p:nvSpPr>
        <p:spPr>
          <a:xfrm>
            <a:off x="16952420" y="16104625"/>
            <a:ext cx="7315200" cy="37490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000000"/>
                </a:solidFill>
                <a:latin typeface="Open Sans"/>
                <a:ea typeface="Open Sans"/>
                <a:cs typeface="Open Sans"/>
                <a:sym typeface="Open Sans"/>
              </a:rPr>
              <a:t>Lorem ipsum dolor sit </a:t>
            </a:r>
            <a:r>
              <a:rPr lang="en-US" sz="2400" b="0" i="0" dirty="0" err="1">
                <a:solidFill>
                  <a:srgbClr val="000000"/>
                </a:solidFill>
                <a:latin typeface="Open Sans"/>
                <a:ea typeface="Open Sans"/>
                <a:cs typeface="Open Sans"/>
                <a:sym typeface="Open Sans"/>
              </a:rPr>
              <a:t>amet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consectetur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adipiscing</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elit</a:t>
            </a:r>
            <a:r>
              <a:rPr lang="en-US" sz="2400" b="0" i="0" dirty="0">
                <a:solidFill>
                  <a:srgbClr val="000000"/>
                </a:solidFill>
                <a:latin typeface="Open Sans"/>
                <a:ea typeface="Open Sans"/>
                <a:cs typeface="Open Sans"/>
                <a:sym typeface="Open Sans"/>
              </a:rPr>
              <a:t>, sed do </a:t>
            </a:r>
            <a:r>
              <a:rPr lang="en-US" sz="2400" b="0" i="0" dirty="0" err="1">
                <a:solidFill>
                  <a:srgbClr val="000000"/>
                </a:solidFill>
                <a:latin typeface="Open Sans"/>
                <a:ea typeface="Open Sans"/>
                <a:cs typeface="Open Sans"/>
                <a:sym typeface="Open Sans"/>
              </a:rPr>
              <a:t>eiusmod</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tempor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incididunt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ut</a:t>
            </a:r>
            <a:r>
              <a:rPr lang="en-US" sz="2400" b="0" i="0" dirty="0">
                <a:solidFill>
                  <a:srgbClr val="000000"/>
                </a:solidFill>
                <a:latin typeface="Open Sans"/>
                <a:ea typeface="Open Sans"/>
                <a:cs typeface="Open Sans"/>
                <a:sym typeface="Open Sans"/>
              </a:rPr>
              <a:t> labore et dolore magna </a:t>
            </a:r>
            <a:r>
              <a:rPr lang="en-US" sz="2400" b="0" i="0" dirty="0" err="1">
                <a:solidFill>
                  <a:srgbClr val="000000"/>
                </a:solidFill>
                <a:latin typeface="Open Sans"/>
                <a:ea typeface="Open Sans"/>
                <a:cs typeface="Open Sans"/>
                <a:sym typeface="Open Sans"/>
              </a:rPr>
              <a:t>aliqua</a:t>
            </a:r>
            <a:r>
              <a:rPr lang="en-US" sz="2400" b="0" i="0" dirty="0">
                <a:solidFill>
                  <a:srgbClr val="000000"/>
                </a:solidFill>
                <a:latin typeface="Open Sans"/>
                <a:ea typeface="Open Sans"/>
                <a:cs typeface="Open Sans"/>
                <a:sym typeface="Open Sans"/>
              </a:rPr>
              <a:t>. Ut </a:t>
            </a:r>
            <a:r>
              <a:rPr lang="en-US" sz="2400" b="0" i="0" dirty="0" err="1">
                <a:solidFill>
                  <a:srgbClr val="000000"/>
                </a:solidFill>
                <a:latin typeface="Open Sans"/>
                <a:ea typeface="Open Sans"/>
                <a:cs typeface="Open Sans"/>
                <a:sym typeface="Open Sans"/>
              </a:rPr>
              <a:t>enim</a:t>
            </a:r>
            <a:r>
              <a:rPr lang="en-US" sz="2400" b="0" i="0" dirty="0">
                <a:solidFill>
                  <a:srgbClr val="000000"/>
                </a:solidFill>
                <a:latin typeface="Open Sans"/>
                <a:ea typeface="Open Sans"/>
                <a:cs typeface="Open Sans"/>
                <a:sym typeface="Open Sans"/>
              </a:rPr>
              <a:t> ad minim </a:t>
            </a:r>
            <a:r>
              <a:rPr lang="en-US" sz="2400" b="0" i="0" dirty="0" err="1">
                <a:solidFill>
                  <a:srgbClr val="000000"/>
                </a:solidFill>
                <a:latin typeface="Open Sans"/>
                <a:ea typeface="Open Sans"/>
                <a:cs typeface="Open Sans"/>
                <a:sym typeface="Open Sans"/>
              </a:rPr>
              <a:t>veniam</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quis</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nostrud</a:t>
            </a:r>
            <a:r>
              <a:rPr lang="en-US" sz="2400" b="0" i="0" dirty="0">
                <a:solidFill>
                  <a:srgbClr val="000000"/>
                </a:solidFill>
                <a:latin typeface="Open Sans"/>
                <a:ea typeface="Open Sans"/>
                <a:cs typeface="Open Sans"/>
                <a:sym typeface="Open Sans"/>
              </a:rPr>
              <a:t> exercitation </a:t>
            </a:r>
            <a:r>
              <a:rPr lang="en-US" sz="2400" b="0" i="0" dirty="0" err="1">
                <a:solidFill>
                  <a:srgbClr val="000000"/>
                </a:solidFill>
                <a:latin typeface="Open Sans"/>
                <a:ea typeface="Open Sans"/>
                <a:cs typeface="Open Sans"/>
                <a:sym typeface="Open Sans"/>
              </a:rPr>
              <a:t>ullamco</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laboris</a:t>
            </a:r>
            <a:r>
              <a:rPr lang="en-US" sz="2400" b="0" i="0" dirty="0">
                <a:solidFill>
                  <a:srgbClr val="000000"/>
                </a:solidFill>
                <a:latin typeface="Open Sans"/>
                <a:ea typeface="Open Sans"/>
                <a:cs typeface="Open Sans"/>
                <a:sym typeface="Open Sans"/>
              </a:rPr>
              <a:t> nisi </a:t>
            </a:r>
            <a:r>
              <a:rPr lang="en-US" sz="2400" b="0" i="0" dirty="0" err="1">
                <a:solidFill>
                  <a:srgbClr val="000000"/>
                </a:solidFill>
                <a:latin typeface="Open Sans"/>
                <a:ea typeface="Open Sans"/>
                <a:cs typeface="Open Sans"/>
                <a:sym typeface="Open Sans"/>
              </a:rPr>
              <a:t>ut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aliquip</a:t>
            </a:r>
            <a:r>
              <a:rPr lang="en-US" sz="2400" b="0" i="0" dirty="0">
                <a:solidFill>
                  <a:srgbClr val="000000"/>
                </a:solidFill>
                <a:latin typeface="Open Sans"/>
                <a:ea typeface="Open Sans"/>
                <a:cs typeface="Open Sans"/>
                <a:sym typeface="Open Sans"/>
              </a:rPr>
              <a:t> ex </a:t>
            </a:r>
            <a:r>
              <a:rPr lang="en-US" sz="2400" b="0" i="0" dirty="0" err="1">
                <a:solidFill>
                  <a:srgbClr val="000000"/>
                </a:solidFill>
                <a:latin typeface="Open Sans"/>
                <a:ea typeface="Open Sans"/>
                <a:cs typeface="Open Sans"/>
                <a:sym typeface="Open Sans"/>
              </a:rPr>
              <a:t>ea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commodo</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consequat</a:t>
            </a:r>
            <a:r>
              <a:rPr lang="en-US" sz="2400" b="0" i="0" dirty="0">
                <a:solidFill>
                  <a:srgbClr val="000000"/>
                </a:solidFill>
                <a:latin typeface="Open Sans"/>
                <a:ea typeface="Open Sans"/>
                <a:cs typeface="Open Sans"/>
                <a:sym typeface="Open Sans"/>
              </a:rPr>
              <a:t>. Duis </a:t>
            </a:r>
            <a:r>
              <a:rPr lang="en-US" sz="2400" b="0" i="0" dirty="0" err="1">
                <a:solidFill>
                  <a:srgbClr val="000000"/>
                </a:solidFill>
                <a:latin typeface="Open Sans"/>
                <a:ea typeface="Open Sans"/>
                <a:cs typeface="Open Sans"/>
                <a:sym typeface="Open Sans"/>
              </a:rPr>
              <a:t>aute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irure</a:t>
            </a:r>
            <a:r>
              <a:rPr lang="en-US" sz="2400" b="0" i="0" dirty="0">
                <a:solidFill>
                  <a:srgbClr val="000000"/>
                </a:solidFill>
                <a:latin typeface="Open Sans"/>
                <a:ea typeface="Open Sans"/>
                <a:cs typeface="Open Sans"/>
                <a:sym typeface="Open Sans"/>
              </a:rPr>
              <a:t> dolor in </a:t>
            </a:r>
            <a:r>
              <a:rPr lang="en-US" sz="2400" b="0" i="0" dirty="0" err="1">
                <a:solidFill>
                  <a:srgbClr val="000000"/>
                </a:solidFill>
                <a:latin typeface="Open Sans"/>
                <a:ea typeface="Open Sans"/>
                <a:cs typeface="Open Sans"/>
                <a:sym typeface="Open Sans"/>
              </a:rPr>
              <a:t>reprehenderit</a:t>
            </a:r>
            <a:r>
              <a:rPr lang="en-US" sz="2400" b="0" i="0" dirty="0">
                <a:solidFill>
                  <a:srgbClr val="000000"/>
                </a:solidFill>
                <a:latin typeface="Open Sans"/>
                <a:ea typeface="Open Sans"/>
                <a:cs typeface="Open Sans"/>
                <a:sym typeface="Open Sans"/>
              </a:rPr>
              <a:t> in </a:t>
            </a:r>
            <a:r>
              <a:rPr lang="en-US" sz="2400" b="0" i="0" dirty="0" err="1">
                <a:solidFill>
                  <a:srgbClr val="000000"/>
                </a:solidFill>
                <a:latin typeface="Open Sans"/>
                <a:ea typeface="Open Sans"/>
                <a:cs typeface="Open Sans"/>
                <a:sym typeface="Open Sans"/>
              </a:rPr>
              <a:t>voluptate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velit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esse</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cillum</a:t>
            </a:r>
            <a:r>
              <a:rPr lang="en-US" sz="2400" b="0" i="0" dirty="0">
                <a:solidFill>
                  <a:srgbClr val="000000"/>
                </a:solidFill>
                <a:latin typeface="Open Sans"/>
                <a:ea typeface="Open Sans"/>
                <a:cs typeface="Open Sans"/>
                <a:sym typeface="Open Sans"/>
              </a:rPr>
              <a:t> dolore </a:t>
            </a:r>
            <a:r>
              <a:rPr lang="en-US" sz="2400" b="0" i="0" dirty="0" err="1">
                <a:solidFill>
                  <a:srgbClr val="000000"/>
                </a:solidFill>
                <a:latin typeface="Open Sans"/>
                <a:ea typeface="Open Sans"/>
                <a:cs typeface="Open Sans"/>
                <a:sym typeface="Open Sans"/>
              </a:rPr>
              <a:t>eu</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fugiat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nulla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pariatur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Excepteur</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sint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occaecat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cupidatat</a:t>
            </a:r>
            <a:r>
              <a:rPr lang="en-US" sz="2400" b="0" i="0" dirty="0">
                <a:solidFill>
                  <a:srgbClr val="000000"/>
                </a:solidFill>
                <a:latin typeface="Open Sans"/>
                <a:ea typeface="Open Sans"/>
                <a:cs typeface="Open Sans"/>
                <a:sym typeface="Open Sans"/>
              </a:rPr>
              <a:t> non </a:t>
            </a:r>
            <a:r>
              <a:rPr lang="en-US" sz="2400" b="0" i="0" dirty="0" err="1">
                <a:solidFill>
                  <a:srgbClr val="000000"/>
                </a:solidFill>
                <a:latin typeface="Open Sans"/>
                <a:ea typeface="Open Sans"/>
                <a:cs typeface="Open Sans"/>
                <a:sym typeface="Open Sans"/>
              </a:rPr>
              <a:t>proident</a:t>
            </a:r>
            <a:r>
              <a:rPr lang="en-US" sz="2400" b="0" i="0" dirty="0">
                <a:solidFill>
                  <a:srgbClr val="000000"/>
                </a:solidFill>
                <a:latin typeface="Open Sans"/>
                <a:ea typeface="Open Sans"/>
                <a:cs typeface="Open Sans"/>
                <a:sym typeface="Open Sans"/>
              </a:rPr>
              <a:t>, sunt in culpa qui </a:t>
            </a:r>
            <a:r>
              <a:rPr lang="en-US" sz="2400" b="0" i="0" dirty="0" err="1">
                <a:solidFill>
                  <a:srgbClr val="000000"/>
                </a:solidFill>
                <a:latin typeface="Open Sans"/>
                <a:ea typeface="Open Sans"/>
                <a:cs typeface="Open Sans"/>
                <a:sym typeface="Open Sans"/>
              </a:rPr>
              <a:t>officia</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deserunt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mollit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anim</a:t>
            </a:r>
            <a:r>
              <a:rPr lang="en-US" sz="2400" b="0" i="0" dirty="0">
                <a:solidFill>
                  <a:srgbClr val="000000"/>
                </a:solidFill>
                <a:latin typeface="Open Sans"/>
                <a:ea typeface="Open Sans"/>
                <a:cs typeface="Open Sans"/>
                <a:sym typeface="Open Sans"/>
              </a:rPr>
              <a:t> id </a:t>
            </a:r>
            <a:r>
              <a:rPr lang="en-US" sz="2400" b="0" i="0" dirty="0" err="1">
                <a:solidFill>
                  <a:srgbClr val="000000"/>
                </a:solidFill>
                <a:latin typeface="Open Sans"/>
                <a:ea typeface="Open Sans"/>
                <a:cs typeface="Open Sans"/>
                <a:sym typeface="Open Sans"/>
              </a:rPr>
              <a:t>est</a:t>
            </a:r>
            <a:r>
              <a:rPr lang="en-US" sz="2400" b="0" i="0" dirty="0">
                <a:solidFill>
                  <a:srgbClr val="000000"/>
                </a:solidFill>
                <a:latin typeface="Open Sans"/>
                <a:ea typeface="Open Sans"/>
                <a:cs typeface="Open Sans"/>
                <a:sym typeface="Open Sans"/>
              </a:rPr>
              <a:t> </a:t>
            </a:r>
            <a:r>
              <a:rPr lang="en-US" sz="2400" b="0" i="0" dirty="0" err="1">
                <a:solidFill>
                  <a:srgbClr val="000000"/>
                </a:solidFill>
                <a:latin typeface="Open Sans"/>
                <a:ea typeface="Open Sans"/>
                <a:cs typeface="Open Sans"/>
                <a:sym typeface="Open Sans"/>
              </a:rPr>
              <a:t>laborum</a:t>
            </a:r>
            <a:r>
              <a:rPr lang="en-US" sz="2400" b="0" i="0" dirty="0">
                <a:solidFill>
                  <a:srgbClr val="000000"/>
                </a:solidFill>
                <a:latin typeface="Open Sans"/>
                <a:ea typeface="Open Sans"/>
                <a:cs typeface="Open Sans"/>
                <a:sym typeface="Open Sans"/>
              </a:rPr>
              <a:t>. </a:t>
            </a:r>
            <a:endParaRPr dirty="0"/>
          </a:p>
        </p:txBody>
      </p:sp>
      <p:sp>
        <p:nvSpPr>
          <p:cNvPr id="102" name="Google Shape;102;p1"/>
          <p:cNvSpPr txBox="1"/>
          <p:nvPr/>
        </p:nvSpPr>
        <p:spPr>
          <a:xfrm>
            <a:off x="24885251" y="3338265"/>
            <a:ext cx="7315200" cy="307776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400"/>
              <a:buFont typeface="Arial"/>
              <a:buChar char="•"/>
            </a:pPr>
            <a:r>
              <a:rPr lang="en-US" sz="2400" b="0" i="0">
                <a:solidFill>
                  <a:srgbClr val="000000"/>
                </a:solidFill>
                <a:latin typeface="Open Sans"/>
                <a:ea typeface="Open Sans"/>
                <a:cs typeface="Open Sans"/>
                <a:sym typeface="Open Sans"/>
              </a:rPr>
              <a:t>Dataset</a:t>
            </a:r>
            <a:endParaRPr/>
          </a:p>
          <a:p>
            <a:pPr marL="342900" marR="0" lvl="0" indent="-342900" algn="l" rtl="0">
              <a:spcBef>
                <a:spcPts val="1200"/>
              </a:spcBef>
              <a:spcAft>
                <a:spcPts val="0"/>
              </a:spcAft>
              <a:buClr>
                <a:srgbClr val="000000"/>
              </a:buClr>
              <a:buSzPts val="2400"/>
              <a:buFont typeface="Arial"/>
              <a:buChar char="•"/>
            </a:pPr>
            <a:r>
              <a:rPr lang="en-US" sz="2400" b="0" i="0">
                <a:solidFill>
                  <a:srgbClr val="000000"/>
                </a:solidFill>
                <a:latin typeface="Open Sans"/>
                <a:ea typeface="Open Sans"/>
                <a:cs typeface="Open Sans"/>
                <a:sym typeface="Open Sans"/>
              </a:rPr>
              <a:t>Dataset</a:t>
            </a:r>
            <a:endParaRPr sz="2400">
              <a:solidFill>
                <a:srgbClr val="000000"/>
              </a:solidFill>
              <a:latin typeface="Open Sans"/>
              <a:ea typeface="Open Sans"/>
              <a:cs typeface="Open Sans"/>
              <a:sym typeface="Open Sans"/>
            </a:endParaRPr>
          </a:p>
          <a:p>
            <a:pPr marL="342900" marR="0" lvl="0" indent="-342900" algn="l" rtl="0">
              <a:spcBef>
                <a:spcPts val="1200"/>
              </a:spcBef>
              <a:spcAft>
                <a:spcPts val="0"/>
              </a:spcAft>
              <a:buClr>
                <a:srgbClr val="000000"/>
              </a:buClr>
              <a:buSzPts val="2400"/>
              <a:buFont typeface="Arial"/>
              <a:buChar char="•"/>
            </a:pPr>
            <a:r>
              <a:rPr lang="en-US" sz="2400" b="0" i="0">
                <a:solidFill>
                  <a:srgbClr val="000000"/>
                </a:solidFill>
                <a:latin typeface="Open Sans"/>
                <a:ea typeface="Open Sans"/>
                <a:cs typeface="Open Sans"/>
                <a:sym typeface="Open Sans"/>
              </a:rPr>
              <a:t>Dataset</a:t>
            </a:r>
            <a:endParaRPr/>
          </a:p>
          <a:p>
            <a:pPr marL="342900" marR="0" lvl="0" indent="-342900" algn="l" rtl="0">
              <a:spcBef>
                <a:spcPts val="1200"/>
              </a:spcBef>
              <a:spcAft>
                <a:spcPts val="0"/>
              </a:spcAft>
              <a:buClr>
                <a:srgbClr val="000000"/>
              </a:buClr>
              <a:buSzPts val="2400"/>
              <a:buFont typeface="Arial"/>
              <a:buChar char="•"/>
            </a:pPr>
            <a:r>
              <a:rPr lang="en-US" sz="2400" b="0" i="0">
                <a:solidFill>
                  <a:srgbClr val="000000"/>
                </a:solidFill>
                <a:latin typeface="Open Sans"/>
                <a:ea typeface="Open Sans"/>
                <a:cs typeface="Open Sans"/>
                <a:sym typeface="Open Sans"/>
              </a:rPr>
              <a:t>Dataset</a:t>
            </a:r>
            <a:endParaRPr sz="2400">
              <a:solidFill>
                <a:srgbClr val="000000"/>
              </a:solidFill>
              <a:latin typeface="Open Sans"/>
              <a:ea typeface="Open Sans"/>
              <a:cs typeface="Open Sans"/>
              <a:sym typeface="Open Sans"/>
            </a:endParaRPr>
          </a:p>
          <a:p>
            <a:pPr marL="342900" marR="0" lvl="0" indent="-342900" algn="l" rtl="0">
              <a:spcBef>
                <a:spcPts val="1200"/>
              </a:spcBef>
              <a:spcAft>
                <a:spcPts val="0"/>
              </a:spcAft>
              <a:buClr>
                <a:srgbClr val="000000"/>
              </a:buClr>
              <a:buSzPts val="2400"/>
              <a:buFont typeface="Arial"/>
              <a:buChar char="•"/>
            </a:pPr>
            <a:r>
              <a:rPr lang="en-US" sz="2400" b="0" i="0">
                <a:solidFill>
                  <a:srgbClr val="000000"/>
                </a:solidFill>
                <a:latin typeface="Open Sans"/>
                <a:ea typeface="Open Sans"/>
                <a:cs typeface="Open Sans"/>
                <a:sym typeface="Open Sans"/>
              </a:rPr>
              <a:t>Dataset</a:t>
            </a:r>
            <a:endParaRPr/>
          </a:p>
          <a:p>
            <a:pPr marL="342900" marR="0" lvl="0" indent="-342900" algn="l" rtl="0">
              <a:spcBef>
                <a:spcPts val="1200"/>
              </a:spcBef>
              <a:spcAft>
                <a:spcPts val="0"/>
              </a:spcAft>
              <a:buClr>
                <a:srgbClr val="000000"/>
              </a:buClr>
              <a:buSzPts val="2400"/>
              <a:buFont typeface="Arial"/>
              <a:buChar char="•"/>
            </a:pPr>
            <a:r>
              <a:rPr lang="en-US" sz="2400" b="0" i="0">
                <a:solidFill>
                  <a:srgbClr val="000000"/>
                </a:solidFill>
                <a:latin typeface="Open Sans"/>
                <a:ea typeface="Open Sans"/>
                <a:cs typeface="Open Sans"/>
                <a:sym typeface="Open Sans"/>
              </a:rPr>
              <a:t>Dataset</a:t>
            </a:r>
            <a:endParaRPr/>
          </a:p>
        </p:txBody>
      </p:sp>
      <p:sp>
        <p:nvSpPr>
          <p:cNvPr id="103" name="Google Shape;103;p1"/>
          <p:cNvSpPr txBox="1"/>
          <p:nvPr/>
        </p:nvSpPr>
        <p:spPr>
          <a:xfrm>
            <a:off x="24885251" y="7916023"/>
            <a:ext cx="7315200" cy="37490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a:p>
        </p:txBody>
      </p:sp>
      <p:pic>
        <p:nvPicPr>
          <p:cNvPr id="104" name="Google Shape;104;p1"/>
          <p:cNvPicPr preferRelativeResize="0"/>
          <p:nvPr/>
        </p:nvPicPr>
        <p:blipFill rotWithShape="1">
          <a:blip r:embed="rId3">
            <a:alphaModFix/>
          </a:blip>
          <a:srcRect/>
          <a:stretch/>
        </p:blipFill>
        <p:spPr>
          <a:xfrm>
            <a:off x="31054512" y="30819"/>
            <a:ext cx="1463040" cy="1463040"/>
          </a:xfrm>
          <a:prstGeom prst="rect">
            <a:avLst/>
          </a:prstGeom>
          <a:noFill/>
          <a:ln>
            <a:noFill/>
          </a:ln>
        </p:spPr>
      </p:pic>
      <p:sp>
        <p:nvSpPr>
          <p:cNvPr id="105" name="Google Shape;105;p1"/>
          <p:cNvSpPr txBox="1"/>
          <p:nvPr/>
        </p:nvSpPr>
        <p:spPr>
          <a:xfrm>
            <a:off x="30709811" y="1479012"/>
            <a:ext cx="2152443"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a:solidFill>
                  <a:schemeClr val="lt1"/>
                </a:solidFill>
                <a:latin typeface="Arial"/>
                <a:ea typeface="Arial"/>
                <a:cs typeface="Arial"/>
                <a:sym typeface="Arial"/>
              </a:rPr>
              <a:t>SG</a:t>
            </a:r>
            <a:r>
              <a:rPr lang="en-US">
                <a:solidFill>
                  <a:schemeClr val="lt1"/>
                </a:solidFill>
              </a:rPr>
              <a:t>X3</a:t>
            </a:r>
            <a:r>
              <a:rPr lang="en-US" sz="1400" b="0" i="0">
                <a:solidFill>
                  <a:schemeClr val="lt1"/>
                </a:solidFill>
                <a:latin typeface="Arial"/>
                <a:ea typeface="Arial"/>
                <a:cs typeface="Arial"/>
                <a:sym typeface="Arial"/>
              </a:rPr>
              <a:t> award # </a:t>
            </a:r>
            <a:r>
              <a:rPr lang="en-US">
                <a:solidFill>
                  <a:schemeClr val="lt1"/>
                </a:solidFill>
              </a:rPr>
              <a:t>2231406</a:t>
            </a:r>
            <a:endParaRPr/>
          </a:p>
        </p:txBody>
      </p:sp>
      <p:sp>
        <p:nvSpPr>
          <p:cNvPr id="106" name="Google Shape;106;p1"/>
          <p:cNvSpPr txBox="1"/>
          <p:nvPr/>
        </p:nvSpPr>
        <p:spPr>
          <a:xfrm>
            <a:off x="2343300" y="83575"/>
            <a:ext cx="27631500" cy="175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dirty="0">
                <a:solidFill>
                  <a:srgbClr val="2B2B5F"/>
                </a:solidFill>
                <a:latin typeface="Calibri"/>
                <a:ea typeface="Calibri"/>
                <a:cs typeface="Calibri"/>
                <a:sym typeface="Calibri"/>
              </a:rPr>
              <a:t>Title: Lorem ipsum dolor sit </a:t>
            </a:r>
            <a:r>
              <a:rPr lang="en-US" sz="5400" b="1" i="0" u="none" strike="noStrike" dirty="0" err="1">
                <a:solidFill>
                  <a:srgbClr val="2B2B5F"/>
                </a:solidFill>
                <a:latin typeface="Calibri"/>
                <a:ea typeface="Calibri"/>
                <a:cs typeface="Calibri"/>
                <a:sym typeface="Calibri"/>
              </a:rPr>
              <a:t>amet</a:t>
            </a:r>
            <a:r>
              <a:rPr lang="en-US" sz="5400" b="1" i="0" u="none" strike="noStrike" dirty="0">
                <a:solidFill>
                  <a:srgbClr val="2B2B5F"/>
                </a:solidFill>
                <a:latin typeface="Calibri"/>
                <a:ea typeface="Calibri"/>
                <a:cs typeface="Calibri"/>
                <a:sym typeface="Calibri"/>
              </a:rPr>
              <a:t>, </a:t>
            </a:r>
            <a:r>
              <a:rPr lang="en-US" sz="5400" b="1" i="0" u="none" strike="noStrike" dirty="0" err="1">
                <a:solidFill>
                  <a:srgbClr val="2B2B5F"/>
                </a:solidFill>
                <a:latin typeface="Calibri"/>
                <a:ea typeface="Calibri"/>
                <a:cs typeface="Calibri"/>
                <a:sym typeface="Calibri"/>
              </a:rPr>
              <a:t>consectetur</a:t>
            </a:r>
            <a:r>
              <a:rPr lang="en-US" sz="5400" b="1" i="0" u="none" strike="noStrike" dirty="0">
                <a:solidFill>
                  <a:srgbClr val="2B2B5F"/>
                </a:solidFill>
                <a:latin typeface="Calibri"/>
                <a:ea typeface="Calibri"/>
                <a:cs typeface="Calibri"/>
                <a:sym typeface="Calibri"/>
              </a:rPr>
              <a:t> </a:t>
            </a:r>
            <a:r>
              <a:rPr lang="en-US" sz="5400" b="1" i="0" u="none" strike="noStrike" dirty="0" err="1">
                <a:solidFill>
                  <a:srgbClr val="2B2B5F"/>
                </a:solidFill>
                <a:latin typeface="Calibri"/>
                <a:ea typeface="Calibri"/>
                <a:cs typeface="Calibri"/>
                <a:sym typeface="Calibri"/>
              </a:rPr>
              <a:t>adipiscing</a:t>
            </a:r>
            <a:r>
              <a:rPr lang="en-US" sz="5400" b="1" i="0" u="none" strike="noStrike" dirty="0">
                <a:solidFill>
                  <a:srgbClr val="2B2B5F"/>
                </a:solidFill>
                <a:latin typeface="Calibri"/>
                <a:ea typeface="Calibri"/>
                <a:cs typeface="Calibri"/>
                <a:sym typeface="Calibri"/>
              </a:rPr>
              <a:t> </a:t>
            </a:r>
            <a:r>
              <a:rPr lang="en-US" sz="5400" b="1" i="0" u="none" strike="noStrike" dirty="0" err="1">
                <a:solidFill>
                  <a:srgbClr val="2B2B5F"/>
                </a:solidFill>
                <a:latin typeface="Calibri"/>
                <a:ea typeface="Calibri"/>
                <a:cs typeface="Calibri"/>
                <a:sym typeface="Calibri"/>
              </a:rPr>
              <a:t>elit</a:t>
            </a:r>
            <a:r>
              <a:rPr lang="en-US" sz="5400" b="1" i="0" u="none" strike="noStrike" dirty="0">
                <a:solidFill>
                  <a:srgbClr val="2B2B5F"/>
                </a:solidFill>
                <a:latin typeface="Calibri"/>
                <a:ea typeface="Calibri"/>
                <a:cs typeface="Calibri"/>
                <a:sym typeface="Calibri"/>
              </a:rPr>
              <a:t>, sed do </a:t>
            </a:r>
            <a:r>
              <a:rPr lang="en-US" sz="5400" b="1" i="0" u="none" strike="noStrike" dirty="0" err="1">
                <a:solidFill>
                  <a:srgbClr val="2B2B5F"/>
                </a:solidFill>
                <a:latin typeface="Calibri"/>
                <a:ea typeface="Calibri"/>
                <a:cs typeface="Calibri"/>
                <a:sym typeface="Calibri"/>
              </a:rPr>
              <a:t>eiusmod</a:t>
            </a:r>
            <a:r>
              <a:rPr lang="en-US" sz="5400" b="1" i="0" u="none" strike="noStrike" dirty="0">
                <a:solidFill>
                  <a:srgbClr val="2B2B5F"/>
                </a:solidFill>
                <a:latin typeface="Calibri"/>
                <a:ea typeface="Calibri"/>
                <a:cs typeface="Calibri"/>
                <a:sym typeface="Calibri"/>
              </a:rPr>
              <a:t> </a:t>
            </a:r>
            <a:r>
              <a:rPr lang="en-US" sz="5400" b="1" i="0" u="none" strike="noStrike" dirty="0" err="1">
                <a:solidFill>
                  <a:srgbClr val="2B2B5F"/>
                </a:solidFill>
                <a:latin typeface="Calibri"/>
                <a:ea typeface="Calibri"/>
                <a:cs typeface="Calibri"/>
                <a:sym typeface="Calibri"/>
              </a:rPr>
              <a:t>tempor</a:t>
            </a:r>
            <a:r>
              <a:rPr lang="en-US" sz="5400" b="1" i="0" u="none" strike="noStrike" dirty="0">
                <a:solidFill>
                  <a:srgbClr val="2B2B5F"/>
                </a:solidFill>
                <a:latin typeface="Calibri"/>
                <a:ea typeface="Calibri"/>
                <a:cs typeface="Calibri"/>
                <a:sym typeface="Calibri"/>
              </a:rPr>
              <a:t> </a:t>
            </a:r>
            <a:r>
              <a:rPr lang="en-US" sz="5400" b="1" i="0" u="none" strike="noStrike" dirty="0" err="1">
                <a:solidFill>
                  <a:srgbClr val="2B2B5F"/>
                </a:solidFill>
                <a:latin typeface="Calibri"/>
                <a:ea typeface="Calibri"/>
                <a:cs typeface="Calibri"/>
                <a:sym typeface="Calibri"/>
              </a:rPr>
              <a:t>incididunt</a:t>
            </a:r>
            <a:r>
              <a:rPr lang="en-US" sz="5400" b="1" i="0" u="none" strike="noStrike" dirty="0">
                <a:solidFill>
                  <a:srgbClr val="2B2B5F"/>
                </a:solidFill>
                <a:latin typeface="Calibri"/>
                <a:ea typeface="Calibri"/>
                <a:cs typeface="Calibri"/>
                <a:sym typeface="Calibri"/>
              </a:rPr>
              <a:t> </a:t>
            </a:r>
            <a:r>
              <a:rPr lang="en-US" sz="5400" b="1" i="0" u="none" strike="noStrike" dirty="0" err="1">
                <a:solidFill>
                  <a:srgbClr val="2B2B5F"/>
                </a:solidFill>
                <a:latin typeface="Calibri"/>
                <a:ea typeface="Calibri"/>
                <a:cs typeface="Calibri"/>
                <a:sym typeface="Calibri"/>
              </a:rPr>
              <a:t>ut</a:t>
            </a:r>
            <a:r>
              <a:rPr lang="en-US" sz="5400" b="1" i="0" u="none" strike="noStrike" dirty="0">
                <a:solidFill>
                  <a:srgbClr val="2B2B5F"/>
                </a:solidFill>
                <a:latin typeface="Calibri"/>
                <a:ea typeface="Calibri"/>
                <a:cs typeface="Calibri"/>
                <a:sym typeface="Calibri"/>
              </a:rPr>
              <a:t> labore et dolore magna </a:t>
            </a:r>
            <a:r>
              <a:rPr lang="en-US" sz="5400" b="1" i="0" u="none" strike="noStrike" dirty="0" err="1">
                <a:solidFill>
                  <a:srgbClr val="2B2B5F"/>
                </a:solidFill>
                <a:latin typeface="Calibri"/>
                <a:ea typeface="Calibri"/>
                <a:cs typeface="Calibri"/>
                <a:sym typeface="Calibri"/>
              </a:rPr>
              <a:t>aliqua</a:t>
            </a:r>
            <a:r>
              <a:rPr lang="en-US" sz="5400" b="1" i="0" u="none" strike="noStrike" dirty="0">
                <a:solidFill>
                  <a:srgbClr val="2B2B5F"/>
                </a:solidFill>
                <a:latin typeface="Calibri"/>
                <a:ea typeface="Calibri"/>
                <a:cs typeface="Calibri"/>
                <a:sym typeface="Calibri"/>
              </a:rPr>
              <a:t>. Ut </a:t>
            </a:r>
            <a:r>
              <a:rPr lang="en-US" sz="5400" b="1" i="0" u="none" strike="noStrike" dirty="0" err="1">
                <a:solidFill>
                  <a:srgbClr val="2B2B5F"/>
                </a:solidFill>
                <a:latin typeface="Calibri"/>
                <a:ea typeface="Calibri"/>
                <a:cs typeface="Calibri"/>
                <a:sym typeface="Calibri"/>
              </a:rPr>
              <a:t>enim</a:t>
            </a:r>
            <a:r>
              <a:rPr lang="en-US" sz="5400" b="1" i="0" u="none" strike="noStrike" dirty="0">
                <a:solidFill>
                  <a:srgbClr val="2B2B5F"/>
                </a:solidFill>
                <a:latin typeface="Calibri"/>
                <a:ea typeface="Calibri"/>
                <a:cs typeface="Calibri"/>
                <a:sym typeface="Calibri"/>
              </a:rPr>
              <a:t> ad minim </a:t>
            </a:r>
            <a:r>
              <a:rPr lang="en-US" sz="5400" b="1" i="0" u="none" strike="noStrike" dirty="0" err="1">
                <a:solidFill>
                  <a:srgbClr val="2B2B5F"/>
                </a:solidFill>
                <a:latin typeface="Calibri"/>
                <a:ea typeface="Calibri"/>
                <a:cs typeface="Calibri"/>
                <a:sym typeface="Calibri"/>
              </a:rPr>
              <a:t>veniam</a:t>
            </a:r>
            <a:r>
              <a:rPr lang="en-US" sz="5400" b="1" i="0" u="none" strike="noStrike" dirty="0">
                <a:solidFill>
                  <a:srgbClr val="2B2B5F"/>
                </a:solidFill>
                <a:latin typeface="Calibri"/>
                <a:ea typeface="Calibri"/>
                <a:cs typeface="Calibri"/>
                <a:sym typeface="Calibri"/>
              </a:rPr>
              <a:t>.</a:t>
            </a:r>
            <a:endParaRPr b="1" dirty="0">
              <a:solidFill>
                <a:srgbClr val="2B2B5F"/>
              </a:solidFill>
            </a:endParaRPr>
          </a:p>
        </p:txBody>
      </p:sp>
      <p:sp>
        <p:nvSpPr>
          <p:cNvPr id="107" name="Google Shape;107;p1"/>
          <p:cNvSpPr/>
          <p:nvPr/>
        </p:nvSpPr>
        <p:spPr>
          <a:xfrm>
            <a:off x="26691602" y="13573335"/>
            <a:ext cx="5508848" cy="14630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00"/>
                </a:solidFill>
                <a:latin typeface="Calibri"/>
                <a:ea typeface="Calibri"/>
                <a:cs typeface="Calibri"/>
                <a:sym typeface="Calibri"/>
              </a:rPr>
              <a:t>Author 1 Name</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Affiliation</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Email</a:t>
            </a:r>
            <a:endParaRPr sz="2000">
              <a:solidFill>
                <a:srgbClr val="000000"/>
              </a:solidFill>
              <a:latin typeface="Times New Roman"/>
              <a:ea typeface="Times New Roman"/>
              <a:cs typeface="Times New Roman"/>
              <a:sym typeface="Times New Roman"/>
            </a:endParaRPr>
          </a:p>
        </p:txBody>
      </p:sp>
      <p:sp>
        <p:nvSpPr>
          <p:cNvPr id="108" name="Google Shape;108;p1"/>
          <p:cNvSpPr/>
          <p:nvPr/>
        </p:nvSpPr>
        <p:spPr>
          <a:xfrm>
            <a:off x="24885251" y="13573335"/>
            <a:ext cx="1510280" cy="22860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000000"/>
                </a:solidFill>
                <a:latin typeface="Calibri"/>
                <a:ea typeface="Calibri"/>
                <a:cs typeface="Calibri"/>
                <a:sym typeface="Calibri"/>
              </a:rPr>
              <a:t>Author</a:t>
            </a:r>
            <a:endParaRPr dirty="0"/>
          </a:p>
          <a:p>
            <a:pPr marL="0" marR="0" lvl="0" indent="0" algn="ctr" rtl="0">
              <a:spcBef>
                <a:spcPts val="0"/>
              </a:spcBef>
              <a:spcAft>
                <a:spcPts val="0"/>
              </a:spcAft>
              <a:buNone/>
            </a:pPr>
            <a:r>
              <a:rPr lang="en-US" sz="1800" dirty="0">
                <a:solidFill>
                  <a:srgbClr val="000000"/>
                </a:solidFill>
                <a:latin typeface="Calibri"/>
                <a:ea typeface="Calibri"/>
                <a:cs typeface="Calibri"/>
                <a:sym typeface="Calibri"/>
              </a:rPr>
              <a:t>Photo</a:t>
            </a:r>
            <a:endParaRPr dirty="0"/>
          </a:p>
        </p:txBody>
      </p:sp>
      <p:sp>
        <p:nvSpPr>
          <p:cNvPr id="109" name="Google Shape;109;p1"/>
          <p:cNvSpPr/>
          <p:nvPr/>
        </p:nvSpPr>
        <p:spPr>
          <a:xfrm>
            <a:off x="24885251" y="16158053"/>
            <a:ext cx="1507658" cy="22860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Author 2</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Photo</a:t>
            </a:r>
            <a:endParaRPr/>
          </a:p>
        </p:txBody>
      </p:sp>
      <p:sp>
        <p:nvSpPr>
          <p:cNvPr id="110" name="Google Shape;110;p1"/>
          <p:cNvSpPr/>
          <p:nvPr/>
        </p:nvSpPr>
        <p:spPr>
          <a:xfrm>
            <a:off x="26691602" y="16158053"/>
            <a:ext cx="5508848" cy="14630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Author 2 Name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Affiliation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Email</a:t>
            </a:r>
            <a:endParaRPr sz="2000">
              <a:solidFill>
                <a:schemeClr val="dk1"/>
              </a:solidFill>
              <a:latin typeface="Times New Roman"/>
              <a:ea typeface="Times New Roman"/>
              <a:cs typeface="Times New Roman"/>
              <a:sym typeface="Times New Roman"/>
            </a:endParaRPr>
          </a:p>
        </p:txBody>
      </p:sp>
      <p:sp>
        <p:nvSpPr>
          <p:cNvPr id="111" name="Google Shape;111;p1"/>
          <p:cNvSpPr/>
          <p:nvPr/>
        </p:nvSpPr>
        <p:spPr>
          <a:xfrm>
            <a:off x="26691602" y="18742771"/>
            <a:ext cx="5508848" cy="14630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HPC/Gateways Mentor</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Name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Affiliation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Email</a:t>
            </a:r>
            <a:endParaRPr sz="2000">
              <a:solidFill>
                <a:schemeClr val="dk1"/>
              </a:solidFill>
              <a:latin typeface="Times New Roman"/>
              <a:ea typeface="Times New Roman"/>
              <a:cs typeface="Times New Roman"/>
              <a:sym typeface="Times New Roman"/>
            </a:endParaRPr>
          </a:p>
        </p:txBody>
      </p:sp>
      <p:sp>
        <p:nvSpPr>
          <p:cNvPr id="112" name="Google Shape;112;p1"/>
          <p:cNvSpPr/>
          <p:nvPr/>
        </p:nvSpPr>
        <p:spPr>
          <a:xfrm>
            <a:off x="24885251" y="18742771"/>
            <a:ext cx="1507658" cy="22860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Author 2</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Photo</a:t>
            </a:r>
            <a:endParaRPr/>
          </a:p>
        </p:txBody>
      </p:sp>
      <p:sp>
        <p:nvSpPr>
          <p:cNvPr id="113" name="Google Shape;113;p1"/>
          <p:cNvSpPr/>
          <p:nvPr/>
        </p:nvSpPr>
        <p:spPr>
          <a:xfrm>
            <a:off x="24885251" y="12879202"/>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Authors</a:t>
            </a:r>
            <a:endParaRPr/>
          </a:p>
        </p:txBody>
      </p:sp>
      <p:sp>
        <p:nvSpPr>
          <p:cNvPr id="114" name="Google Shape;114;p1"/>
          <p:cNvSpPr/>
          <p:nvPr/>
        </p:nvSpPr>
        <p:spPr>
          <a:xfrm>
            <a:off x="0" y="20326050"/>
            <a:ext cx="6291900" cy="1575300"/>
          </a:xfrm>
          <a:prstGeom prst="rect">
            <a:avLst/>
          </a:prstGeom>
          <a:solidFill>
            <a:schemeClr val="accent4"/>
          </a:solidFill>
          <a:ln w="76200" cap="flat" cmpd="sng">
            <a:solidFill>
              <a:srgbClr val="2B2B5F"/>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4000" b="1" i="0" u="none" strike="noStrike" cap="none">
                <a:solidFill>
                  <a:srgbClr val="2B2B5F"/>
                </a:solidFill>
                <a:latin typeface="Calibri"/>
                <a:ea typeface="Calibri"/>
                <a:cs typeface="Calibri"/>
                <a:sym typeface="Calibri"/>
              </a:rPr>
              <a:t>Your feedback</a:t>
            </a:r>
            <a:br>
              <a:rPr lang="en-US" sz="4000" b="1" i="0" u="none" strike="noStrike" cap="none">
                <a:solidFill>
                  <a:srgbClr val="2B2B5F"/>
                </a:solidFill>
                <a:latin typeface="Calibri"/>
                <a:ea typeface="Calibri"/>
                <a:cs typeface="Calibri"/>
                <a:sym typeface="Calibri"/>
              </a:rPr>
            </a:br>
            <a:r>
              <a:rPr lang="en-US" sz="4000" b="1" i="0" u="none" strike="noStrike" cap="none">
                <a:solidFill>
                  <a:srgbClr val="2B2B5F"/>
                </a:solidFill>
                <a:latin typeface="Calibri"/>
                <a:ea typeface="Calibri"/>
                <a:cs typeface="Calibri"/>
                <a:sym typeface="Calibri"/>
              </a:rPr>
              <a:t>is welcome</a:t>
            </a:r>
            <a:r>
              <a:rPr lang="en-US" sz="4000" b="1">
                <a:solidFill>
                  <a:srgbClr val="2B2B5F"/>
                </a:solidFill>
                <a:latin typeface="Calibri"/>
                <a:ea typeface="Calibri"/>
                <a:cs typeface="Calibri"/>
                <a:sym typeface="Calibri"/>
              </a:rPr>
              <a:t>!</a:t>
            </a:r>
            <a:r>
              <a:rPr lang="en-US" sz="4000" b="1" i="0" u="none" strike="noStrike" cap="none">
                <a:solidFill>
                  <a:srgbClr val="2B2B5F"/>
                </a:solidFill>
                <a:latin typeface="Calibri"/>
                <a:ea typeface="Calibri"/>
                <a:cs typeface="Calibri"/>
                <a:sym typeface="Calibri"/>
              </a:rPr>
              <a:t> </a:t>
            </a:r>
            <a:endParaRPr sz="4000" b="1" i="0" u="none" strike="noStrike" cap="none">
              <a:solidFill>
                <a:srgbClr val="2B2B5F"/>
              </a:solidFill>
              <a:latin typeface="Calibri"/>
              <a:ea typeface="Calibri"/>
              <a:cs typeface="Calibri"/>
              <a:sym typeface="Calibri"/>
            </a:endParaRPr>
          </a:p>
        </p:txBody>
      </p:sp>
      <p:pic>
        <p:nvPicPr>
          <p:cNvPr id="115" name="Google Shape;115;p1"/>
          <p:cNvPicPr preferRelativeResize="0"/>
          <p:nvPr/>
        </p:nvPicPr>
        <p:blipFill>
          <a:blip r:embed="rId4">
            <a:alphaModFix/>
          </a:blip>
          <a:stretch>
            <a:fillRect/>
          </a:stretch>
        </p:blipFill>
        <p:spPr>
          <a:xfrm>
            <a:off x="118250" y="82150"/>
            <a:ext cx="2014650" cy="2014650"/>
          </a:xfrm>
          <a:prstGeom prst="rect">
            <a:avLst/>
          </a:prstGeom>
          <a:noFill/>
          <a:ln>
            <a:noFill/>
          </a:ln>
        </p:spPr>
      </p:pic>
      <p:pic>
        <p:nvPicPr>
          <p:cNvPr id="116" name="Google Shape;116;p1"/>
          <p:cNvPicPr preferRelativeResize="0"/>
          <p:nvPr/>
        </p:nvPicPr>
        <p:blipFill>
          <a:blip r:embed="rId5">
            <a:alphaModFix/>
          </a:blip>
          <a:stretch>
            <a:fillRect/>
          </a:stretch>
        </p:blipFill>
        <p:spPr>
          <a:xfrm>
            <a:off x="3704150" y="20446938"/>
            <a:ext cx="952500" cy="1333500"/>
          </a:xfrm>
          <a:prstGeom prst="rect">
            <a:avLst/>
          </a:prstGeom>
          <a:noFill/>
          <a:ln>
            <a:noFill/>
          </a:ln>
        </p:spPr>
      </p:pic>
      <p:pic>
        <p:nvPicPr>
          <p:cNvPr id="117" name="Google Shape;117;p1"/>
          <p:cNvPicPr preferRelativeResize="0"/>
          <p:nvPr/>
        </p:nvPicPr>
        <p:blipFill rotWithShape="1">
          <a:blip r:embed="rId6">
            <a:alphaModFix/>
          </a:blip>
          <a:srcRect l="23954" r="30057" b="28891"/>
          <a:stretch/>
        </p:blipFill>
        <p:spPr>
          <a:xfrm>
            <a:off x="4872875" y="20510223"/>
            <a:ext cx="1206971" cy="1206950"/>
          </a:xfrm>
          <a:prstGeom prst="rect">
            <a:avLst/>
          </a:prstGeom>
          <a:noFill/>
          <a:ln w="19050" cap="flat" cmpd="sng">
            <a:solidFill>
              <a:srgbClr val="2B2B5F"/>
            </a:solidFill>
            <a:prstDash val="solid"/>
            <a:miter lim="8000"/>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1044</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Open Sans</vt:lpstr>
      <vt:lpstr>Arial</vt:lpstr>
      <vt:lpstr>Times New Roman</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Wood</dc:creator>
  <cp:lastModifiedBy>Powell, Jeaime H</cp:lastModifiedBy>
  <cp:revision>1</cp:revision>
  <dcterms:created xsi:type="dcterms:W3CDTF">2022-08-16T17:08:39Z</dcterms:created>
  <dcterms:modified xsi:type="dcterms:W3CDTF">2023-10-13T22:50:07Z</dcterms:modified>
</cp:coreProperties>
</file>