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sWw5AgrCpxBYL1gKy6h1blTKd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32" d="100"/>
          <a:sy n="32" d="100"/>
        </p:scale>
        <p:origin x="15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497059" y="-1391919"/>
            <a:ext cx="13924282" cy="283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6649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4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40" cy="15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40" cy="15595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-28073" y="-1"/>
            <a:ext cx="32974546" cy="2531875"/>
          </a:xfrm>
          <a:prstGeom prst="rect">
            <a:avLst/>
          </a:prstGeom>
          <a:solidFill>
            <a:srgbClr val="F2875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21328380"/>
            <a:ext cx="32918400" cy="617220"/>
          </a:xfrm>
          <a:prstGeom prst="rect">
            <a:avLst/>
          </a:prstGeom>
          <a:solidFill>
            <a:srgbClr val="F28753"/>
          </a:solidFill>
          <a:ln w="12700" cap="flat" cmpd="sng">
            <a:solidFill>
              <a:srgbClr val="4545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MORE INFORMATION → https://hackhpc.github.io/facultyhack-gateways23</a:t>
            </a: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>
                <a:solidFill>
                  <a:srgbClr val="F287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</a:t>
            </a:r>
            <a:endParaRPr sz="2800" b="0" i="0" u="none" strike="noStrike" cap="none">
              <a:solidFill>
                <a:srgbClr val="F287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9584" y="3694807"/>
            <a:ext cx="7315200" cy="6402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Revised Course Description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290945" y="11392540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Schedule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8631380" y="3684511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HPC/Gateways Exercise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8631380" y="11379758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 Needs/List</a:t>
            </a:r>
            <a:endParaRPr dirty="0"/>
          </a:p>
        </p:txBody>
      </p:sp>
      <p:sp>
        <p:nvSpPr>
          <p:cNvPr id="93" name="Google Shape;93;p1"/>
          <p:cNvSpPr/>
          <p:nvPr/>
        </p:nvSpPr>
        <p:spPr>
          <a:xfrm>
            <a:off x="16929969" y="3654445"/>
            <a:ext cx="1527048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Gateway Community Mentor Syllabus Suggestions</a:t>
            </a:r>
            <a:endParaRPr dirty="0"/>
          </a:p>
        </p:txBody>
      </p:sp>
      <p:sp>
        <p:nvSpPr>
          <p:cNvPr id="94" name="Google Shape;94;p1"/>
          <p:cNvSpPr/>
          <p:nvPr/>
        </p:nvSpPr>
        <p:spPr>
          <a:xfrm>
            <a:off x="16459200" y="11361419"/>
            <a:ext cx="7315200" cy="719993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Resources / Science Gateways </a:t>
            </a:r>
            <a:endParaRPr dirty="0"/>
          </a:p>
        </p:txBody>
      </p:sp>
      <p:sp>
        <p:nvSpPr>
          <p:cNvPr id="95" name="Google Shape;95;p1"/>
          <p:cNvSpPr/>
          <p:nvPr/>
        </p:nvSpPr>
        <p:spPr>
          <a:xfrm>
            <a:off x="16459200" y="15505043"/>
            <a:ext cx="7315200" cy="518768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24885250" y="4567317"/>
            <a:ext cx="7315200" cy="4572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54512" y="30819"/>
            <a:ext cx="1463040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30709811" y="1479012"/>
            <a:ext cx="21524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SG</a:t>
            </a:r>
            <a:r>
              <a:rPr lang="en-US" dirty="0">
                <a:solidFill>
                  <a:schemeClr val="lt1"/>
                </a:solidFill>
              </a:rPr>
              <a:t>X3</a:t>
            </a:r>
            <a:r>
              <a:rPr lang="en-US" sz="1400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award # </a:t>
            </a:r>
            <a:r>
              <a:rPr lang="en-US" dirty="0">
                <a:solidFill>
                  <a:schemeClr val="lt1"/>
                </a:solidFill>
              </a:rPr>
              <a:t>2231406</a:t>
            </a:r>
            <a:endParaRPr dirty="0"/>
          </a:p>
        </p:txBody>
      </p:sp>
      <p:sp>
        <p:nvSpPr>
          <p:cNvPr id="106" name="Google Shape;106;p1"/>
          <p:cNvSpPr txBox="1"/>
          <p:nvPr/>
        </p:nvSpPr>
        <p:spPr>
          <a:xfrm>
            <a:off x="2889733" y="154813"/>
            <a:ext cx="276315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  <a:t>Adapting High-Performance Computing (HPC) tools in image classification using Convolutional Neural Networks (CNN)</a:t>
            </a:r>
          </a:p>
          <a:p>
            <a:pPr algn="ctr"/>
            <a:r>
              <a:rPr lang="en-US" sz="4000" b="1" dirty="0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  <a:t>Pawar Shrikant, Department of Computer Science, School of Natural Sciences</a:t>
            </a:r>
            <a:br>
              <a:rPr lang="en-US" sz="4000" b="1" dirty="0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dirty="0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  <a:t>Claflin University, Orangeburg, SC</a:t>
            </a:r>
            <a:endParaRPr lang="en-US" sz="4000" b="1" i="0" u="none" strike="noStrike" dirty="0">
              <a:solidFill>
                <a:srgbClr val="2B2B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2B2B5F"/>
              </a:solidFill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26691601" y="16199176"/>
            <a:ext cx="5508848" cy="146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Pawar Shrikant,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Claflin University, South Carolina, USA.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6691602" y="18742771"/>
            <a:ext cx="5508848" cy="146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HPC/Gateways Mentor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Charlie Dey,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Texas Advanced Computing Center (TACC), USA.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4885251" y="18742771"/>
            <a:ext cx="1507658" cy="2286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4885250" y="15505043"/>
            <a:ext cx="7315200" cy="4572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Authors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0" y="20326050"/>
            <a:ext cx="6291900" cy="15753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rgbClr val="2B2B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  <a:t>Your feedback</a:t>
            </a:r>
            <a:br>
              <a:rPr lang="en-US" sz="4000" b="1" i="0" u="none" strike="noStrike" cap="none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  <a:t>is welcome</a:t>
            </a:r>
            <a:r>
              <a:rPr lang="en-US" sz="4000" b="1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lang="en-US" sz="4000" b="1" i="0" u="none" strike="noStrike" cap="none">
                <a:solidFill>
                  <a:srgbClr val="2B2B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 i="0" u="none" strike="noStrike" cap="none">
              <a:solidFill>
                <a:srgbClr val="2B2B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50" y="82150"/>
            <a:ext cx="2014650" cy="20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150" y="20446938"/>
            <a:ext cx="952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 rotWithShape="1">
          <a:blip r:embed="rId6">
            <a:alphaModFix/>
          </a:blip>
          <a:srcRect l="23954" r="30057" b="28891"/>
          <a:stretch/>
        </p:blipFill>
        <p:spPr>
          <a:xfrm>
            <a:off x="4872875" y="20510223"/>
            <a:ext cx="1206971" cy="1206950"/>
          </a:xfrm>
          <a:prstGeom prst="rect">
            <a:avLst/>
          </a:prstGeom>
          <a:noFill/>
          <a:ln w="19050" cap="flat" cmpd="sng">
            <a:solidFill>
              <a:srgbClr val="2B2B5F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08CE47-3A8C-2ADF-2E98-BEC9B02A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4880" y="16269860"/>
            <a:ext cx="1507658" cy="15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flin University - Wikipedia">
            <a:extLst>
              <a:ext uri="{FF2B5EF4-FFF2-40B4-BE49-F238E27FC236}">
                <a16:creationId xmlns:a16="http://schemas.microsoft.com/office/drawing/2014/main" id="{66060541-2C39-7A80-CA80-61EC6E19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89" y="15962244"/>
            <a:ext cx="1697364" cy="15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D6A45C-AA78-8FE1-0D3C-EE606AFEB497}"/>
              </a:ext>
            </a:extLst>
          </p:cNvPr>
          <p:cNvSpPr txBox="1"/>
          <p:nvPr/>
        </p:nvSpPr>
        <p:spPr>
          <a:xfrm>
            <a:off x="24885249" y="5162502"/>
            <a:ext cx="7315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Image Classification using Convolutional Neural Networks (CNN): https://</a:t>
            </a:r>
            <a:r>
              <a:rPr lang="en-US" sz="2800" dirty="0" err="1"/>
              <a:t>www.kaggle.com</a:t>
            </a:r>
            <a:r>
              <a:rPr lang="en-US" sz="2800" dirty="0"/>
              <a:t>/code/arbazkhan971/image-classification-using-cnn-94-accuracy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7ABC9-978E-0770-A2D8-F7C1AD1BC7C0}"/>
              </a:ext>
            </a:extLst>
          </p:cNvPr>
          <p:cNvSpPr txBox="1"/>
          <p:nvPr/>
        </p:nvSpPr>
        <p:spPr>
          <a:xfrm>
            <a:off x="118250" y="4673578"/>
            <a:ext cx="7315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course is designed to help students grasp basic statistical concepts and techniques, and to present real-life opportunities for applying them to their specific disciplines.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169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Wood</dc:creator>
  <cp:lastModifiedBy>Shrikant Pawar</cp:lastModifiedBy>
  <cp:revision>3</cp:revision>
  <dcterms:created xsi:type="dcterms:W3CDTF">2022-08-16T17:08:39Z</dcterms:created>
  <dcterms:modified xsi:type="dcterms:W3CDTF">2024-09-17T06:42:24Z</dcterms:modified>
</cp:coreProperties>
</file>