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7" r:id="rId17"/>
    <p:sldId id="271" r:id="rId18"/>
    <p:sldId id="274" r:id="rId19"/>
    <p:sldId id="275" r:id="rId20"/>
    <p:sldId id="276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4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8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0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537C32-1F21-4881-895D-4B797BF9220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4889803-F051-46B5-BA4C-FAF583586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7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hrikantpawar.000webhostapp.com/" TargetMode="External"/><Relationship Id="rId2" Type="http://schemas.openxmlformats.org/officeDocument/2006/relationships/hyperlink" Target="https://github.com/spawar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shrikant-pawar-5bb37a16" TargetMode="External"/><Relationship Id="rId5" Type="http://schemas.openxmlformats.org/officeDocument/2006/relationships/hyperlink" Target="http://sites.gsu.edu/spawar2/" TargetMode="External"/><Relationship Id="rId4" Type="http://schemas.openxmlformats.org/officeDocument/2006/relationships/hyperlink" Target="http://www.ebird.i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onductor.org/packages/release/bioc/html/rqt.html" TargetMode="External"/><Relationship Id="rId2" Type="http://schemas.openxmlformats.org/officeDocument/2006/relationships/hyperlink" Target="https://github.com/topics/artificial-intellig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artificial_intelligence_with_python/index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625" y="2766218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dirty="0"/>
              <a:t>Artificial Intelligence (AI) </a:t>
            </a:r>
            <a:br>
              <a:rPr lang="en-US" sz="4000" dirty="0"/>
            </a:br>
            <a:r>
              <a:rPr lang="en-US" sz="4000" dirty="0"/>
              <a:t>&amp; its applications.</a:t>
            </a:r>
            <a:br>
              <a:rPr lang="en-US" sz="4000" dirty="0"/>
            </a:br>
            <a:r>
              <a:rPr lang="en-US" sz="4000" dirty="0"/>
              <a:t>-</a:t>
            </a:r>
            <a:r>
              <a:rPr lang="en-US" sz="4000" dirty="0" err="1"/>
              <a:t>Shrikant</a:t>
            </a:r>
            <a:r>
              <a:rPr lang="en-US" sz="4000" dirty="0"/>
              <a:t> </a:t>
            </a:r>
            <a:r>
              <a:rPr lang="en-US" sz="4000" dirty="0" err="1"/>
              <a:t>Pawar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86" y="1419708"/>
            <a:ext cx="3605514" cy="3605514"/>
          </a:xfrm>
        </p:spPr>
      </p:pic>
    </p:spTree>
    <p:extLst>
      <p:ext uri="{BB962C8B-B14F-4D97-AF65-F5344CB8AC3E}">
        <p14:creationId xmlns:p14="http://schemas.microsoft.com/office/powerpoint/2010/main" val="353250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474" y="758786"/>
            <a:ext cx="5338052" cy="5557514"/>
          </a:xfrm>
        </p:spPr>
      </p:pic>
    </p:spTree>
    <p:extLst>
      <p:ext uri="{BB962C8B-B14F-4D97-AF65-F5344CB8AC3E}">
        <p14:creationId xmlns:p14="http://schemas.microsoft.com/office/powerpoint/2010/main" val="292926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69" y="294691"/>
            <a:ext cx="4623934" cy="6213198"/>
          </a:xfrm>
        </p:spPr>
      </p:pic>
    </p:spTree>
    <p:extLst>
      <p:ext uri="{BB962C8B-B14F-4D97-AF65-F5344CB8AC3E}">
        <p14:creationId xmlns:p14="http://schemas.microsoft.com/office/powerpoint/2010/main" val="89992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88" y="1193075"/>
            <a:ext cx="6691260" cy="4392156"/>
          </a:xfrm>
        </p:spPr>
      </p:pic>
    </p:spTree>
    <p:extLst>
      <p:ext uri="{BB962C8B-B14F-4D97-AF65-F5344CB8AC3E}">
        <p14:creationId xmlns:p14="http://schemas.microsoft.com/office/powerpoint/2010/main" val="70770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277485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FUZZY SETS THEORY:</a:t>
            </a:r>
          </a:p>
        </p:txBody>
      </p:sp>
    </p:spTree>
    <p:extLst>
      <p:ext uri="{BB962C8B-B14F-4D97-AF65-F5344CB8AC3E}">
        <p14:creationId xmlns:p14="http://schemas.microsoft.com/office/powerpoint/2010/main" val="374245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5" y="365125"/>
            <a:ext cx="5486400" cy="6209881"/>
          </a:xfrm>
        </p:spPr>
      </p:pic>
    </p:spTree>
    <p:extLst>
      <p:ext uri="{BB962C8B-B14F-4D97-AF65-F5344CB8AC3E}">
        <p14:creationId xmlns:p14="http://schemas.microsoft.com/office/powerpoint/2010/main" val="3599397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69" y="575494"/>
            <a:ext cx="5129514" cy="5932395"/>
          </a:xfrm>
        </p:spPr>
      </p:pic>
    </p:spTree>
    <p:extLst>
      <p:ext uri="{BB962C8B-B14F-4D97-AF65-F5344CB8AC3E}">
        <p14:creationId xmlns:p14="http://schemas.microsoft.com/office/powerpoint/2010/main" val="376503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03" y="289677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NEURO-FUZZY SETS THEORY:</a:t>
            </a:r>
          </a:p>
        </p:txBody>
      </p:sp>
    </p:spTree>
    <p:extLst>
      <p:ext uri="{BB962C8B-B14F-4D97-AF65-F5344CB8AC3E}">
        <p14:creationId xmlns:p14="http://schemas.microsoft.com/office/powerpoint/2010/main" val="383477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652" y="2078817"/>
            <a:ext cx="4985729" cy="3350733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57" y="3230881"/>
            <a:ext cx="4204915" cy="9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7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habituation: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11" y="2175797"/>
            <a:ext cx="5386413" cy="3918394"/>
          </a:xfrm>
        </p:spPr>
      </p:pic>
    </p:spTree>
    <p:extLst>
      <p:ext uri="{BB962C8B-B14F-4D97-AF65-F5344CB8AC3E}">
        <p14:creationId xmlns:p14="http://schemas.microsoft.com/office/powerpoint/2010/main" val="254758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54" y="644385"/>
            <a:ext cx="3595092" cy="5584830"/>
          </a:xfrm>
        </p:spPr>
      </p:pic>
    </p:spTree>
    <p:extLst>
      <p:ext uri="{BB962C8B-B14F-4D97-AF65-F5344CB8AC3E}">
        <p14:creationId xmlns:p14="http://schemas.microsoft.com/office/powerpoint/2010/main" val="12552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06662"/>
            <a:ext cx="10515600" cy="4351338"/>
          </a:xfrm>
        </p:spPr>
        <p:txBody>
          <a:bodyPr/>
          <a:lstStyle/>
          <a:p>
            <a:r>
              <a:rPr lang="en-US" dirty="0"/>
              <a:t>INTUITIONISTIC FUZZY SETS (IFS)</a:t>
            </a:r>
          </a:p>
          <a:p>
            <a:r>
              <a:rPr lang="en-US" dirty="0"/>
              <a:t>FUZZY SETS THEORY</a:t>
            </a:r>
          </a:p>
          <a:p>
            <a:r>
              <a:rPr lang="en-US" dirty="0"/>
              <a:t>NEURO-FUZZY SETS THEORY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ai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18" y="1690688"/>
            <a:ext cx="4874683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8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37" y="2120900"/>
            <a:ext cx="3017475" cy="4051300"/>
          </a:xfrm>
        </p:spPr>
      </p:pic>
    </p:spTree>
    <p:extLst>
      <p:ext uri="{BB962C8B-B14F-4D97-AF65-F5344CB8AC3E}">
        <p14:creationId xmlns:p14="http://schemas.microsoft.com/office/powerpoint/2010/main" val="3538891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Shrikant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Pawar</a:t>
            </a:r>
            <a:endParaRPr 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001-404-431-0213, spawar2@student.gsu.edu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M.S (Comp. Sci.); M.S, Ph.D. (Bioinformatics)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Georgia State University, Department of Computer Science &amp; Biology,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503 Petit Science Center, Atlanta, GA 30302.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Android &amp; web application projects: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https://github.com/spawar2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Personal profile webpage: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http://shrikantpawar.000webhostapp.com/</a:t>
            </a:r>
            <a:b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Company webpage: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http://www.ebird.in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University profile webpage: 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http://sites.gsu.edu/spawar2/</a:t>
            </a: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effectLst/>
                <a:latin typeface="Times New Roman" charset="0"/>
                <a:ea typeface="Times New Roman" charset="0"/>
                <a:cs typeface="Times New Roman" charset="0"/>
              </a:rPr>
              <a:t>LinkedIn page: </a:t>
            </a:r>
            <a:r>
              <a:rPr lang="en-US" sz="1800" dirty="0">
                <a:effectLst/>
                <a:latin typeface="Times New Roman" charset="0"/>
                <a:ea typeface="Times New Roman" charset="0"/>
                <a:cs typeface="Times New Roman" charset="0"/>
                <a:hlinkClick r:id="rId6"/>
              </a:rPr>
              <a:t>https://www.linkedin.com/in/shrikant-pawar-5bb37a16</a:t>
            </a:r>
            <a:endParaRPr lang="en-US" sz="18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18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5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Resources: </a:t>
            </a:r>
            <a:r>
              <a:rPr lang="en-US" dirty="0">
                <a:hlinkClick r:id="rId2"/>
              </a:rPr>
              <a:t>https://github.com/topics/artificial-intelligence</a:t>
            </a:r>
            <a:endParaRPr lang="en-US" dirty="0"/>
          </a:p>
          <a:p>
            <a:r>
              <a:rPr lang="en-US" dirty="0"/>
              <a:t>AI Packages: </a:t>
            </a:r>
          </a:p>
          <a:p>
            <a:r>
              <a:rPr lang="en-US" dirty="0"/>
              <a:t>R Bioconductor: </a:t>
            </a:r>
            <a:r>
              <a:rPr lang="en-US" dirty="0">
                <a:hlinkClick r:id="rId3"/>
              </a:rPr>
              <a:t>https://www.bioconductor.org/packages/release/bioc/html/rqt.html</a:t>
            </a:r>
            <a:endParaRPr lang="en-US" dirty="0"/>
          </a:p>
          <a:p>
            <a:r>
              <a:rPr lang="en-US" dirty="0" err="1">
                <a:hlinkClick r:id="rId4"/>
              </a:rPr>
              <a:t>Python:https</a:t>
            </a:r>
            <a:r>
              <a:rPr lang="en-US" dirty="0">
                <a:hlinkClick r:id="rId4"/>
              </a:rPr>
              <a:t>://www.tutorialspoint.com/artificial_intelligence_with_python/index.htm</a:t>
            </a:r>
            <a:r>
              <a:rPr lang="en-US" dirty="0"/>
              <a:t>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5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membership and non-membership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506" y="1915886"/>
            <a:ext cx="7296696" cy="155530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87" y="3320860"/>
            <a:ext cx="7019108" cy="26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2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and Intersections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22" y="2172554"/>
            <a:ext cx="7626447" cy="3461892"/>
          </a:xfrm>
        </p:spPr>
      </p:pic>
    </p:spTree>
    <p:extLst>
      <p:ext uri="{BB962C8B-B14F-4D97-AF65-F5344CB8AC3E}">
        <p14:creationId xmlns:p14="http://schemas.microsoft.com/office/powerpoint/2010/main" val="17893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Intuitionistic Fuzzy Relation (IFR)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45" y="1929356"/>
            <a:ext cx="8011988" cy="4227603"/>
          </a:xfrm>
        </p:spPr>
      </p:pic>
    </p:spTree>
    <p:extLst>
      <p:ext uri="{BB962C8B-B14F-4D97-AF65-F5344CB8AC3E}">
        <p14:creationId xmlns:p14="http://schemas.microsoft.com/office/powerpoint/2010/main" val="15170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Max-average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751" y="3110140"/>
            <a:ext cx="3558848" cy="2072820"/>
          </a:xfrm>
        </p:spPr>
      </p:pic>
    </p:spTree>
    <p:extLst>
      <p:ext uri="{BB962C8B-B14F-4D97-AF65-F5344CB8AC3E}">
        <p14:creationId xmlns:p14="http://schemas.microsoft.com/office/powerpoint/2010/main" val="388591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0" y="2045273"/>
            <a:ext cx="8264434" cy="4311877"/>
          </a:xfrm>
        </p:spPr>
      </p:pic>
    </p:spTree>
    <p:extLst>
      <p:ext uri="{BB962C8B-B14F-4D97-AF65-F5344CB8AC3E}">
        <p14:creationId xmlns:p14="http://schemas.microsoft.com/office/powerpoint/2010/main" val="412232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86" y="2149937"/>
            <a:ext cx="5966977" cy="3993226"/>
          </a:xfrm>
        </p:spPr>
      </p:pic>
    </p:spTree>
    <p:extLst>
      <p:ext uri="{BB962C8B-B14F-4D97-AF65-F5344CB8AC3E}">
        <p14:creationId xmlns:p14="http://schemas.microsoft.com/office/powerpoint/2010/main" val="59308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1" y="1779956"/>
            <a:ext cx="5738357" cy="24919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93" y="4271912"/>
            <a:ext cx="5685013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122</TotalTime>
  <Words>249</Words>
  <Application>Microsoft Macintosh PowerPoint</Application>
  <PresentationFormat>Widescreen</PresentationFormat>
  <Paragraphs>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Rockwell</vt:lpstr>
      <vt:lpstr>Rockwell Condensed</vt:lpstr>
      <vt:lpstr>Times New Roman</vt:lpstr>
      <vt:lpstr>Wingdings</vt:lpstr>
      <vt:lpstr>Wood Type</vt:lpstr>
      <vt:lpstr>Artificial Intelligence (AI)  &amp; its applications. -Shrikant Pawar</vt:lpstr>
      <vt:lpstr>Overview:</vt:lpstr>
      <vt:lpstr>Degree of membership and non-membership</vt:lpstr>
      <vt:lpstr>Unions and Intersections</vt:lpstr>
      <vt:lpstr>Intuitionistic Fuzzy Relation (IFR)</vt:lpstr>
      <vt:lpstr>Max-average composition</vt:lpstr>
      <vt:lpstr>Max-min composition</vt:lpstr>
      <vt:lpstr>Algorithm</vt:lpstr>
      <vt:lpstr>Example 1</vt:lpstr>
      <vt:lpstr>Continued:</vt:lpstr>
      <vt:lpstr>Continued:</vt:lpstr>
      <vt:lpstr>Continued:</vt:lpstr>
      <vt:lpstr>PowerPoint Presentation</vt:lpstr>
      <vt:lpstr>Algorithm</vt:lpstr>
      <vt:lpstr>Continued</vt:lpstr>
      <vt:lpstr>PowerPoint Presentation</vt:lpstr>
      <vt:lpstr>Neuron?</vt:lpstr>
      <vt:lpstr>NN habituation:</vt:lpstr>
      <vt:lpstr>Algorithm</vt:lpstr>
      <vt:lpstr>NN application</vt:lpstr>
      <vt:lpstr>Contact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Bio-user</dc:creator>
  <cp:lastModifiedBy>Shrikant Pawar</cp:lastModifiedBy>
  <cp:revision>16</cp:revision>
  <dcterms:created xsi:type="dcterms:W3CDTF">2018-09-06T02:55:02Z</dcterms:created>
  <dcterms:modified xsi:type="dcterms:W3CDTF">2023-03-15T01:17:54Z</dcterms:modified>
</cp:coreProperties>
</file>