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33" d="100"/>
          <a:sy n="133" d="100"/>
        </p:scale>
        <p:origin x="15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D1A3-69F4-401E-A76A-E931B5E456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19C50-5937-4E2C-8A24-1BD63DE0D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CF66A4-FF52-4F29-90CF-6A421A62292B}"/>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5" name="Footer Placeholder 4">
            <a:extLst>
              <a:ext uri="{FF2B5EF4-FFF2-40B4-BE49-F238E27FC236}">
                <a16:creationId xmlns:a16="http://schemas.microsoft.com/office/drawing/2014/main" id="{14674716-47BA-4B0C-B5E4-8D634368FB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FB8D8A-5A50-41A2-B91D-0397612933D7}"/>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357090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B63B-F7AF-42A6-9E76-91F255D9E1B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EB4DB5-3050-4596-A7D2-A1EDC9C095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4F8FC3-B042-4908-9832-2D67E3C30C5B}"/>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5" name="Footer Placeholder 4">
            <a:extLst>
              <a:ext uri="{FF2B5EF4-FFF2-40B4-BE49-F238E27FC236}">
                <a16:creationId xmlns:a16="http://schemas.microsoft.com/office/drawing/2014/main" id="{3B632280-FD1F-4513-92FA-6C1E744BC4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0A5680-A58C-4A0D-BEB4-9C04026CA87C}"/>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404342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BE3F8-CC47-46B1-A3A3-55B8BFDD65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FA03B9-0AA6-4A91-9983-EA7DFEF18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11BFF0-C10A-48E3-ADBA-6820ADFFEABF}"/>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5" name="Footer Placeholder 4">
            <a:extLst>
              <a:ext uri="{FF2B5EF4-FFF2-40B4-BE49-F238E27FC236}">
                <a16:creationId xmlns:a16="http://schemas.microsoft.com/office/drawing/2014/main" id="{54B749CB-0E30-4261-B4B7-3077E0B5A1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4ECF0C-62A9-4DEA-87C4-90510FBA5E77}"/>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169779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4C8C-4834-4CCF-8559-6CB4D3D822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8A09D9-EBFC-41BD-B4C5-D0BF5E988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A59E2-C60F-4692-89B1-52EFA35E5E00}"/>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5" name="Footer Placeholder 4">
            <a:extLst>
              <a:ext uri="{FF2B5EF4-FFF2-40B4-BE49-F238E27FC236}">
                <a16:creationId xmlns:a16="http://schemas.microsoft.com/office/drawing/2014/main" id="{AD8C7D12-1CA5-4BA8-8410-42DFA7A2D5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715AF8-B242-456A-94BB-B0803C763CC9}"/>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181269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7BC2-A0B6-4AA3-A079-C1FBF46E8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03DF519-E26A-4F83-B3B1-DCCC7BFE8A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327DDB-749E-4D19-A51D-5854074AEA86}"/>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5" name="Footer Placeholder 4">
            <a:extLst>
              <a:ext uri="{FF2B5EF4-FFF2-40B4-BE49-F238E27FC236}">
                <a16:creationId xmlns:a16="http://schemas.microsoft.com/office/drawing/2014/main" id="{46F9FE70-BC47-4F8F-BB80-8EB2313786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806E45-43B7-40DC-AF66-89C2FDD02388}"/>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171330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C22E-A62A-4335-A2D4-6FA0AD25F1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5CDB35-FFF9-46C3-9D88-58DFFE15D4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BB49636-62B4-4296-8012-6029C190C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A0181E3-ECCA-4CD8-A773-C4E9A981D820}"/>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6" name="Footer Placeholder 5">
            <a:extLst>
              <a:ext uri="{FF2B5EF4-FFF2-40B4-BE49-F238E27FC236}">
                <a16:creationId xmlns:a16="http://schemas.microsoft.com/office/drawing/2014/main" id="{665638FA-B615-4CB1-934F-B6B545319F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187BD-F392-4CFB-BBC9-592369DE0500}"/>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251994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27A9-60FF-489C-8DEB-D98F4D3500E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9AC5B2-883F-42C8-BF9F-C00FF8FF2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0A868-4598-4E37-887F-1BA5663CBA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62DF670-AD57-4594-9439-83898E6CB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56740-31D9-434D-9184-736F4676AC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75E790-8A64-4647-92CC-FAC3AE12BCE2}"/>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8" name="Footer Placeholder 7">
            <a:extLst>
              <a:ext uri="{FF2B5EF4-FFF2-40B4-BE49-F238E27FC236}">
                <a16:creationId xmlns:a16="http://schemas.microsoft.com/office/drawing/2014/main" id="{315B894B-E7B1-4925-95B2-EFFCF7360A6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D63B95D-FFF9-40B5-AAD2-3F689F8A153F}"/>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246634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7C5E-DA1C-4A1B-8331-A9B91942F5D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AD5C80-851B-4416-94D9-94FAA386879B}"/>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4" name="Footer Placeholder 3">
            <a:extLst>
              <a:ext uri="{FF2B5EF4-FFF2-40B4-BE49-F238E27FC236}">
                <a16:creationId xmlns:a16="http://schemas.microsoft.com/office/drawing/2014/main" id="{F0B72683-B2B5-4B06-91FA-B76F1D2BE4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E3024E-76B9-4D91-9A2B-951C23D8B4FD}"/>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67351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A4114-4D13-4F26-9DBF-03A495FC4E22}"/>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3" name="Footer Placeholder 2">
            <a:extLst>
              <a:ext uri="{FF2B5EF4-FFF2-40B4-BE49-F238E27FC236}">
                <a16:creationId xmlns:a16="http://schemas.microsoft.com/office/drawing/2014/main" id="{AFC88BC9-7C3E-4EE2-86A2-346F8A99BA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EA4EF6-FE59-46C7-9AD1-56D013B37EC0}"/>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67768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B10E-E735-4D77-8692-E7AA1833B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CBBF09C-8678-4B2C-B489-8374BCED8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ECF7CC-6662-4811-9D43-47B21DCF2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FF412-4AD5-4D37-8016-8A059DCB5E43}"/>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6" name="Footer Placeholder 5">
            <a:extLst>
              <a:ext uri="{FF2B5EF4-FFF2-40B4-BE49-F238E27FC236}">
                <a16:creationId xmlns:a16="http://schemas.microsoft.com/office/drawing/2014/main" id="{3601583B-DE35-4B04-8A15-660E706BCB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CD6C86-DACE-4DB9-B67C-336A472F8C37}"/>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159885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D57D-E16F-4753-9651-AFC63444A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7D247AB-62D8-4118-9CA2-04D83D2EA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899C152-A3B7-4396-BB45-50C4EAF7A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A710F-CA6D-4CD0-BCEB-009265DB09A3}"/>
              </a:ext>
            </a:extLst>
          </p:cNvPr>
          <p:cNvSpPr>
            <a:spLocks noGrp="1"/>
          </p:cNvSpPr>
          <p:nvPr>
            <p:ph type="dt" sz="half" idx="10"/>
          </p:nvPr>
        </p:nvSpPr>
        <p:spPr/>
        <p:txBody>
          <a:bodyPr/>
          <a:lstStyle/>
          <a:p>
            <a:fld id="{61E090FD-872E-423A-A42C-D75E764245EC}" type="datetimeFigureOut">
              <a:rPr lang="en-GB" smtClean="0"/>
              <a:t>26/02/2021</a:t>
            </a:fld>
            <a:endParaRPr lang="en-GB"/>
          </a:p>
        </p:txBody>
      </p:sp>
      <p:sp>
        <p:nvSpPr>
          <p:cNvPr id="6" name="Footer Placeholder 5">
            <a:extLst>
              <a:ext uri="{FF2B5EF4-FFF2-40B4-BE49-F238E27FC236}">
                <a16:creationId xmlns:a16="http://schemas.microsoft.com/office/drawing/2014/main" id="{25783234-5CDD-4C1E-96D2-26609E18AB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8AC3CE-A271-4C19-848C-10B72F21EC2F}"/>
              </a:ext>
            </a:extLst>
          </p:cNvPr>
          <p:cNvSpPr>
            <a:spLocks noGrp="1"/>
          </p:cNvSpPr>
          <p:nvPr>
            <p:ph type="sldNum" sz="quarter" idx="12"/>
          </p:nvPr>
        </p:nvSpPr>
        <p:spPr/>
        <p:txBody>
          <a:bodyPr/>
          <a:lstStyle/>
          <a:p>
            <a:fld id="{3A7C2BB9-A0E2-4CCF-85AD-3B9D3985D53B}" type="slidenum">
              <a:rPr lang="en-GB" smtClean="0"/>
              <a:t>‹#›</a:t>
            </a:fld>
            <a:endParaRPr lang="en-GB"/>
          </a:p>
        </p:txBody>
      </p:sp>
    </p:spTree>
    <p:extLst>
      <p:ext uri="{BB962C8B-B14F-4D97-AF65-F5344CB8AC3E}">
        <p14:creationId xmlns:p14="http://schemas.microsoft.com/office/powerpoint/2010/main" val="165136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A5CFA-FEFC-442F-BFBF-B31F62B1D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08DAF1-3308-45EB-BC8E-285B8BBE2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5F0E6A-8B0B-49EA-882E-D41F7F5076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090FD-872E-423A-A42C-D75E764245EC}" type="datetimeFigureOut">
              <a:rPr lang="en-GB" smtClean="0"/>
              <a:t>26/02/2021</a:t>
            </a:fld>
            <a:endParaRPr lang="en-GB"/>
          </a:p>
        </p:txBody>
      </p:sp>
      <p:sp>
        <p:nvSpPr>
          <p:cNvPr id="5" name="Footer Placeholder 4">
            <a:extLst>
              <a:ext uri="{FF2B5EF4-FFF2-40B4-BE49-F238E27FC236}">
                <a16:creationId xmlns:a16="http://schemas.microsoft.com/office/drawing/2014/main" id="{E8FB2FF3-93D9-47F4-B9FB-CF964731A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35A24E0-EEA6-4CC8-B50C-324766341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C2BB9-A0E2-4CCF-85AD-3B9D3985D53B}" type="slidenum">
              <a:rPr lang="en-GB" smtClean="0"/>
              <a:t>‹#›</a:t>
            </a:fld>
            <a:endParaRPr lang="en-GB"/>
          </a:p>
        </p:txBody>
      </p:sp>
    </p:spTree>
    <p:extLst>
      <p:ext uri="{BB962C8B-B14F-4D97-AF65-F5344CB8AC3E}">
        <p14:creationId xmlns:p14="http://schemas.microsoft.com/office/powerpoint/2010/main" val="87719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FFAD-0F1B-4745-A788-B756FA9F9E82}"/>
              </a:ext>
            </a:extLst>
          </p:cNvPr>
          <p:cNvSpPr>
            <a:spLocks noGrp="1"/>
          </p:cNvSpPr>
          <p:nvPr>
            <p:ph type="ctrTitle"/>
          </p:nvPr>
        </p:nvSpPr>
        <p:spPr/>
        <p:txBody>
          <a:bodyPr/>
          <a:lstStyle/>
          <a:p>
            <a:r>
              <a:rPr lang="en-US"/>
              <a:t>Snake Extension </a:t>
            </a:r>
            <a:endParaRPr lang="en-GB"/>
          </a:p>
        </p:txBody>
      </p:sp>
      <p:sp>
        <p:nvSpPr>
          <p:cNvPr id="3" name="Subtitle 2">
            <a:extLst>
              <a:ext uri="{FF2B5EF4-FFF2-40B4-BE49-F238E27FC236}">
                <a16:creationId xmlns:a16="http://schemas.microsoft.com/office/drawing/2014/main" id="{91C2EDE6-4E1D-4770-8D85-B330CDED75E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7638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BA62-FADC-4B68-B005-DF87F8EF00A4}"/>
              </a:ext>
            </a:extLst>
          </p:cNvPr>
          <p:cNvSpPr>
            <a:spLocks noGrp="1"/>
          </p:cNvSpPr>
          <p:nvPr>
            <p:ph type="title"/>
          </p:nvPr>
        </p:nvSpPr>
        <p:spPr/>
        <p:txBody>
          <a:bodyPr/>
          <a:lstStyle/>
          <a:p>
            <a:r>
              <a:rPr lang="en-US"/>
              <a:t>High Score</a:t>
            </a:r>
            <a:endParaRPr lang="en-GB"/>
          </a:p>
        </p:txBody>
      </p:sp>
      <p:sp>
        <p:nvSpPr>
          <p:cNvPr id="3" name="Content Placeholder 2">
            <a:extLst>
              <a:ext uri="{FF2B5EF4-FFF2-40B4-BE49-F238E27FC236}">
                <a16:creationId xmlns:a16="http://schemas.microsoft.com/office/drawing/2014/main" id="{7E18F5E2-040A-48B5-8365-C6E394276784}"/>
              </a:ext>
            </a:extLst>
          </p:cNvPr>
          <p:cNvSpPr>
            <a:spLocks noGrp="1"/>
          </p:cNvSpPr>
          <p:nvPr>
            <p:ph idx="1"/>
          </p:nvPr>
        </p:nvSpPr>
        <p:spPr/>
        <p:txBody>
          <a:bodyPr>
            <a:normAutofit lnSpcReduction="10000"/>
          </a:bodyPr>
          <a:lstStyle/>
          <a:p>
            <a:pPr marL="0" indent="0">
              <a:buNone/>
            </a:pPr>
            <a:r>
              <a:rPr lang="en-US"/>
              <a:t>When the snake dies the current score needs to be compared with high score (starts out as 0). If it is higher then the variable for highscore needs to be updated.</a:t>
            </a:r>
          </a:p>
          <a:p>
            <a:pPr marL="0" indent="0">
              <a:buNone/>
            </a:pPr>
            <a:endParaRPr lang="en-US"/>
          </a:p>
          <a:p>
            <a:pPr marL="0" indent="0">
              <a:buNone/>
            </a:pPr>
            <a:r>
              <a:rPr lang="en-US"/>
              <a:t>You could also allow the user to input a short name at this point which is displayed alongside the highscore</a:t>
            </a:r>
          </a:p>
          <a:p>
            <a:pPr marL="0" indent="0">
              <a:buNone/>
            </a:pPr>
            <a:endParaRPr lang="en-US"/>
          </a:p>
          <a:p>
            <a:pPr marL="0" indent="0">
              <a:buNone/>
            </a:pPr>
            <a:r>
              <a:rPr lang="en-US"/>
              <a:t>You could also create a function that writes the highscore to a text file every time it is updated. Another function could read the score at the start of the program and update the high score variable</a:t>
            </a:r>
            <a:endParaRPr lang="en-GB"/>
          </a:p>
        </p:txBody>
      </p:sp>
    </p:spTree>
    <p:extLst>
      <p:ext uri="{BB962C8B-B14F-4D97-AF65-F5344CB8AC3E}">
        <p14:creationId xmlns:p14="http://schemas.microsoft.com/office/powerpoint/2010/main" val="17479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2642-0872-49D9-9FAA-99707D19C988}"/>
              </a:ext>
            </a:extLst>
          </p:cNvPr>
          <p:cNvSpPr>
            <a:spLocks noGrp="1"/>
          </p:cNvSpPr>
          <p:nvPr>
            <p:ph type="title"/>
          </p:nvPr>
        </p:nvSpPr>
        <p:spPr/>
        <p:txBody>
          <a:bodyPr/>
          <a:lstStyle/>
          <a:p>
            <a:r>
              <a:rPr lang="en-US"/>
              <a:t>Two player snake</a:t>
            </a:r>
            <a:endParaRPr lang="en-GB"/>
          </a:p>
        </p:txBody>
      </p:sp>
      <p:sp>
        <p:nvSpPr>
          <p:cNvPr id="3" name="Content Placeholder 2">
            <a:extLst>
              <a:ext uri="{FF2B5EF4-FFF2-40B4-BE49-F238E27FC236}">
                <a16:creationId xmlns:a16="http://schemas.microsoft.com/office/drawing/2014/main" id="{17F5786A-A6C1-465E-B45F-5E701D73B7E4}"/>
              </a:ext>
            </a:extLst>
          </p:cNvPr>
          <p:cNvSpPr>
            <a:spLocks noGrp="1"/>
          </p:cNvSpPr>
          <p:nvPr>
            <p:ph idx="1"/>
          </p:nvPr>
        </p:nvSpPr>
        <p:spPr>
          <a:xfrm>
            <a:off x="838200" y="1825625"/>
            <a:ext cx="6901800" cy="4351338"/>
          </a:xfrm>
        </p:spPr>
        <p:txBody>
          <a:bodyPr>
            <a:normAutofit/>
          </a:bodyPr>
          <a:lstStyle/>
          <a:p>
            <a:pPr marL="0" indent="0">
              <a:buNone/>
            </a:pPr>
            <a:r>
              <a:rPr lang="en-US"/>
              <a:t>I don’t think you can have two turles moving at the same time I could be wrong on that</a:t>
            </a:r>
          </a:p>
          <a:p>
            <a:pPr marL="0" indent="0">
              <a:buNone/>
            </a:pPr>
            <a:endParaRPr lang="en-US"/>
          </a:p>
          <a:p>
            <a:pPr marL="0" indent="0">
              <a:buNone/>
            </a:pPr>
            <a:r>
              <a:rPr lang="en-US"/>
              <a:t>You could however have a queue system when two or more instatiated snake objects (with different colours) are loaded into a queue. A snake is popped off the queue and plays. As they play their score us updated on the screen</a:t>
            </a:r>
            <a:endParaRPr lang="en-GB"/>
          </a:p>
        </p:txBody>
      </p:sp>
      <p:sp>
        <p:nvSpPr>
          <p:cNvPr id="4" name="Rectangle 3">
            <a:extLst>
              <a:ext uri="{FF2B5EF4-FFF2-40B4-BE49-F238E27FC236}">
                <a16:creationId xmlns:a16="http://schemas.microsoft.com/office/drawing/2014/main" id="{EBE371DF-B87B-4C28-89CE-CD2A49E65C3F}"/>
              </a:ext>
            </a:extLst>
          </p:cNvPr>
          <p:cNvSpPr/>
          <p:nvPr/>
        </p:nvSpPr>
        <p:spPr>
          <a:xfrm>
            <a:off x="8172000" y="1620000"/>
            <a:ext cx="3578400" cy="371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A7DB060-7567-40AE-8D83-3AB1E6B5CFAC}"/>
              </a:ext>
            </a:extLst>
          </p:cNvPr>
          <p:cNvSpPr/>
          <p:nvPr/>
        </p:nvSpPr>
        <p:spPr>
          <a:xfrm>
            <a:off x="8272800" y="1690688"/>
            <a:ext cx="3384000" cy="354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P1            Highscore          P2        </a:t>
            </a:r>
            <a:endParaRPr lang="en-GB"/>
          </a:p>
        </p:txBody>
      </p:sp>
    </p:spTree>
    <p:extLst>
      <p:ext uri="{BB962C8B-B14F-4D97-AF65-F5344CB8AC3E}">
        <p14:creationId xmlns:p14="http://schemas.microsoft.com/office/powerpoint/2010/main" val="387259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995F-0A84-47D1-9F04-E7EC220C8101}"/>
              </a:ext>
            </a:extLst>
          </p:cNvPr>
          <p:cNvSpPr>
            <a:spLocks noGrp="1"/>
          </p:cNvSpPr>
          <p:nvPr>
            <p:ph type="title"/>
          </p:nvPr>
        </p:nvSpPr>
        <p:spPr/>
        <p:txBody>
          <a:bodyPr/>
          <a:lstStyle/>
          <a:p>
            <a:r>
              <a:rPr lang="en-US"/>
              <a:t>Difficulty</a:t>
            </a:r>
            <a:endParaRPr lang="en-GB"/>
          </a:p>
        </p:txBody>
      </p:sp>
      <p:sp>
        <p:nvSpPr>
          <p:cNvPr id="3" name="Content Placeholder 2">
            <a:extLst>
              <a:ext uri="{FF2B5EF4-FFF2-40B4-BE49-F238E27FC236}">
                <a16:creationId xmlns:a16="http://schemas.microsoft.com/office/drawing/2014/main" id="{D902B455-C493-4E63-8E67-61DE14376CB8}"/>
              </a:ext>
            </a:extLst>
          </p:cNvPr>
          <p:cNvSpPr>
            <a:spLocks noGrp="1"/>
          </p:cNvSpPr>
          <p:nvPr>
            <p:ph idx="1"/>
          </p:nvPr>
        </p:nvSpPr>
        <p:spPr/>
        <p:txBody>
          <a:bodyPr/>
          <a:lstStyle/>
          <a:p>
            <a:pPr marL="0" indent="0">
              <a:buNone/>
            </a:pPr>
            <a:r>
              <a:rPr lang="en-US"/>
              <a:t>As the snake eats more food, movement rate could increase</a:t>
            </a:r>
          </a:p>
          <a:p>
            <a:pPr marL="0" indent="0">
              <a:buNone/>
            </a:pPr>
            <a:endParaRPr lang="en-US"/>
          </a:p>
          <a:p>
            <a:pPr marL="0" indent="0">
              <a:buNone/>
            </a:pPr>
            <a:r>
              <a:rPr lang="en-US"/>
              <a:t>Different food objects - could have a basic game object where different food objects inherit position attributes. Each food item type would define how many filling it is which results in more snake body parts being added (or removed)</a:t>
            </a:r>
            <a:endParaRPr lang="en-GB"/>
          </a:p>
        </p:txBody>
      </p:sp>
    </p:spTree>
    <p:extLst>
      <p:ext uri="{BB962C8B-B14F-4D97-AF65-F5344CB8AC3E}">
        <p14:creationId xmlns:p14="http://schemas.microsoft.com/office/powerpoint/2010/main" val="36933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02E1B3EC8CD45A7FB97C4E25F145E" ma:contentTypeVersion="3" ma:contentTypeDescription="Create a new document." ma:contentTypeScope="" ma:versionID="5ff4e8caa4c3839cf691b474e0117aab">
  <xsd:schema xmlns:xsd="http://www.w3.org/2001/XMLSchema" xmlns:xs="http://www.w3.org/2001/XMLSchema" xmlns:p="http://schemas.microsoft.com/office/2006/metadata/properties" xmlns:ns2="60d4b189-b403-4a27-8c57-c6b4ecd12469" targetNamespace="http://schemas.microsoft.com/office/2006/metadata/properties" ma:root="true" ma:fieldsID="44d41d49dc834b9bf599f8dceab8ac91" ns2:_="">
    <xsd:import namespace="60d4b189-b403-4a27-8c57-c6b4ecd12469"/>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d4b189-b403-4a27-8c57-c6b4ecd1246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60d4b189-b403-4a27-8c57-c6b4ecd12469" xsi:nil="true"/>
  </documentManagement>
</p:properties>
</file>

<file path=customXml/itemProps1.xml><?xml version="1.0" encoding="utf-8"?>
<ds:datastoreItem xmlns:ds="http://schemas.openxmlformats.org/officeDocument/2006/customXml" ds:itemID="{467DF601-B79E-4B6D-BA5C-9F3F28DB5E06}"/>
</file>

<file path=customXml/itemProps2.xml><?xml version="1.0" encoding="utf-8"?>
<ds:datastoreItem xmlns:ds="http://schemas.openxmlformats.org/officeDocument/2006/customXml" ds:itemID="{C7D32455-FFC3-45C7-9582-147F2F1E563D}"/>
</file>

<file path=customXml/itemProps3.xml><?xml version="1.0" encoding="utf-8"?>
<ds:datastoreItem xmlns:ds="http://schemas.openxmlformats.org/officeDocument/2006/customXml" ds:itemID="{0AEB9196-C267-4199-9BA3-E6F46FB813A0}"/>
</file>

<file path=docProps/app.xml><?xml version="1.0" encoding="utf-8"?>
<Properties xmlns="http://schemas.openxmlformats.org/officeDocument/2006/extended-properties" xmlns:vt="http://schemas.openxmlformats.org/officeDocument/2006/docPropsVTypes">
  <TotalTime>11</TotalTime>
  <Words>220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Snake Extension </vt:lpstr>
      <vt:lpstr>High Score</vt:lpstr>
      <vt:lpstr>Two player snake</vt:lpstr>
      <vt:lpstr>Difficulty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Geoff Butcher</dc:creator>
  <cp:lastModifiedBy>Geoff Butcher</cp:lastModifiedBy>
  <cp:revision>2</cp:revision>
  <dcterms:created xsi:type="dcterms:W3CDTF">2021-02-26T07:51:43Z</dcterms:created>
  <dcterms:modified xsi:type="dcterms:W3CDTF">2021-02-26T08:03:29Z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0x01010090902E1B3EC8CD45A7FB97C4E25F145E</vt:lpwstr>
  </property>
  <property fmtid="{D5CDD505-2E9C-101B-9397-08002B2CF9AE}" pid="3" name="Order">
    <vt:r8>943200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