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79" r:id="rId5"/>
    <p:sldId id="280" r:id="rId6"/>
    <p:sldId id="283" r:id="rId7"/>
    <p:sldId id="281" r:id="rId8"/>
    <p:sldId id="287" r:id="rId9"/>
    <p:sldId id="286" r:id="rId10"/>
    <p:sldId id="282" r:id="rId11"/>
    <p:sldId id="284" r:id="rId12"/>
    <p:sldId id="285" r:id="rId13"/>
    <p:sldId id="296" r:id="rId14"/>
    <p:sldId id="290" r:id="rId15"/>
    <p:sldId id="289" r:id="rId16"/>
    <p:sldId id="291" r:id="rId17"/>
    <p:sldId id="288" r:id="rId18"/>
    <p:sldId id="292" r:id="rId19"/>
    <p:sldId id="293"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7ED8"/>
    <a:srgbClr val="FF0000"/>
    <a:srgbClr val="E6E6E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2B9E86-A0DE-4982-A141-66AF500C2B3B}" v="41" dt="2021-02-09T15:03:49.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33" d="100"/>
          <a:sy n="133" d="100"/>
        </p:scale>
        <p:origin x="13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Butcher" userId="1cb31d20-838c-4d88-81d0-dc1a78ccb326" providerId="ADAL" clId="{A42B9E86-A0DE-4982-A141-66AF500C2B3B}"/>
    <pc:docChg chg="undo custSel addSld delSld modSld sldOrd modMainMaster">
      <pc:chgData name="Geoff Butcher" userId="1cb31d20-838c-4d88-81d0-dc1a78ccb326" providerId="ADAL" clId="{A42B9E86-A0DE-4982-A141-66AF500C2B3B}" dt="2021-02-10T16:27:02.202" v="8445" actId="207"/>
      <pc:docMkLst>
        <pc:docMk/>
      </pc:docMkLst>
      <pc:sldChg chg="modSp mod">
        <pc:chgData name="Geoff Butcher" userId="1cb31d20-838c-4d88-81d0-dc1a78ccb326" providerId="ADAL" clId="{A42B9E86-A0DE-4982-A141-66AF500C2B3B}" dt="2021-02-07T18:33:26.476" v="854" actId="20577"/>
        <pc:sldMkLst>
          <pc:docMk/>
          <pc:sldMk cId="1623591203" sldId="256"/>
        </pc:sldMkLst>
        <pc:spChg chg="mod">
          <ac:chgData name="Geoff Butcher" userId="1cb31d20-838c-4d88-81d0-dc1a78ccb326" providerId="ADAL" clId="{A42B9E86-A0DE-4982-A141-66AF500C2B3B}" dt="2021-02-07T18:33:26.476" v="854" actId="20577"/>
          <ac:spMkLst>
            <pc:docMk/>
            <pc:sldMk cId="1623591203" sldId="256"/>
            <ac:spMk id="3" creationId="{6C3DF028-08B5-467A-BCAB-6E353E480A02}"/>
          </ac:spMkLst>
        </pc:spChg>
      </pc:sldChg>
      <pc:sldChg chg="del">
        <pc:chgData name="Geoff Butcher" userId="1cb31d20-838c-4d88-81d0-dc1a78ccb326" providerId="ADAL" clId="{A42B9E86-A0DE-4982-A141-66AF500C2B3B}" dt="2021-02-07T18:16:40.090" v="0" actId="47"/>
        <pc:sldMkLst>
          <pc:docMk/>
          <pc:sldMk cId="2282438210" sldId="276"/>
        </pc:sldMkLst>
      </pc:sldChg>
      <pc:sldChg chg="modSp mod">
        <pc:chgData name="Geoff Butcher" userId="1cb31d20-838c-4d88-81d0-dc1a78ccb326" providerId="ADAL" clId="{A42B9E86-A0DE-4982-A141-66AF500C2B3B}" dt="2021-02-09T14:11:51.532" v="7967" actId="20577"/>
        <pc:sldMkLst>
          <pc:docMk/>
          <pc:sldMk cId="760060510" sldId="277"/>
        </pc:sldMkLst>
        <pc:spChg chg="mod">
          <ac:chgData name="Geoff Butcher" userId="1cb31d20-838c-4d88-81d0-dc1a78ccb326" providerId="ADAL" clId="{A42B9E86-A0DE-4982-A141-66AF500C2B3B}" dt="2021-02-09T14:11:51.532" v="7967" actId="20577"/>
          <ac:spMkLst>
            <pc:docMk/>
            <pc:sldMk cId="760060510" sldId="277"/>
            <ac:spMk id="3" creationId="{399C9C91-43D4-454E-8A97-DC6633A4EFF7}"/>
          </ac:spMkLst>
        </pc:spChg>
      </pc:sldChg>
      <pc:sldChg chg="addSp delSp modSp new mod">
        <pc:chgData name="Geoff Butcher" userId="1cb31d20-838c-4d88-81d0-dc1a78ccb326" providerId="ADAL" clId="{A42B9E86-A0DE-4982-A141-66AF500C2B3B}" dt="2021-02-08T12:21:49.166" v="7630" actId="1076"/>
        <pc:sldMkLst>
          <pc:docMk/>
          <pc:sldMk cId="1502008898" sldId="278"/>
        </pc:sldMkLst>
        <pc:spChg chg="mod">
          <ac:chgData name="Geoff Butcher" userId="1cb31d20-838c-4d88-81d0-dc1a78ccb326" providerId="ADAL" clId="{A42B9E86-A0DE-4982-A141-66AF500C2B3B}" dt="2021-02-07T18:16:53.605" v="35" actId="20577"/>
          <ac:spMkLst>
            <pc:docMk/>
            <pc:sldMk cId="1502008898" sldId="278"/>
            <ac:spMk id="2" creationId="{A0B28261-B967-4C68-8783-7DCBD049E8FD}"/>
          </ac:spMkLst>
        </pc:spChg>
        <pc:spChg chg="add del mod">
          <ac:chgData name="Geoff Butcher" userId="1cb31d20-838c-4d88-81d0-dc1a78ccb326" providerId="ADAL" clId="{A42B9E86-A0DE-4982-A141-66AF500C2B3B}" dt="2021-02-07T18:22:24.777" v="760" actId="27636"/>
          <ac:spMkLst>
            <pc:docMk/>
            <pc:sldMk cId="1502008898" sldId="278"/>
            <ac:spMk id="3" creationId="{C21548A7-856A-423C-B856-D820BC415E43}"/>
          </ac:spMkLst>
        </pc:spChg>
        <pc:spChg chg="add del mod">
          <ac:chgData name="Geoff Butcher" userId="1cb31d20-838c-4d88-81d0-dc1a78ccb326" providerId="ADAL" clId="{A42B9E86-A0DE-4982-A141-66AF500C2B3B}" dt="2021-02-07T18:19:38.406" v="299" actId="11529"/>
          <ac:spMkLst>
            <pc:docMk/>
            <pc:sldMk cId="1502008898" sldId="278"/>
            <ac:spMk id="4" creationId="{6B1081A9-04CA-4F67-988E-DF0BB5107602}"/>
          </ac:spMkLst>
        </pc:spChg>
        <pc:spChg chg="add mod">
          <ac:chgData name="Geoff Butcher" userId="1cb31d20-838c-4d88-81d0-dc1a78ccb326" providerId="ADAL" clId="{A42B9E86-A0DE-4982-A141-66AF500C2B3B}" dt="2021-02-07T18:19:36.815" v="294" actId="571"/>
          <ac:spMkLst>
            <pc:docMk/>
            <pc:sldMk cId="1502008898" sldId="278"/>
            <ac:spMk id="5" creationId="{937217AB-9F7C-4CC6-A39C-B1A9CFA38FB6}"/>
          </ac:spMkLst>
        </pc:spChg>
        <pc:spChg chg="add mod">
          <ac:chgData name="Geoff Butcher" userId="1cb31d20-838c-4d88-81d0-dc1a78ccb326" providerId="ADAL" clId="{A42B9E86-A0DE-4982-A141-66AF500C2B3B}" dt="2021-02-08T12:21:38.487" v="7626" actId="14100"/>
          <ac:spMkLst>
            <pc:docMk/>
            <pc:sldMk cId="1502008898" sldId="278"/>
            <ac:spMk id="6" creationId="{905F5F27-5928-4697-8A64-521401D86C88}"/>
          </ac:spMkLst>
        </pc:spChg>
        <pc:spChg chg="add mod">
          <ac:chgData name="Geoff Butcher" userId="1cb31d20-838c-4d88-81d0-dc1a78ccb326" providerId="ADAL" clId="{A42B9E86-A0DE-4982-A141-66AF500C2B3B}" dt="2021-02-08T12:21:49.166" v="7630" actId="1076"/>
          <ac:spMkLst>
            <pc:docMk/>
            <pc:sldMk cId="1502008898" sldId="278"/>
            <ac:spMk id="7" creationId="{D7E50970-73DE-49D3-A73D-532500ADEAEC}"/>
          </ac:spMkLst>
        </pc:spChg>
      </pc:sldChg>
      <pc:sldChg chg="modSp add mod">
        <pc:chgData name="Geoff Butcher" userId="1cb31d20-838c-4d88-81d0-dc1a78ccb326" providerId="ADAL" clId="{A42B9E86-A0DE-4982-A141-66AF500C2B3B}" dt="2021-02-07T18:23:12.328" v="810" actId="1076"/>
        <pc:sldMkLst>
          <pc:docMk/>
          <pc:sldMk cId="2748250560" sldId="279"/>
        </pc:sldMkLst>
        <pc:spChg chg="mod">
          <ac:chgData name="Geoff Butcher" userId="1cb31d20-838c-4d88-81d0-dc1a78ccb326" providerId="ADAL" clId="{A42B9E86-A0DE-4982-A141-66AF500C2B3B}" dt="2021-02-07T18:23:12.328" v="810" actId="1076"/>
          <ac:spMkLst>
            <pc:docMk/>
            <pc:sldMk cId="2748250560" sldId="279"/>
            <ac:spMk id="6" creationId="{905F5F27-5928-4697-8A64-521401D86C88}"/>
          </ac:spMkLst>
        </pc:spChg>
        <pc:spChg chg="mod">
          <ac:chgData name="Geoff Butcher" userId="1cb31d20-838c-4d88-81d0-dc1a78ccb326" providerId="ADAL" clId="{A42B9E86-A0DE-4982-A141-66AF500C2B3B}" dt="2021-02-07T18:23:11.208" v="809" actId="1076"/>
          <ac:spMkLst>
            <pc:docMk/>
            <pc:sldMk cId="2748250560" sldId="279"/>
            <ac:spMk id="7" creationId="{D7E50970-73DE-49D3-A73D-532500ADEAEC}"/>
          </ac:spMkLst>
        </pc:spChg>
      </pc:sldChg>
      <pc:sldChg chg="addSp delSp modSp new mod">
        <pc:chgData name="Geoff Butcher" userId="1cb31d20-838c-4d88-81d0-dc1a78ccb326" providerId="ADAL" clId="{A42B9E86-A0DE-4982-A141-66AF500C2B3B}" dt="2021-02-07T18:42:17.722" v="1692"/>
        <pc:sldMkLst>
          <pc:docMk/>
          <pc:sldMk cId="1254132252" sldId="280"/>
        </pc:sldMkLst>
        <pc:spChg chg="mod">
          <ac:chgData name="Geoff Butcher" userId="1cb31d20-838c-4d88-81d0-dc1a78ccb326" providerId="ADAL" clId="{A42B9E86-A0DE-4982-A141-66AF500C2B3B}" dt="2021-02-07T18:33:41.168" v="856"/>
          <ac:spMkLst>
            <pc:docMk/>
            <pc:sldMk cId="1254132252" sldId="280"/>
            <ac:spMk id="2" creationId="{6EDF3730-F26B-4759-A1BB-6821D85BA9A8}"/>
          </ac:spMkLst>
        </pc:spChg>
        <pc:spChg chg="mod">
          <ac:chgData name="Geoff Butcher" userId="1cb31d20-838c-4d88-81d0-dc1a78ccb326" providerId="ADAL" clId="{A42B9E86-A0DE-4982-A141-66AF500C2B3B}" dt="2021-02-07T18:40:04.664" v="1627" actId="27636"/>
          <ac:spMkLst>
            <pc:docMk/>
            <pc:sldMk cId="1254132252" sldId="280"/>
            <ac:spMk id="3" creationId="{FA8CECFA-1E6F-4264-A092-BAEA1D19BCFA}"/>
          </ac:spMkLst>
        </pc:spChg>
        <pc:spChg chg="add del mod">
          <ac:chgData name="Geoff Butcher" userId="1cb31d20-838c-4d88-81d0-dc1a78ccb326" providerId="ADAL" clId="{A42B9E86-A0DE-4982-A141-66AF500C2B3B}" dt="2021-02-07T18:42:17.722" v="1692"/>
          <ac:spMkLst>
            <pc:docMk/>
            <pc:sldMk cId="1254132252" sldId="280"/>
            <ac:spMk id="6" creationId="{59C38871-B1E4-4023-91FE-407B3275FCE3}"/>
          </ac:spMkLst>
        </pc:spChg>
        <pc:picChg chg="add mod">
          <ac:chgData name="Geoff Butcher" userId="1cb31d20-838c-4d88-81d0-dc1a78ccb326" providerId="ADAL" clId="{A42B9E86-A0DE-4982-A141-66AF500C2B3B}" dt="2021-02-07T18:35:15.175" v="867" actId="1076"/>
          <ac:picMkLst>
            <pc:docMk/>
            <pc:sldMk cId="1254132252" sldId="280"/>
            <ac:picMk id="5" creationId="{6C7FCA2E-8E18-4052-9F9E-737F534F33EA}"/>
          </ac:picMkLst>
        </pc:picChg>
      </pc:sldChg>
      <pc:sldChg chg="addSp delSp modSp new mod">
        <pc:chgData name="Geoff Butcher" userId="1cb31d20-838c-4d88-81d0-dc1a78ccb326" providerId="ADAL" clId="{A42B9E86-A0DE-4982-A141-66AF500C2B3B}" dt="2021-02-10T16:27:02.202" v="8445" actId="207"/>
        <pc:sldMkLst>
          <pc:docMk/>
          <pc:sldMk cId="104411360" sldId="281"/>
        </pc:sldMkLst>
        <pc:spChg chg="mod">
          <ac:chgData name="Geoff Butcher" userId="1cb31d20-838c-4d88-81d0-dc1a78ccb326" providerId="ADAL" clId="{A42B9E86-A0DE-4982-A141-66AF500C2B3B}" dt="2021-02-07T18:40:35.288" v="1683" actId="20577"/>
          <ac:spMkLst>
            <pc:docMk/>
            <pc:sldMk cId="104411360" sldId="281"/>
            <ac:spMk id="2" creationId="{0F6ECDB8-7AFF-4730-B306-16237845B1A1}"/>
          </ac:spMkLst>
        </pc:spChg>
        <pc:spChg chg="del mod">
          <ac:chgData name="Geoff Butcher" userId="1cb31d20-838c-4d88-81d0-dc1a78ccb326" providerId="ADAL" clId="{A42B9E86-A0DE-4982-A141-66AF500C2B3B}" dt="2021-02-07T18:42:00.641" v="1685" actId="931"/>
          <ac:spMkLst>
            <pc:docMk/>
            <pc:sldMk cId="104411360" sldId="281"/>
            <ac:spMk id="3" creationId="{B9C9CD9D-3A09-445D-AC2E-089A31A06445}"/>
          </ac:spMkLst>
        </pc:spChg>
        <pc:spChg chg="add mod">
          <ac:chgData name="Geoff Butcher" userId="1cb31d20-838c-4d88-81d0-dc1a78ccb326" providerId="ADAL" clId="{A42B9E86-A0DE-4982-A141-66AF500C2B3B}" dt="2021-02-10T16:27:02.202" v="8445" actId="207"/>
          <ac:spMkLst>
            <pc:docMk/>
            <pc:sldMk cId="104411360" sldId="281"/>
            <ac:spMk id="6" creationId="{B959F6FB-8BD4-4026-8E2F-CE496E462396}"/>
          </ac:spMkLst>
        </pc:spChg>
        <pc:graphicFrameChg chg="add mod modGraphic">
          <ac:chgData name="Geoff Butcher" userId="1cb31d20-838c-4d88-81d0-dc1a78ccb326" providerId="ADAL" clId="{A42B9E86-A0DE-4982-A141-66AF500C2B3B}" dt="2021-02-07T18:45:32.115" v="2174" actId="1076"/>
          <ac:graphicFrameMkLst>
            <pc:docMk/>
            <pc:sldMk cId="104411360" sldId="281"/>
            <ac:graphicFrameMk id="7" creationId="{5D3856FC-198E-450B-96C1-43069028B324}"/>
          </ac:graphicFrameMkLst>
        </pc:graphicFrameChg>
        <pc:picChg chg="add mod">
          <ac:chgData name="Geoff Butcher" userId="1cb31d20-838c-4d88-81d0-dc1a78ccb326" providerId="ADAL" clId="{A42B9E86-A0DE-4982-A141-66AF500C2B3B}" dt="2021-02-07T19:36:45.688" v="2176" actId="1076"/>
          <ac:picMkLst>
            <pc:docMk/>
            <pc:sldMk cId="104411360" sldId="281"/>
            <ac:picMk id="5" creationId="{F0B28B21-C82F-4449-86B0-75867275416A}"/>
          </ac:picMkLst>
        </pc:picChg>
      </pc:sldChg>
      <pc:sldChg chg="addSp delSp modSp new mod">
        <pc:chgData name="Geoff Butcher" userId="1cb31d20-838c-4d88-81d0-dc1a78ccb326" providerId="ADAL" clId="{A42B9E86-A0DE-4982-A141-66AF500C2B3B}" dt="2021-02-09T15:01:42.445" v="8091" actId="962"/>
        <pc:sldMkLst>
          <pc:docMk/>
          <pc:sldMk cId="26861849" sldId="282"/>
        </pc:sldMkLst>
        <pc:spChg chg="mod">
          <ac:chgData name="Geoff Butcher" userId="1cb31d20-838c-4d88-81d0-dc1a78ccb326" providerId="ADAL" clId="{A42B9E86-A0DE-4982-A141-66AF500C2B3B}" dt="2021-02-07T19:39:17.622" v="2457" actId="20577"/>
          <ac:spMkLst>
            <pc:docMk/>
            <pc:sldMk cId="26861849" sldId="282"/>
            <ac:spMk id="2" creationId="{D096A4EE-A0BC-4F03-8E25-18D6A161084C}"/>
          </ac:spMkLst>
        </pc:spChg>
        <pc:spChg chg="mod">
          <ac:chgData name="Geoff Butcher" userId="1cb31d20-838c-4d88-81d0-dc1a78ccb326" providerId="ADAL" clId="{A42B9E86-A0DE-4982-A141-66AF500C2B3B}" dt="2021-02-07T19:41:44.471" v="2885" actId="20577"/>
          <ac:spMkLst>
            <pc:docMk/>
            <pc:sldMk cId="26861849" sldId="282"/>
            <ac:spMk id="3" creationId="{B4C3BC92-CF5A-49E9-86E4-1D6C7E99809A}"/>
          </ac:spMkLst>
        </pc:spChg>
        <pc:spChg chg="add mod">
          <ac:chgData name="Geoff Butcher" userId="1cb31d20-838c-4d88-81d0-dc1a78ccb326" providerId="ADAL" clId="{A42B9E86-A0DE-4982-A141-66AF500C2B3B}" dt="2021-02-07T19:42:43.116" v="2899" actId="1582"/>
          <ac:spMkLst>
            <pc:docMk/>
            <pc:sldMk cId="26861849" sldId="282"/>
            <ac:spMk id="7" creationId="{68B2CD1C-3720-4729-B310-51AD33989F6A}"/>
          </ac:spMkLst>
        </pc:spChg>
        <pc:picChg chg="add del mod">
          <ac:chgData name="Geoff Butcher" userId="1cb31d20-838c-4d88-81d0-dc1a78ccb326" providerId="ADAL" clId="{A42B9E86-A0DE-4982-A141-66AF500C2B3B}" dt="2021-02-09T15:01:29.179" v="8087" actId="478"/>
          <ac:picMkLst>
            <pc:docMk/>
            <pc:sldMk cId="26861849" sldId="282"/>
            <ac:picMk id="5" creationId="{6B8F32DC-3F08-43AE-9DC8-C4859617BBBB}"/>
          </ac:picMkLst>
        </pc:picChg>
        <pc:picChg chg="add mod modCrop">
          <ac:chgData name="Geoff Butcher" userId="1cb31d20-838c-4d88-81d0-dc1a78ccb326" providerId="ADAL" clId="{A42B9E86-A0DE-4982-A141-66AF500C2B3B}" dt="2021-02-07T19:42:28.548" v="2895" actId="1076"/>
          <ac:picMkLst>
            <pc:docMk/>
            <pc:sldMk cId="26861849" sldId="282"/>
            <ac:picMk id="6" creationId="{ACA5563D-75F4-43AF-92A6-51DDF0F67594}"/>
          </ac:picMkLst>
        </pc:picChg>
        <pc:picChg chg="add mod">
          <ac:chgData name="Geoff Butcher" userId="1cb31d20-838c-4d88-81d0-dc1a78ccb326" providerId="ADAL" clId="{A42B9E86-A0DE-4982-A141-66AF500C2B3B}" dt="2021-02-09T15:01:42.445" v="8091" actId="962"/>
          <ac:picMkLst>
            <pc:docMk/>
            <pc:sldMk cId="26861849" sldId="282"/>
            <ac:picMk id="8" creationId="{A7C19458-8432-4002-B085-7DB18BA8B0C9}"/>
          </ac:picMkLst>
        </pc:picChg>
      </pc:sldChg>
      <pc:sldChg chg="addSp modSp new mod">
        <pc:chgData name="Geoff Butcher" userId="1cb31d20-838c-4d88-81d0-dc1a78ccb326" providerId="ADAL" clId="{A42B9E86-A0DE-4982-A141-66AF500C2B3B}" dt="2021-02-08T12:18:24.525" v="7624" actId="1076"/>
        <pc:sldMkLst>
          <pc:docMk/>
          <pc:sldMk cId="1836482924" sldId="283"/>
        </pc:sldMkLst>
        <pc:spChg chg="mod">
          <ac:chgData name="Geoff Butcher" userId="1cb31d20-838c-4d88-81d0-dc1a78ccb326" providerId="ADAL" clId="{A42B9E86-A0DE-4982-A141-66AF500C2B3B}" dt="2021-02-07T19:37:23.281" v="2183" actId="20577"/>
          <ac:spMkLst>
            <pc:docMk/>
            <pc:sldMk cId="1836482924" sldId="283"/>
            <ac:spMk id="2" creationId="{417B3C36-7DFC-4F17-9B2D-797B93A85716}"/>
          </ac:spMkLst>
        </pc:spChg>
        <pc:spChg chg="mod">
          <ac:chgData name="Geoff Butcher" userId="1cb31d20-838c-4d88-81d0-dc1a78ccb326" providerId="ADAL" clId="{A42B9E86-A0DE-4982-A141-66AF500C2B3B}" dt="2021-02-07T19:38:56.327" v="2418" actId="20577"/>
          <ac:spMkLst>
            <pc:docMk/>
            <pc:sldMk cId="1836482924" sldId="283"/>
            <ac:spMk id="3" creationId="{7FD71824-7BE7-4168-8C8D-1FC19362F6D6}"/>
          </ac:spMkLst>
        </pc:spChg>
        <pc:picChg chg="add mod">
          <ac:chgData name="Geoff Butcher" userId="1cb31d20-838c-4d88-81d0-dc1a78ccb326" providerId="ADAL" clId="{A42B9E86-A0DE-4982-A141-66AF500C2B3B}" dt="2021-02-08T12:18:24.525" v="7624" actId="1076"/>
          <ac:picMkLst>
            <pc:docMk/>
            <pc:sldMk cId="1836482924" sldId="283"/>
            <ac:picMk id="4" creationId="{EA23B843-211F-4A7F-AFC2-21B22B0D76FA}"/>
          </ac:picMkLst>
        </pc:picChg>
      </pc:sldChg>
      <pc:sldChg chg="addSp modSp new mod">
        <pc:chgData name="Geoff Butcher" userId="1cb31d20-838c-4d88-81d0-dc1a78ccb326" providerId="ADAL" clId="{A42B9E86-A0DE-4982-A141-66AF500C2B3B}" dt="2021-02-07T19:45:14.874" v="3172" actId="14100"/>
        <pc:sldMkLst>
          <pc:docMk/>
          <pc:sldMk cId="295329404" sldId="284"/>
        </pc:sldMkLst>
        <pc:spChg chg="mod">
          <ac:chgData name="Geoff Butcher" userId="1cb31d20-838c-4d88-81d0-dc1a78ccb326" providerId="ADAL" clId="{A42B9E86-A0DE-4982-A141-66AF500C2B3B}" dt="2021-02-07T19:42:55.771" v="2911" actId="20577"/>
          <ac:spMkLst>
            <pc:docMk/>
            <pc:sldMk cId="295329404" sldId="284"/>
            <ac:spMk id="2" creationId="{115AA3D3-72DB-4D83-8178-E999A2867E71}"/>
          </ac:spMkLst>
        </pc:spChg>
        <pc:spChg chg="mod">
          <ac:chgData name="Geoff Butcher" userId="1cb31d20-838c-4d88-81d0-dc1a78ccb326" providerId="ADAL" clId="{A42B9E86-A0DE-4982-A141-66AF500C2B3B}" dt="2021-02-07T19:45:14.874" v="3172" actId="14100"/>
          <ac:spMkLst>
            <pc:docMk/>
            <pc:sldMk cId="295329404" sldId="284"/>
            <ac:spMk id="3" creationId="{C2B84226-957B-4002-BCAC-7B9B311EAD2C}"/>
          </ac:spMkLst>
        </pc:spChg>
        <pc:picChg chg="add mod">
          <ac:chgData name="Geoff Butcher" userId="1cb31d20-838c-4d88-81d0-dc1a78ccb326" providerId="ADAL" clId="{A42B9E86-A0DE-4982-A141-66AF500C2B3B}" dt="2021-02-07T19:43:45.536" v="2918" actId="27614"/>
          <ac:picMkLst>
            <pc:docMk/>
            <pc:sldMk cId="295329404" sldId="284"/>
            <ac:picMk id="5" creationId="{881F3A44-3D96-4BF8-B229-8D0DE04D9060}"/>
          </ac:picMkLst>
        </pc:picChg>
      </pc:sldChg>
      <pc:sldChg chg="addSp modSp add mod">
        <pc:chgData name="Geoff Butcher" userId="1cb31d20-838c-4d88-81d0-dc1a78ccb326" providerId="ADAL" clId="{A42B9E86-A0DE-4982-A141-66AF500C2B3B}" dt="2021-02-07T19:49:36.859" v="3647" actId="14100"/>
        <pc:sldMkLst>
          <pc:docMk/>
          <pc:sldMk cId="3301953182" sldId="285"/>
        </pc:sldMkLst>
        <pc:spChg chg="mod">
          <ac:chgData name="Geoff Butcher" userId="1cb31d20-838c-4d88-81d0-dc1a78ccb326" providerId="ADAL" clId="{A42B9E86-A0DE-4982-A141-66AF500C2B3B}" dt="2021-02-07T19:47:06.855" v="3500" actId="20577"/>
          <ac:spMkLst>
            <pc:docMk/>
            <pc:sldMk cId="3301953182" sldId="285"/>
            <ac:spMk id="3" creationId="{C2B84226-957B-4002-BCAC-7B9B311EAD2C}"/>
          </ac:spMkLst>
        </pc:spChg>
        <pc:spChg chg="add mod">
          <ac:chgData name="Geoff Butcher" userId="1cb31d20-838c-4d88-81d0-dc1a78ccb326" providerId="ADAL" clId="{A42B9E86-A0DE-4982-A141-66AF500C2B3B}" dt="2021-02-07T19:49:10.727" v="3643" actId="208"/>
          <ac:spMkLst>
            <pc:docMk/>
            <pc:sldMk cId="3301953182" sldId="285"/>
            <ac:spMk id="4" creationId="{9BA327F6-F8E4-4AAC-9C66-41992EEFFFD5}"/>
          </ac:spMkLst>
        </pc:spChg>
        <pc:spChg chg="add mod">
          <ac:chgData name="Geoff Butcher" userId="1cb31d20-838c-4d88-81d0-dc1a78ccb326" providerId="ADAL" clId="{A42B9E86-A0DE-4982-A141-66AF500C2B3B}" dt="2021-02-07T19:48:59.977" v="3641" actId="208"/>
          <ac:spMkLst>
            <pc:docMk/>
            <pc:sldMk cId="3301953182" sldId="285"/>
            <ac:spMk id="9" creationId="{BD25DE61-E67B-42BC-A5CC-52521F07963C}"/>
          </ac:spMkLst>
        </pc:spChg>
        <pc:picChg chg="mod modCrop">
          <ac:chgData name="Geoff Butcher" userId="1cb31d20-838c-4d88-81d0-dc1a78ccb326" providerId="ADAL" clId="{A42B9E86-A0DE-4982-A141-66AF500C2B3B}" dt="2021-02-07T19:47:17.352" v="3501" actId="1076"/>
          <ac:picMkLst>
            <pc:docMk/>
            <pc:sldMk cId="3301953182" sldId="285"/>
            <ac:picMk id="5" creationId="{881F3A44-3D96-4BF8-B229-8D0DE04D9060}"/>
          </ac:picMkLst>
        </pc:picChg>
        <pc:cxnChg chg="add mod">
          <ac:chgData name="Geoff Butcher" userId="1cb31d20-838c-4d88-81d0-dc1a78ccb326" providerId="ADAL" clId="{A42B9E86-A0DE-4982-A141-66AF500C2B3B}" dt="2021-02-07T19:49:34.374" v="3646" actId="14100"/>
          <ac:cxnSpMkLst>
            <pc:docMk/>
            <pc:sldMk cId="3301953182" sldId="285"/>
            <ac:cxnSpMk id="7" creationId="{499AE502-BB78-4EDB-8608-E87CFEC79845}"/>
          </ac:cxnSpMkLst>
        </pc:cxnChg>
        <pc:cxnChg chg="add mod">
          <ac:chgData name="Geoff Butcher" userId="1cb31d20-838c-4d88-81d0-dc1a78ccb326" providerId="ADAL" clId="{A42B9E86-A0DE-4982-A141-66AF500C2B3B}" dt="2021-02-07T19:49:36.859" v="3647" actId="14100"/>
          <ac:cxnSpMkLst>
            <pc:docMk/>
            <pc:sldMk cId="3301953182" sldId="285"/>
            <ac:cxnSpMk id="11" creationId="{32861A94-D2E0-4DA4-A252-446A14679099}"/>
          </ac:cxnSpMkLst>
        </pc:cxnChg>
      </pc:sldChg>
      <pc:sldChg chg="addSp delSp modSp new mod">
        <pc:chgData name="Geoff Butcher" userId="1cb31d20-838c-4d88-81d0-dc1a78ccb326" providerId="ADAL" clId="{A42B9E86-A0DE-4982-A141-66AF500C2B3B}" dt="2021-02-07T19:57:56.229" v="4344" actId="20577"/>
        <pc:sldMkLst>
          <pc:docMk/>
          <pc:sldMk cId="3429103600" sldId="286"/>
        </pc:sldMkLst>
        <pc:spChg chg="mod">
          <ac:chgData name="Geoff Butcher" userId="1cb31d20-838c-4d88-81d0-dc1a78ccb326" providerId="ADAL" clId="{A42B9E86-A0DE-4982-A141-66AF500C2B3B}" dt="2021-02-07T19:53:27.653" v="3842" actId="1076"/>
          <ac:spMkLst>
            <pc:docMk/>
            <pc:sldMk cId="3429103600" sldId="286"/>
            <ac:spMk id="2" creationId="{F00AA77D-B316-439C-B04D-965466209CF9}"/>
          </ac:spMkLst>
        </pc:spChg>
        <pc:spChg chg="del">
          <ac:chgData name="Geoff Butcher" userId="1cb31d20-838c-4d88-81d0-dc1a78ccb326" providerId="ADAL" clId="{A42B9E86-A0DE-4982-A141-66AF500C2B3B}" dt="2021-02-07T19:50:04.486" v="3662" actId="478"/>
          <ac:spMkLst>
            <pc:docMk/>
            <pc:sldMk cId="3429103600" sldId="286"/>
            <ac:spMk id="3" creationId="{CDC41527-56D9-4A6D-98CD-9D8ABE78FD26}"/>
          </ac:spMkLst>
        </pc:spChg>
        <pc:spChg chg="add del mod">
          <ac:chgData name="Geoff Butcher" userId="1cb31d20-838c-4d88-81d0-dc1a78ccb326" providerId="ADAL" clId="{A42B9E86-A0DE-4982-A141-66AF500C2B3B}" dt="2021-02-07T19:53:31.601" v="3843" actId="21"/>
          <ac:spMkLst>
            <pc:docMk/>
            <pc:sldMk cId="3429103600" sldId="286"/>
            <ac:spMk id="4" creationId="{6C151E39-505F-4EE6-BA7F-D69F573EEB4B}"/>
          </ac:spMkLst>
        </pc:spChg>
        <pc:spChg chg="add del mod">
          <ac:chgData name="Geoff Butcher" userId="1cb31d20-838c-4d88-81d0-dc1a78ccb326" providerId="ADAL" clId="{A42B9E86-A0DE-4982-A141-66AF500C2B3B}" dt="2021-02-07T19:50:42.660" v="3671"/>
          <ac:spMkLst>
            <pc:docMk/>
            <pc:sldMk cId="3429103600" sldId="286"/>
            <ac:spMk id="7" creationId="{01B53A98-6904-447F-A436-1B03DAAC9CAB}"/>
          </ac:spMkLst>
        </pc:spChg>
        <pc:spChg chg="add del mod">
          <ac:chgData name="Geoff Butcher" userId="1cb31d20-838c-4d88-81d0-dc1a78ccb326" providerId="ADAL" clId="{A42B9E86-A0DE-4982-A141-66AF500C2B3B}" dt="2021-02-07T19:53:31.601" v="3843" actId="21"/>
          <ac:spMkLst>
            <pc:docMk/>
            <pc:sldMk cId="3429103600" sldId="286"/>
            <ac:spMk id="11" creationId="{1DEE2647-44D1-4F97-A43B-E9A029B76C14}"/>
          </ac:spMkLst>
        </pc:spChg>
        <pc:spChg chg="add del mod">
          <ac:chgData name="Geoff Butcher" userId="1cb31d20-838c-4d88-81d0-dc1a78ccb326" providerId="ADAL" clId="{A42B9E86-A0DE-4982-A141-66AF500C2B3B}" dt="2021-02-07T19:53:31.601" v="3843" actId="21"/>
          <ac:spMkLst>
            <pc:docMk/>
            <pc:sldMk cId="3429103600" sldId="286"/>
            <ac:spMk id="12" creationId="{A3166B5A-6BDE-4353-AD34-37F197D5B2C5}"/>
          </ac:spMkLst>
        </pc:spChg>
        <pc:spChg chg="add del mod">
          <ac:chgData name="Geoff Butcher" userId="1cb31d20-838c-4d88-81d0-dc1a78ccb326" providerId="ADAL" clId="{A42B9E86-A0DE-4982-A141-66AF500C2B3B}" dt="2021-02-07T19:53:31.601" v="3843" actId="21"/>
          <ac:spMkLst>
            <pc:docMk/>
            <pc:sldMk cId="3429103600" sldId="286"/>
            <ac:spMk id="13" creationId="{11E62950-1495-4B4A-B2BB-5E68D72BEB8A}"/>
          </ac:spMkLst>
        </pc:spChg>
        <pc:spChg chg="add del mod">
          <ac:chgData name="Geoff Butcher" userId="1cb31d20-838c-4d88-81d0-dc1a78ccb326" providerId="ADAL" clId="{A42B9E86-A0DE-4982-A141-66AF500C2B3B}" dt="2021-02-07T19:53:31.601" v="3843" actId="21"/>
          <ac:spMkLst>
            <pc:docMk/>
            <pc:sldMk cId="3429103600" sldId="286"/>
            <ac:spMk id="14" creationId="{E96CFDFA-B08E-43FC-8DCD-7AFF2FD3E3EA}"/>
          </ac:spMkLst>
        </pc:spChg>
        <pc:spChg chg="add del mod">
          <ac:chgData name="Geoff Butcher" userId="1cb31d20-838c-4d88-81d0-dc1a78ccb326" providerId="ADAL" clId="{A42B9E86-A0DE-4982-A141-66AF500C2B3B}" dt="2021-02-07T19:53:31.601" v="3843" actId="21"/>
          <ac:spMkLst>
            <pc:docMk/>
            <pc:sldMk cId="3429103600" sldId="286"/>
            <ac:spMk id="15" creationId="{8170A232-F64F-42AA-B312-34902260F9DB}"/>
          </ac:spMkLst>
        </pc:spChg>
        <pc:spChg chg="add mod">
          <ac:chgData name="Geoff Butcher" userId="1cb31d20-838c-4d88-81d0-dc1a78ccb326" providerId="ADAL" clId="{A42B9E86-A0DE-4982-A141-66AF500C2B3B}" dt="2021-02-07T19:57:56.229" v="4344" actId="20577"/>
          <ac:spMkLst>
            <pc:docMk/>
            <pc:sldMk cId="3429103600" sldId="286"/>
            <ac:spMk id="17" creationId="{604C30FB-07B1-4DFB-ADD1-42E21E2E8199}"/>
          </ac:spMkLst>
        </pc:spChg>
        <pc:picChg chg="add mod">
          <ac:chgData name="Geoff Butcher" userId="1cb31d20-838c-4d88-81d0-dc1a78ccb326" providerId="ADAL" clId="{A42B9E86-A0DE-4982-A141-66AF500C2B3B}" dt="2021-02-07T19:53:43.695" v="3851" actId="1076"/>
          <ac:picMkLst>
            <pc:docMk/>
            <pc:sldMk cId="3429103600" sldId="286"/>
            <ac:picMk id="16" creationId="{1A23E5EB-2DE7-44FB-8478-EF4E29F73EBC}"/>
          </ac:picMkLst>
        </pc:picChg>
        <pc:cxnChg chg="add del mod">
          <ac:chgData name="Geoff Butcher" userId="1cb31d20-838c-4d88-81d0-dc1a78ccb326" providerId="ADAL" clId="{A42B9E86-A0DE-4982-A141-66AF500C2B3B}" dt="2021-02-07T19:53:31.601" v="3843" actId="21"/>
          <ac:cxnSpMkLst>
            <pc:docMk/>
            <pc:sldMk cId="3429103600" sldId="286"/>
            <ac:cxnSpMk id="6" creationId="{B386A81A-40AF-4675-80E2-02B12AB385B3}"/>
          </ac:cxnSpMkLst>
        </pc:cxnChg>
        <pc:cxnChg chg="add del mod">
          <ac:chgData name="Geoff Butcher" userId="1cb31d20-838c-4d88-81d0-dc1a78ccb326" providerId="ADAL" clId="{A42B9E86-A0DE-4982-A141-66AF500C2B3B}" dt="2021-02-07T19:53:31.601" v="3843" actId="21"/>
          <ac:cxnSpMkLst>
            <pc:docMk/>
            <pc:sldMk cId="3429103600" sldId="286"/>
            <ac:cxnSpMk id="8" creationId="{2491A057-6FA2-45B8-96C6-129EC500723A}"/>
          </ac:cxnSpMkLst>
        </pc:cxnChg>
      </pc:sldChg>
      <pc:sldChg chg="addSp delSp modSp new mod">
        <pc:chgData name="Geoff Butcher" userId="1cb31d20-838c-4d88-81d0-dc1a78ccb326" providerId="ADAL" clId="{A42B9E86-A0DE-4982-A141-66AF500C2B3B}" dt="2021-02-07T19:56:00.524" v="3951" actId="207"/>
        <pc:sldMkLst>
          <pc:docMk/>
          <pc:sldMk cId="503030251" sldId="287"/>
        </pc:sldMkLst>
        <pc:spChg chg="mod">
          <ac:chgData name="Geoff Butcher" userId="1cb31d20-838c-4d88-81d0-dc1a78ccb326" providerId="ADAL" clId="{A42B9E86-A0DE-4982-A141-66AF500C2B3B}" dt="2021-02-07T19:52:59.090" v="3739" actId="20577"/>
          <ac:spMkLst>
            <pc:docMk/>
            <pc:sldMk cId="503030251" sldId="287"/>
            <ac:spMk id="2" creationId="{33E434F9-CD5D-4775-A445-ED79937F8CBD}"/>
          </ac:spMkLst>
        </pc:spChg>
        <pc:spChg chg="mod">
          <ac:chgData name="Geoff Butcher" userId="1cb31d20-838c-4d88-81d0-dc1a78ccb326" providerId="ADAL" clId="{A42B9E86-A0DE-4982-A141-66AF500C2B3B}" dt="2021-02-07T19:56:00.524" v="3951" actId="207"/>
          <ac:spMkLst>
            <pc:docMk/>
            <pc:sldMk cId="503030251" sldId="287"/>
            <ac:spMk id="3" creationId="{BF572ACE-7BA7-4E8A-9D43-DE04D42FDF36}"/>
          </ac:spMkLst>
        </pc:spChg>
        <pc:spChg chg="add mod">
          <ac:chgData name="Geoff Butcher" userId="1cb31d20-838c-4d88-81d0-dc1a78ccb326" providerId="ADAL" clId="{A42B9E86-A0DE-4982-A141-66AF500C2B3B}" dt="2021-02-07T19:53:52.921" v="3853" actId="1076"/>
          <ac:spMkLst>
            <pc:docMk/>
            <pc:sldMk cId="503030251" sldId="287"/>
            <ac:spMk id="4" creationId="{55539BBC-D941-482C-A666-6BFEFCB54620}"/>
          </ac:spMkLst>
        </pc:spChg>
        <pc:spChg chg="add mod">
          <ac:chgData name="Geoff Butcher" userId="1cb31d20-838c-4d88-81d0-dc1a78ccb326" providerId="ADAL" clId="{A42B9E86-A0DE-4982-A141-66AF500C2B3B}" dt="2021-02-07T19:54:56.750" v="3873" actId="1076"/>
          <ac:spMkLst>
            <pc:docMk/>
            <pc:sldMk cId="503030251" sldId="287"/>
            <ac:spMk id="8" creationId="{364183DB-FC4B-4FC3-9A20-259D91D7371D}"/>
          </ac:spMkLst>
        </pc:spChg>
        <pc:spChg chg="add del mod">
          <ac:chgData name="Geoff Butcher" userId="1cb31d20-838c-4d88-81d0-dc1a78ccb326" providerId="ADAL" clId="{A42B9E86-A0DE-4982-A141-66AF500C2B3B}" dt="2021-02-07T19:55:09.519" v="3876"/>
          <ac:spMkLst>
            <pc:docMk/>
            <pc:sldMk cId="503030251" sldId="287"/>
            <ac:spMk id="9" creationId="{BFE4EC91-685F-4566-ADA5-0E9EDF022AFB}"/>
          </ac:spMkLst>
        </pc:spChg>
        <pc:spChg chg="add mod">
          <ac:chgData name="Geoff Butcher" userId="1cb31d20-838c-4d88-81d0-dc1a78ccb326" providerId="ADAL" clId="{A42B9E86-A0DE-4982-A141-66AF500C2B3B}" dt="2021-02-07T19:55:20.683" v="3887" actId="20577"/>
          <ac:spMkLst>
            <pc:docMk/>
            <pc:sldMk cId="503030251" sldId="287"/>
            <ac:spMk id="10" creationId="{77BE3C8E-B078-43DB-BD52-F3C5AFB91E12}"/>
          </ac:spMkLst>
        </pc:spChg>
        <pc:cxnChg chg="add mod">
          <ac:chgData name="Geoff Butcher" userId="1cb31d20-838c-4d88-81d0-dc1a78ccb326" providerId="ADAL" clId="{A42B9E86-A0DE-4982-A141-66AF500C2B3B}" dt="2021-02-07T19:54:44.350" v="3867" actId="14100"/>
          <ac:cxnSpMkLst>
            <pc:docMk/>
            <pc:sldMk cId="503030251" sldId="287"/>
            <ac:cxnSpMk id="6" creationId="{3BB16819-9F98-4819-AB58-9099D3BD8FE3}"/>
          </ac:cxnSpMkLst>
        </pc:cxnChg>
      </pc:sldChg>
      <pc:sldChg chg="addSp delSp modSp new mod">
        <pc:chgData name="Geoff Butcher" userId="1cb31d20-838c-4d88-81d0-dc1a78ccb326" providerId="ADAL" clId="{A42B9E86-A0DE-4982-A141-66AF500C2B3B}" dt="2021-02-08T11:58:43.777" v="5805" actId="20577"/>
        <pc:sldMkLst>
          <pc:docMk/>
          <pc:sldMk cId="1452426237" sldId="288"/>
        </pc:sldMkLst>
        <pc:spChg chg="mod">
          <ac:chgData name="Geoff Butcher" userId="1cb31d20-838c-4d88-81d0-dc1a78ccb326" providerId="ADAL" clId="{A42B9E86-A0DE-4982-A141-66AF500C2B3B}" dt="2021-02-08T08:36:23.652" v="4353" actId="20577"/>
          <ac:spMkLst>
            <pc:docMk/>
            <pc:sldMk cId="1452426237" sldId="288"/>
            <ac:spMk id="2" creationId="{E9435C31-71A7-4FEE-8599-05BEEEF82C41}"/>
          </ac:spMkLst>
        </pc:spChg>
        <pc:spChg chg="mod">
          <ac:chgData name="Geoff Butcher" userId="1cb31d20-838c-4d88-81d0-dc1a78ccb326" providerId="ADAL" clId="{A42B9E86-A0DE-4982-A141-66AF500C2B3B}" dt="2021-02-08T11:57:42.325" v="5682" actId="207"/>
          <ac:spMkLst>
            <pc:docMk/>
            <pc:sldMk cId="1452426237" sldId="288"/>
            <ac:spMk id="3" creationId="{A4E53686-6F6E-44D9-A63E-49937C384A92}"/>
          </ac:spMkLst>
        </pc:spChg>
        <pc:spChg chg="add mod">
          <ac:chgData name="Geoff Butcher" userId="1cb31d20-838c-4d88-81d0-dc1a78ccb326" providerId="ADAL" clId="{A42B9E86-A0DE-4982-A141-66AF500C2B3B}" dt="2021-02-08T11:58:43.777" v="5805" actId="20577"/>
          <ac:spMkLst>
            <pc:docMk/>
            <pc:sldMk cId="1452426237" sldId="288"/>
            <ac:spMk id="8" creationId="{DA72F87D-2204-43D0-827F-CEDBA9C15A4F}"/>
          </ac:spMkLst>
        </pc:spChg>
        <pc:picChg chg="add del mod">
          <ac:chgData name="Geoff Butcher" userId="1cb31d20-838c-4d88-81d0-dc1a78ccb326" providerId="ADAL" clId="{A42B9E86-A0DE-4982-A141-66AF500C2B3B}" dt="2021-02-08T11:55:34.914" v="5386" actId="478"/>
          <ac:picMkLst>
            <pc:docMk/>
            <pc:sldMk cId="1452426237" sldId="288"/>
            <ac:picMk id="5" creationId="{191CB9DA-6618-4C45-9771-02A4EE0F3619}"/>
          </ac:picMkLst>
        </pc:picChg>
        <pc:picChg chg="add mod">
          <ac:chgData name="Geoff Butcher" userId="1cb31d20-838c-4d88-81d0-dc1a78ccb326" providerId="ADAL" clId="{A42B9E86-A0DE-4982-A141-66AF500C2B3B}" dt="2021-02-08T11:56:08.847" v="5393" actId="1076"/>
          <ac:picMkLst>
            <pc:docMk/>
            <pc:sldMk cId="1452426237" sldId="288"/>
            <ac:picMk id="7" creationId="{1412C712-37D6-4049-878F-EFCFCB4B8F0A}"/>
          </ac:picMkLst>
        </pc:picChg>
      </pc:sldChg>
      <pc:sldChg chg="addSp modSp new mod">
        <pc:chgData name="Geoff Butcher" userId="1cb31d20-838c-4d88-81d0-dc1a78ccb326" providerId="ADAL" clId="{A42B9E86-A0DE-4982-A141-66AF500C2B3B}" dt="2021-02-08T09:12:21.374" v="5270" actId="20577"/>
        <pc:sldMkLst>
          <pc:docMk/>
          <pc:sldMk cId="4262674240" sldId="289"/>
        </pc:sldMkLst>
        <pc:spChg chg="mod">
          <ac:chgData name="Geoff Butcher" userId="1cb31d20-838c-4d88-81d0-dc1a78ccb326" providerId="ADAL" clId="{A42B9E86-A0DE-4982-A141-66AF500C2B3B}" dt="2021-02-08T08:38:57.718" v="4515" actId="20577"/>
          <ac:spMkLst>
            <pc:docMk/>
            <pc:sldMk cId="4262674240" sldId="289"/>
            <ac:spMk id="2" creationId="{B27589A1-B194-4BC4-984D-2F592A74AB82}"/>
          </ac:spMkLst>
        </pc:spChg>
        <pc:spChg chg="mod">
          <ac:chgData name="Geoff Butcher" userId="1cb31d20-838c-4d88-81d0-dc1a78ccb326" providerId="ADAL" clId="{A42B9E86-A0DE-4982-A141-66AF500C2B3B}" dt="2021-02-08T09:12:21.374" v="5270" actId="20577"/>
          <ac:spMkLst>
            <pc:docMk/>
            <pc:sldMk cId="4262674240" sldId="289"/>
            <ac:spMk id="3" creationId="{3C38CDB4-E66A-4A02-8A0A-FED12B13B878}"/>
          </ac:spMkLst>
        </pc:spChg>
        <pc:picChg chg="add mod">
          <ac:chgData name="Geoff Butcher" userId="1cb31d20-838c-4d88-81d0-dc1a78ccb326" providerId="ADAL" clId="{A42B9E86-A0DE-4982-A141-66AF500C2B3B}" dt="2021-02-08T08:39:44.288" v="4604" actId="1076"/>
          <ac:picMkLst>
            <pc:docMk/>
            <pc:sldMk cId="4262674240" sldId="289"/>
            <ac:picMk id="5" creationId="{4A33B21B-479D-40C3-A85E-DC8865AEA221}"/>
          </ac:picMkLst>
        </pc:picChg>
      </pc:sldChg>
      <pc:sldChg chg="addSp modSp new mod ord">
        <pc:chgData name="Geoff Butcher" userId="1cb31d20-838c-4d88-81d0-dc1a78ccb326" providerId="ADAL" clId="{A42B9E86-A0DE-4982-A141-66AF500C2B3B}" dt="2021-02-08T09:11:00.024" v="5176" actId="207"/>
        <pc:sldMkLst>
          <pc:docMk/>
          <pc:sldMk cId="69138350" sldId="290"/>
        </pc:sldMkLst>
        <pc:spChg chg="mod">
          <ac:chgData name="Geoff Butcher" userId="1cb31d20-838c-4d88-81d0-dc1a78ccb326" providerId="ADAL" clId="{A42B9E86-A0DE-4982-A141-66AF500C2B3B}" dt="2021-02-08T08:40:18.847" v="4686" actId="20577"/>
          <ac:spMkLst>
            <pc:docMk/>
            <pc:sldMk cId="69138350" sldId="290"/>
            <ac:spMk id="2" creationId="{4B788D8F-E640-44EE-9B28-2C47CF2C2E9F}"/>
          </ac:spMkLst>
        </pc:spChg>
        <pc:spChg chg="mod">
          <ac:chgData name="Geoff Butcher" userId="1cb31d20-838c-4d88-81d0-dc1a78ccb326" providerId="ADAL" clId="{A42B9E86-A0DE-4982-A141-66AF500C2B3B}" dt="2021-02-08T09:11:00.024" v="5176" actId="207"/>
          <ac:spMkLst>
            <pc:docMk/>
            <pc:sldMk cId="69138350" sldId="290"/>
            <ac:spMk id="3" creationId="{D1985B59-5E64-4229-B564-9C11982DA13C}"/>
          </ac:spMkLst>
        </pc:spChg>
        <pc:picChg chg="add mod">
          <ac:chgData name="Geoff Butcher" userId="1cb31d20-838c-4d88-81d0-dc1a78ccb326" providerId="ADAL" clId="{A42B9E86-A0DE-4982-A141-66AF500C2B3B}" dt="2021-02-08T09:09:45.746" v="4912" actId="1076"/>
          <ac:picMkLst>
            <pc:docMk/>
            <pc:sldMk cId="69138350" sldId="290"/>
            <ac:picMk id="5" creationId="{20FC64F6-5B3B-4078-8250-52449BBD0AE9}"/>
          </ac:picMkLst>
        </pc:picChg>
      </pc:sldChg>
      <pc:sldChg chg="addSp modSp new mod">
        <pc:chgData name="Geoff Butcher" userId="1cb31d20-838c-4d88-81d0-dc1a78ccb326" providerId="ADAL" clId="{A42B9E86-A0DE-4982-A141-66AF500C2B3B}" dt="2021-02-08T09:14:07.916" v="5383" actId="20577"/>
        <pc:sldMkLst>
          <pc:docMk/>
          <pc:sldMk cId="2118186357" sldId="291"/>
        </pc:sldMkLst>
        <pc:spChg chg="mod">
          <ac:chgData name="Geoff Butcher" userId="1cb31d20-838c-4d88-81d0-dc1a78ccb326" providerId="ADAL" clId="{A42B9E86-A0DE-4982-A141-66AF500C2B3B}" dt="2021-02-08T09:12:29.734" v="5283" actId="20577"/>
          <ac:spMkLst>
            <pc:docMk/>
            <pc:sldMk cId="2118186357" sldId="291"/>
            <ac:spMk id="2" creationId="{889B934A-5510-4728-9B5A-778E807AB89C}"/>
          </ac:spMkLst>
        </pc:spChg>
        <pc:spChg chg="mod">
          <ac:chgData name="Geoff Butcher" userId="1cb31d20-838c-4d88-81d0-dc1a78ccb326" providerId="ADAL" clId="{A42B9E86-A0DE-4982-A141-66AF500C2B3B}" dt="2021-02-08T09:14:07.916" v="5383" actId="20577"/>
          <ac:spMkLst>
            <pc:docMk/>
            <pc:sldMk cId="2118186357" sldId="291"/>
            <ac:spMk id="3" creationId="{73A57BF7-1B11-413C-9473-4DFCD88D9E1B}"/>
          </ac:spMkLst>
        </pc:spChg>
        <pc:picChg chg="add mod">
          <ac:chgData name="Geoff Butcher" userId="1cb31d20-838c-4d88-81d0-dc1a78ccb326" providerId="ADAL" clId="{A42B9E86-A0DE-4982-A141-66AF500C2B3B}" dt="2021-02-08T09:13:22.858" v="5293" actId="27614"/>
          <ac:picMkLst>
            <pc:docMk/>
            <pc:sldMk cId="2118186357" sldId="291"/>
            <ac:picMk id="5" creationId="{61103B89-2244-45F0-95EB-9847A93D83D5}"/>
          </ac:picMkLst>
        </pc:picChg>
      </pc:sldChg>
      <pc:sldChg chg="addSp modSp new mod">
        <pc:chgData name="Geoff Butcher" userId="1cb31d20-838c-4d88-81d0-dc1a78ccb326" providerId="ADAL" clId="{A42B9E86-A0DE-4982-A141-66AF500C2B3B}" dt="2021-02-08T12:02:15.302" v="6181" actId="20577"/>
        <pc:sldMkLst>
          <pc:docMk/>
          <pc:sldMk cId="469602028" sldId="292"/>
        </pc:sldMkLst>
        <pc:spChg chg="mod">
          <ac:chgData name="Geoff Butcher" userId="1cb31d20-838c-4d88-81d0-dc1a78ccb326" providerId="ADAL" clId="{A42B9E86-A0DE-4982-A141-66AF500C2B3B}" dt="2021-02-08T11:59:05.686" v="5830" actId="20577"/>
          <ac:spMkLst>
            <pc:docMk/>
            <pc:sldMk cId="469602028" sldId="292"/>
            <ac:spMk id="2" creationId="{A0A94A42-AEA0-4D89-964D-C0B9EF281361}"/>
          </ac:spMkLst>
        </pc:spChg>
        <pc:spChg chg="mod">
          <ac:chgData name="Geoff Butcher" userId="1cb31d20-838c-4d88-81d0-dc1a78ccb326" providerId="ADAL" clId="{A42B9E86-A0DE-4982-A141-66AF500C2B3B}" dt="2021-02-08T12:02:15.302" v="6181" actId="20577"/>
          <ac:spMkLst>
            <pc:docMk/>
            <pc:sldMk cId="469602028" sldId="292"/>
            <ac:spMk id="3" creationId="{93C8C3B7-4D34-4B7E-A5C2-E2CFB4CFDBB0}"/>
          </ac:spMkLst>
        </pc:spChg>
        <pc:picChg chg="add mod">
          <ac:chgData name="Geoff Butcher" userId="1cb31d20-838c-4d88-81d0-dc1a78ccb326" providerId="ADAL" clId="{A42B9E86-A0DE-4982-A141-66AF500C2B3B}" dt="2021-02-08T12:00:46.317" v="5837" actId="1076"/>
          <ac:picMkLst>
            <pc:docMk/>
            <pc:sldMk cId="469602028" sldId="292"/>
            <ac:picMk id="5" creationId="{6D112ABE-526F-4137-9DBF-25CBF4A9D05E}"/>
          </ac:picMkLst>
        </pc:picChg>
      </pc:sldChg>
      <pc:sldChg chg="addSp delSp modSp add mod">
        <pc:chgData name="Geoff Butcher" userId="1cb31d20-838c-4d88-81d0-dc1a78ccb326" providerId="ADAL" clId="{A42B9E86-A0DE-4982-A141-66AF500C2B3B}" dt="2021-02-08T12:07:02.634" v="6510" actId="20577"/>
        <pc:sldMkLst>
          <pc:docMk/>
          <pc:sldMk cId="418820575" sldId="293"/>
        </pc:sldMkLst>
        <pc:spChg chg="mod">
          <ac:chgData name="Geoff Butcher" userId="1cb31d20-838c-4d88-81d0-dc1a78ccb326" providerId="ADAL" clId="{A42B9E86-A0DE-4982-A141-66AF500C2B3B}" dt="2021-02-08T12:07:02.634" v="6510" actId="20577"/>
          <ac:spMkLst>
            <pc:docMk/>
            <pc:sldMk cId="418820575" sldId="293"/>
            <ac:spMk id="3" creationId="{93C8C3B7-4D34-4B7E-A5C2-E2CFB4CFDBB0}"/>
          </ac:spMkLst>
        </pc:spChg>
        <pc:picChg chg="del">
          <ac:chgData name="Geoff Butcher" userId="1cb31d20-838c-4d88-81d0-dc1a78ccb326" providerId="ADAL" clId="{A42B9E86-A0DE-4982-A141-66AF500C2B3B}" dt="2021-02-08T12:02:28.735" v="6183" actId="478"/>
          <ac:picMkLst>
            <pc:docMk/>
            <pc:sldMk cId="418820575" sldId="293"/>
            <ac:picMk id="5" creationId="{6D112ABE-526F-4137-9DBF-25CBF4A9D05E}"/>
          </ac:picMkLst>
        </pc:picChg>
        <pc:picChg chg="add del mod">
          <ac:chgData name="Geoff Butcher" userId="1cb31d20-838c-4d88-81d0-dc1a78ccb326" providerId="ADAL" clId="{A42B9E86-A0DE-4982-A141-66AF500C2B3B}" dt="2021-02-08T12:03:14.821" v="6190" actId="478"/>
          <ac:picMkLst>
            <pc:docMk/>
            <pc:sldMk cId="418820575" sldId="293"/>
            <ac:picMk id="6" creationId="{D8B7043F-92E5-45A0-842C-BE508381019A}"/>
          </ac:picMkLst>
        </pc:picChg>
        <pc:picChg chg="add mod">
          <ac:chgData name="Geoff Butcher" userId="1cb31d20-838c-4d88-81d0-dc1a78ccb326" providerId="ADAL" clId="{A42B9E86-A0DE-4982-A141-66AF500C2B3B}" dt="2021-02-08T12:05:37.402" v="6193" actId="27614"/>
          <ac:picMkLst>
            <pc:docMk/>
            <pc:sldMk cId="418820575" sldId="293"/>
            <ac:picMk id="8" creationId="{711F389A-4AD3-44F1-827F-3B48C61EFC5D}"/>
          </ac:picMkLst>
        </pc:picChg>
      </pc:sldChg>
      <pc:sldChg chg="addSp modSp new mod">
        <pc:chgData name="Geoff Butcher" userId="1cb31d20-838c-4d88-81d0-dc1a78ccb326" providerId="ADAL" clId="{A42B9E86-A0DE-4982-A141-66AF500C2B3B}" dt="2021-02-08T12:15:06.152" v="7210" actId="20577"/>
        <pc:sldMkLst>
          <pc:docMk/>
          <pc:sldMk cId="170133376" sldId="294"/>
        </pc:sldMkLst>
        <pc:spChg chg="mod">
          <ac:chgData name="Geoff Butcher" userId="1cb31d20-838c-4d88-81d0-dc1a78ccb326" providerId="ADAL" clId="{A42B9E86-A0DE-4982-A141-66AF500C2B3B}" dt="2021-02-08T12:07:17.709" v="6533" actId="20577"/>
          <ac:spMkLst>
            <pc:docMk/>
            <pc:sldMk cId="170133376" sldId="294"/>
            <ac:spMk id="2" creationId="{7FBE8BF9-2297-401B-96A8-D7B9EE3FDA05}"/>
          </ac:spMkLst>
        </pc:spChg>
        <pc:spChg chg="mod">
          <ac:chgData name="Geoff Butcher" userId="1cb31d20-838c-4d88-81d0-dc1a78ccb326" providerId="ADAL" clId="{A42B9E86-A0DE-4982-A141-66AF500C2B3B}" dt="2021-02-08T12:15:06.152" v="7210" actId="20577"/>
          <ac:spMkLst>
            <pc:docMk/>
            <pc:sldMk cId="170133376" sldId="294"/>
            <ac:spMk id="3" creationId="{6A924FDE-9600-43F7-8E67-8843B2847DA5}"/>
          </ac:spMkLst>
        </pc:spChg>
        <pc:picChg chg="add mod">
          <ac:chgData name="Geoff Butcher" userId="1cb31d20-838c-4d88-81d0-dc1a78ccb326" providerId="ADAL" clId="{A42B9E86-A0DE-4982-A141-66AF500C2B3B}" dt="2021-02-08T12:13:07.465" v="6799" actId="27614"/>
          <ac:picMkLst>
            <pc:docMk/>
            <pc:sldMk cId="170133376" sldId="294"/>
            <ac:picMk id="5" creationId="{109DFEB7-0FFC-43FA-B43A-7ACAC1D80E63}"/>
          </ac:picMkLst>
        </pc:picChg>
      </pc:sldChg>
      <pc:sldChg chg="modSp new mod">
        <pc:chgData name="Geoff Butcher" userId="1cb31d20-838c-4d88-81d0-dc1a78ccb326" providerId="ADAL" clId="{A42B9E86-A0DE-4982-A141-66AF500C2B3B}" dt="2021-02-09T14:38:12.448" v="8086" actId="20577"/>
        <pc:sldMkLst>
          <pc:docMk/>
          <pc:sldMk cId="2162200981" sldId="295"/>
        </pc:sldMkLst>
        <pc:spChg chg="mod">
          <ac:chgData name="Geoff Butcher" userId="1cb31d20-838c-4d88-81d0-dc1a78ccb326" providerId="ADAL" clId="{A42B9E86-A0DE-4982-A141-66AF500C2B3B}" dt="2021-02-08T12:15:29.339" v="7303" actId="20577"/>
          <ac:spMkLst>
            <pc:docMk/>
            <pc:sldMk cId="2162200981" sldId="295"/>
            <ac:spMk id="2" creationId="{D4C7AB93-C5AC-4CC3-BA8C-7B5323665E5E}"/>
          </ac:spMkLst>
        </pc:spChg>
        <pc:spChg chg="mod">
          <ac:chgData name="Geoff Butcher" userId="1cb31d20-838c-4d88-81d0-dc1a78ccb326" providerId="ADAL" clId="{A42B9E86-A0DE-4982-A141-66AF500C2B3B}" dt="2021-02-09T14:38:12.448" v="8086" actId="20577"/>
          <ac:spMkLst>
            <pc:docMk/>
            <pc:sldMk cId="2162200981" sldId="295"/>
            <ac:spMk id="3" creationId="{428BBB71-2B59-49E0-B4AC-4AB134217278}"/>
          </ac:spMkLst>
        </pc:spChg>
      </pc:sldChg>
      <pc:sldChg chg="addSp modSp new mod">
        <pc:chgData name="Geoff Butcher" userId="1cb31d20-838c-4d88-81d0-dc1a78ccb326" providerId="ADAL" clId="{A42B9E86-A0DE-4982-A141-66AF500C2B3B}" dt="2021-02-09T15:05:50.125" v="8365" actId="20577"/>
        <pc:sldMkLst>
          <pc:docMk/>
          <pc:sldMk cId="2498687235" sldId="296"/>
        </pc:sldMkLst>
        <pc:spChg chg="mod">
          <ac:chgData name="Geoff Butcher" userId="1cb31d20-838c-4d88-81d0-dc1a78ccb326" providerId="ADAL" clId="{A42B9E86-A0DE-4982-A141-66AF500C2B3B}" dt="2021-02-09T15:03:38.104" v="8161" actId="20577"/>
          <ac:spMkLst>
            <pc:docMk/>
            <pc:sldMk cId="2498687235" sldId="296"/>
            <ac:spMk id="2" creationId="{60E5049A-F00D-488D-932C-70DFAEE5000C}"/>
          </ac:spMkLst>
        </pc:spChg>
        <pc:spChg chg="mod">
          <ac:chgData name="Geoff Butcher" userId="1cb31d20-838c-4d88-81d0-dc1a78ccb326" providerId="ADAL" clId="{A42B9E86-A0DE-4982-A141-66AF500C2B3B}" dt="2021-02-09T15:05:50.125" v="8365" actId="20577"/>
          <ac:spMkLst>
            <pc:docMk/>
            <pc:sldMk cId="2498687235" sldId="296"/>
            <ac:spMk id="3" creationId="{5BA491C8-2E48-431E-B13B-57AD38FEF829}"/>
          </ac:spMkLst>
        </pc:spChg>
        <pc:picChg chg="add mod">
          <ac:chgData name="Geoff Butcher" userId="1cb31d20-838c-4d88-81d0-dc1a78ccb326" providerId="ADAL" clId="{A42B9E86-A0DE-4982-A141-66AF500C2B3B}" dt="2021-02-09T15:04:58.839" v="8287" actId="1076"/>
          <ac:picMkLst>
            <pc:docMk/>
            <pc:sldMk cId="2498687235" sldId="296"/>
            <ac:picMk id="5" creationId="{F34BDA40-9075-4E43-AE8D-A07E1D2EC137}"/>
          </ac:picMkLst>
        </pc:picChg>
      </pc:sldChg>
      <pc:sldMasterChg chg="modSldLayout">
        <pc:chgData name="Geoff Butcher" userId="1cb31d20-838c-4d88-81d0-dc1a78ccb326" providerId="ADAL" clId="{A42B9E86-A0DE-4982-A141-66AF500C2B3B}" dt="2021-02-07T18:18:47.822" v="263" actId="115"/>
        <pc:sldMasterMkLst>
          <pc:docMk/>
          <pc:sldMasterMk cId="1309764198" sldId="2147483648"/>
        </pc:sldMasterMkLst>
        <pc:sldLayoutChg chg="delSp modSp mod">
          <pc:chgData name="Geoff Butcher" userId="1cb31d20-838c-4d88-81d0-dc1a78ccb326" providerId="ADAL" clId="{A42B9E86-A0DE-4982-A141-66AF500C2B3B}" dt="2021-02-07T18:18:47.822" v="263" actId="115"/>
          <pc:sldLayoutMkLst>
            <pc:docMk/>
            <pc:sldMasterMk cId="1309764198" sldId="2147483648"/>
            <pc:sldLayoutMk cId="458035802" sldId="2147483650"/>
          </pc:sldLayoutMkLst>
          <pc:spChg chg="mod">
            <ac:chgData name="Geoff Butcher" userId="1cb31d20-838c-4d88-81d0-dc1a78ccb326" providerId="ADAL" clId="{A42B9E86-A0DE-4982-A141-66AF500C2B3B}" dt="2021-02-07T18:18:47.822" v="263" actId="115"/>
            <ac:spMkLst>
              <pc:docMk/>
              <pc:sldMasterMk cId="1309764198" sldId="2147483648"/>
              <pc:sldLayoutMk cId="458035802" sldId="2147483650"/>
              <ac:spMk id="12" creationId="{F4478CD4-CD97-4F35-8C52-137DF21BED6A}"/>
            </ac:spMkLst>
          </pc:spChg>
          <pc:graphicFrameChg chg="del mod">
            <ac:chgData name="Geoff Butcher" userId="1cb31d20-838c-4d88-81d0-dc1a78ccb326" providerId="ADAL" clId="{A42B9E86-A0DE-4982-A141-66AF500C2B3B}" dt="2021-02-07T18:17:13.340" v="37" actId="478"/>
            <ac:graphicFrameMkLst>
              <pc:docMk/>
              <pc:sldMasterMk cId="1309764198" sldId="2147483648"/>
              <pc:sldLayoutMk cId="458035802" sldId="2147483650"/>
              <ac:graphicFrameMk id="6" creationId="{2F68D10A-6776-4E33-B03D-39B5D5059C80}"/>
            </ac:graphicFrameMkLst>
          </pc:graphicFrame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10/02/2021</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10/02/2021</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10/02/2021</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10/02/2021</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10/02/2021</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10/02/2021</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10/02/2021</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10/02/2021</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10/02/2021</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10/02/2021</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10/02/2021</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1 – Setting up the Game Structure</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A4EE-A0BC-4F03-8E25-18D6A161084C}"/>
              </a:ext>
            </a:extLst>
          </p:cNvPr>
          <p:cNvSpPr>
            <a:spLocks noGrp="1"/>
          </p:cNvSpPr>
          <p:nvPr>
            <p:ph type="title"/>
          </p:nvPr>
        </p:nvSpPr>
        <p:spPr/>
        <p:txBody>
          <a:bodyPr/>
          <a:lstStyle/>
          <a:p>
            <a:r>
              <a:rPr lang="en-US"/>
              <a:t>Setting up the Game Class</a:t>
            </a:r>
            <a:endParaRPr lang="en-GB"/>
          </a:p>
        </p:txBody>
      </p:sp>
      <p:sp>
        <p:nvSpPr>
          <p:cNvPr id="3" name="Content Placeholder 2">
            <a:extLst>
              <a:ext uri="{FF2B5EF4-FFF2-40B4-BE49-F238E27FC236}">
                <a16:creationId xmlns:a16="http://schemas.microsoft.com/office/drawing/2014/main" id="{B4C3BC92-CF5A-49E9-86E4-1D6C7E99809A}"/>
              </a:ext>
            </a:extLst>
          </p:cNvPr>
          <p:cNvSpPr>
            <a:spLocks noGrp="1"/>
          </p:cNvSpPr>
          <p:nvPr>
            <p:ph idx="1"/>
          </p:nvPr>
        </p:nvSpPr>
        <p:spPr>
          <a:xfrm>
            <a:off x="203200" y="4133693"/>
            <a:ext cx="9609873" cy="2043269"/>
          </a:xfrm>
        </p:spPr>
        <p:txBody>
          <a:bodyPr>
            <a:normAutofit fontScale="92500" lnSpcReduction="20000"/>
          </a:bodyPr>
          <a:lstStyle/>
          <a:p>
            <a:pPr marL="0" indent="0">
              <a:buNone/>
            </a:pPr>
            <a:r>
              <a:rPr lang="en-US"/>
              <a:t>You will need to setup some constant for the Width and Height of the screen. You can change these values as you please. </a:t>
            </a:r>
          </a:p>
          <a:p>
            <a:pPr marL="0" indent="0">
              <a:buNone/>
            </a:pPr>
            <a:endParaRPr lang="en-US"/>
          </a:p>
          <a:p>
            <a:pPr marL="0" indent="0">
              <a:buNone/>
            </a:pPr>
            <a:r>
              <a:rPr lang="en-US"/>
              <a:t>Within the constructor for our Game World Class we have our two main attributes; the window and snake objects where the instantiated objects are assigned to our attributes. </a:t>
            </a:r>
            <a:endParaRPr lang="en-GB"/>
          </a:p>
        </p:txBody>
      </p:sp>
      <p:pic>
        <p:nvPicPr>
          <p:cNvPr id="6" name="Picture 5" descr="Diagram&#10;&#10;Description automatically generated">
            <a:extLst>
              <a:ext uri="{FF2B5EF4-FFF2-40B4-BE49-F238E27FC236}">
                <a16:creationId xmlns:a16="http://schemas.microsoft.com/office/drawing/2014/main" id="{ACA5563D-75F4-43AF-92A6-51DDF0F67594}"/>
              </a:ext>
            </a:extLst>
          </p:cNvPr>
          <p:cNvPicPr>
            <a:picLocks noChangeAspect="1"/>
          </p:cNvPicPr>
          <p:nvPr/>
        </p:nvPicPr>
        <p:blipFill rotWithShape="1">
          <a:blip r:embed="rId2">
            <a:extLst>
              <a:ext uri="{28A0092B-C50C-407E-A947-70E740481C1C}">
                <a14:useLocalDpi xmlns:a14="http://schemas.microsoft.com/office/drawing/2010/main" val="0"/>
              </a:ext>
            </a:extLst>
          </a:blip>
          <a:srcRect l="2562" t="8576" r="62596" b="51687"/>
          <a:stretch/>
        </p:blipFill>
        <p:spPr>
          <a:xfrm>
            <a:off x="6264773" y="1825922"/>
            <a:ext cx="2735643" cy="1603078"/>
          </a:xfrm>
          <a:prstGeom prst="rect">
            <a:avLst/>
          </a:prstGeom>
        </p:spPr>
      </p:pic>
      <p:sp>
        <p:nvSpPr>
          <p:cNvPr id="7" name="Rectangle 6">
            <a:extLst>
              <a:ext uri="{FF2B5EF4-FFF2-40B4-BE49-F238E27FC236}">
                <a16:creationId xmlns:a16="http://schemas.microsoft.com/office/drawing/2014/main" id="{68B2CD1C-3720-4729-B310-51AD33989F6A}"/>
              </a:ext>
            </a:extLst>
          </p:cNvPr>
          <p:cNvSpPr/>
          <p:nvPr/>
        </p:nvSpPr>
        <p:spPr>
          <a:xfrm>
            <a:off x="6340344" y="2267107"/>
            <a:ext cx="1178896" cy="340067"/>
          </a:xfrm>
          <a:prstGeom prst="rect">
            <a:avLst/>
          </a:prstGeom>
          <a:noFill/>
          <a:ln w="38100">
            <a:solidFill>
              <a:srgbClr val="B17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Text, letter&#10;&#10;Description automatically generated">
            <a:extLst>
              <a:ext uri="{FF2B5EF4-FFF2-40B4-BE49-F238E27FC236}">
                <a16:creationId xmlns:a16="http://schemas.microsoft.com/office/drawing/2014/main" id="{A7C19458-8432-4002-B085-7DB18BA8B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07" y="1690700"/>
            <a:ext cx="4725059" cy="2067213"/>
          </a:xfrm>
          <a:prstGeom prst="rect">
            <a:avLst/>
          </a:prstGeom>
        </p:spPr>
      </p:pic>
    </p:spTree>
    <p:extLst>
      <p:ext uri="{BB962C8B-B14F-4D97-AF65-F5344CB8AC3E}">
        <p14:creationId xmlns:p14="http://schemas.microsoft.com/office/powerpoint/2010/main" val="2686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A3D3-72DB-4D83-8178-E999A2867E71}"/>
              </a:ext>
            </a:extLst>
          </p:cNvPr>
          <p:cNvSpPr>
            <a:spLocks noGrp="1"/>
          </p:cNvSpPr>
          <p:nvPr>
            <p:ph type="title"/>
          </p:nvPr>
        </p:nvSpPr>
        <p:spPr/>
        <p:txBody>
          <a:bodyPr/>
          <a:lstStyle/>
          <a:p>
            <a:r>
              <a:rPr lang="en-US"/>
              <a:t>Snake Class</a:t>
            </a:r>
            <a:endParaRPr lang="en-GB"/>
          </a:p>
        </p:txBody>
      </p:sp>
      <p:sp>
        <p:nvSpPr>
          <p:cNvPr id="3" name="Content Placeholder 2">
            <a:extLst>
              <a:ext uri="{FF2B5EF4-FFF2-40B4-BE49-F238E27FC236}">
                <a16:creationId xmlns:a16="http://schemas.microsoft.com/office/drawing/2014/main" id="{C2B84226-957B-4002-BCAC-7B9B311EAD2C}"/>
              </a:ext>
            </a:extLst>
          </p:cNvPr>
          <p:cNvSpPr>
            <a:spLocks noGrp="1"/>
          </p:cNvSpPr>
          <p:nvPr>
            <p:ph idx="1"/>
          </p:nvPr>
        </p:nvSpPr>
        <p:spPr>
          <a:xfrm>
            <a:off x="203200" y="1671900"/>
            <a:ext cx="4172317" cy="4577759"/>
          </a:xfrm>
        </p:spPr>
        <p:txBody>
          <a:bodyPr/>
          <a:lstStyle/>
          <a:p>
            <a:pPr marL="0" indent="0">
              <a:buNone/>
            </a:pPr>
            <a:r>
              <a:rPr lang="en-US"/>
              <a:t>Within the constructor the attribute snake is assigned an instantiated turtle object which will act as the head of the snake.</a:t>
            </a:r>
          </a:p>
          <a:p>
            <a:pPr marL="0" indent="0">
              <a:buNone/>
            </a:pPr>
            <a:endParaRPr lang="en-US"/>
          </a:p>
          <a:p>
            <a:pPr marL="0" indent="0">
              <a:buNone/>
            </a:pPr>
            <a:r>
              <a:rPr lang="en-US"/>
              <a:t>The InitialiseSnake() method is called to setup basic settings. </a:t>
            </a:r>
            <a:endParaRPr lang="en-GB"/>
          </a:p>
        </p:txBody>
      </p:sp>
      <p:pic>
        <p:nvPicPr>
          <p:cNvPr id="5" name="Picture 4" descr="Text&#10;&#10;Description automatically generated">
            <a:extLst>
              <a:ext uri="{FF2B5EF4-FFF2-40B4-BE49-F238E27FC236}">
                <a16:creationId xmlns:a16="http://schemas.microsoft.com/office/drawing/2014/main" id="{881F3A44-3D96-4BF8-B229-8D0DE04D9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660" y="1671901"/>
            <a:ext cx="4858428" cy="4010585"/>
          </a:xfrm>
          <a:prstGeom prst="rect">
            <a:avLst/>
          </a:prstGeom>
        </p:spPr>
      </p:pic>
    </p:spTree>
    <p:extLst>
      <p:ext uri="{BB962C8B-B14F-4D97-AF65-F5344CB8AC3E}">
        <p14:creationId xmlns:p14="http://schemas.microsoft.com/office/powerpoint/2010/main" val="29532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A3D3-72DB-4D83-8178-E999A2867E71}"/>
              </a:ext>
            </a:extLst>
          </p:cNvPr>
          <p:cNvSpPr>
            <a:spLocks noGrp="1"/>
          </p:cNvSpPr>
          <p:nvPr>
            <p:ph type="title"/>
          </p:nvPr>
        </p:nvSpPr>
        <p:spPr/>
        <p:txBody>
          <a:bodyPr/>
          <a:lstStyle/>
          <a:p>
            <a:r>
              <a:rPr lang="en-US"/>
              <a:t>Snake Class</a:t>
            </a:r>
            <a:endParaRPr lang="en-GB"/>
          </a:p>
        </p:txBody>
      </p:sp>
      <p:sp>
        <p:nvSpPr>
          <p:cNvPr id="3" name="Content Placeholder 2">
            <a:extLst>
              <a:ext uri="{FF2B5EF4-FFF2-40B4-BE49-F238E27FC236}">
                <a16:creationId xmlns:a16="http://schemas.microsoft.com/office/drawing/2014/main" id="{C2B84226-957B-4002-BCAC-7B9B311EAD2C}"/>
              </a:ext>
            </a:extLst>
          </p:cNvPr>
          <p:cNvSpPr>
            <a:spLocks noGrp="1"/>
          </p:cNvSpPr>
          <p:nvPr>
            <p:ph idx="1"/>
          </p:nvPr>
        </p:nvSpPr>
        <p:spPr>
          <a:xfrm>
            <a:off x="203200" y="3831412"/>
            <a:ext cx="9454678" cy="2418247"/>
          </a:xfrm>
        </p:spPr>
        <p:txBody>
          <a:bodyPr>
            <a:normAutofit lnSpcReduction="10000"/>
          </a:bodyPr>
          <a:lstStyle/>
          <a:p>
            <a:pPr marL="0" indent="0">
              <a:buNone/>
            </a:pPr>
            <a:r>
              <a:rPr lang="en-US"/>
              <a:t>The snake head attribute (turtle object) will be represented by a square shape. The colour as before is up to you.  </a:t>
            </a:r>
          </a:p>
          <a:p>
            <a:pPr marL="0" indent="0">
              <a:buNone/>
            </a:pPr>
            <a:endParaRPr lang="en-US"/>
          </a:p>
          <a:p>
            <a:pPr marL="0" indent="0">
              <a:buNone/>
            </a:pPr>
            <a:r>
              <a:rPr lang="en-US"/>
              <a:t>We make use of the penup() method so that as the snake head moves it doesn’t leave any markings.  </a:t>
            </a:r>
            <a:endParaRPr lang="en-GB"/>
          </a:p>
        </p:txBody>
      </p:sp>
      <p:pic>
        <p:nvPicPr>
          <p:cNvPr id="5" name="Picture 4" descr="Text&#10;&#10;Description automatically generated">
            <a:extLst>
              <a:ext uri="{FF2B5EF4-FFF2-40B4-BE49-F238E27FC236}">
                <a16:creationId xmlns:a16="http://schemas.microsoft.com/office/drawing/2014/main" id="{881F3A44-3D96-4BF8-B229-8D0DE04D9060}"/>
              </a:ext>
            </a:extLst>
          </p:cNvPr>
          <p:cNvPicPr>
            <a:picLocks noChangeAspect="1"/>
          </p:cNvPicPr>
          <p:nvPr/>
        </p:nvPicPr>
        <p:blipFill rotWithShape="1">
          <a:blip r:embed="rId2">
            <a:extLst>
              <a:ext uri="{28A0092B-C50C-407E-A947-70E740481C1C}">
                <a14:useLocalDpi xmlns:a14="http://schemas.microsoft.com/office/drawing/2010/main" val="0"/>
              </a:ext>
            </a:extLst>
          </a:blip>
          <a:srcRect t="51772"/>
          <a:stretch/>
        </p:blipFill>
        <p:spPr>
          <a:xfrm>
            <a:off x="347686" y="1620514"/>
            <a:ext cx="4858428" cy="1934202"/>
          </a:xfrm>
          <a:prstGeom prst="rect">
            <a:avLst/>
          </a:prstGeom>
        </p:spPr>
      </p:pic>
      <p:sp>
        <p:nvSpPr>
          <p:cNvPr id="4" name="TextBox 3">
            <a:extLst>
              <a:ext uri="{FF2B5EF4-FFF2-40B4-BE49-F238E27FC236}">
                <a16:creationId xmlns:a16="http://schemas.microsoft.com/office/drawing/2014/main" id="{9BA327F6-F8E4-4AAC-9C66-41992EEFFFD5}"/>
              </a:ext>
            </a:extLst>
          </p:cNvPr>
          <p:cNvSpPr txBox="1"/>
          <p:nvPr/>
        </p:nvSpPr>
        <p:spPr>
          <a:xfrm>
            <a:off x="6750905" y="1734450"/>
            <a:ext cx="2489977" cy="369332"/>
          </a:xfrm>
          <a:prstGeom prst="rect">
            <a:avLst/>
          </a:prstGeom>
          <a:noFill/>
          <a:ln>
            <a:solidFill>
              <a:schemeClr val="accent4"/>
            </a:solidFill>
          </a:ln>
        </p:spPr>
        <p:txBody>
          <a:bodyPr wrap="none" rtlCol="0">
            <a:spAutoFit/>
          </a:bodyPr>
          <a:lstStyle/>
          <a:p>
            <a:r>
              <a:rPr lang="en-US">
                <a:solidFill>
                  <a:schemeClr val="accent5">
                    <a:lumMod val="60000"/>
                    <a:lumOff val="40000"/>
                  </a:schemeClr>
                </a:solidFill>
              </a:rPr>
              <a:t>Initial position on screen</a:t>
            </a:r>
            <a:endParaRPr lang="en-GB">
              <a:solidFill>
                <a:schemeClr val="accent5">
                  <a:lumMod val="60000"/>
                  <a:lumOff val="40000"/>
                </a:schemeClr>
              </a:solidFill>
            </a:endParaRPr>
          </a:p>
        </p:txBody>
      </p:sp>
      <p:cxnSp>
        <p:nvCxnSpPr>
          <p:cNvPr id="7" name="Straight Arrow Connector 6">
            <a:extLst>
              <a:ext uri="{FF2B5EF4-FFF2-40B4-BE49-F238E27FC236}">
                <a16:creationId xmlns:a16="http://schemas.microsoft.com/office/drawing/2014/main" id="{499AE502-BB78-4EDB-8608-E87CFEC79845}"/>
              </a:ext>
            </a:extLst>
          </p:cNvPr>
          <p:cNvCxnSpPr>
            <a:cxnSpLocks/>
            <a:stCxn id="4" idx="1"/>
          </p:cNvCxnSpPr>
          <p:nvPr/>
        </p:nvCxnSpPr>
        <p:spPr>
          <a:xfrm flipH="1">
            <a:off x="4271554" y="1919116"/>
            <a:ext cx="2479351" cy="115233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25DE61-E67B-42BC-A5CC-52521F07963C}"/>
              </a:ext>
            </a:extLst>
          </p:cNvPr>
          <p:cNvSpPr txBox="1"/>
          <p:nvPr/>
        </p:nvSpPr>
        <p:spPr>
          <a:xfrm>
            <a:off x="7142791" y="2286447"/>
            <a:ext cx="1824861" cy="1477328"/>
          </a:xfrm>
          <a:prstGeom prst="rect">
            <a:avLst/>
          </a:prstGeom>
          <a:noFill/>
          <a:ln>
            <a:solidFill>
              <a:srgbClr val="B17ED8"/>
            </a:solidFill>
          </a:ln>
        </p:spPr>
        <p:txBody>
          <a:bodyPr wrap="square" rtlCol="0">
            <a:spAutoFit/>
          </a:bodyPr>
          <a:lstStyle/>
          <a:p>
            <a:r>
              <a:rPr lang="en-US">
                <a:solidFill>
                  <a:schemeClr val="accent5">
                    <a:lumMod val="60000"/>
                    <a:lumOff val="40000"/>
                  </a:schemeClr>
                </a:solidFill>
              </a:rPr>
              <a:t>Flag variable used ot later ensure the snake head does not move.</a:t>
            </a:r>
            <a:endParaRPr lang="en-GB">
              <a:solidFill>
                <a:schemeClr val="accent5">
                  <a:lumMod val="60000"/>
                  <a:lumOff val="40000"/>
                </a:schemeClr>
              </a:solidFill>
            </a:endParaRPr>
          </a:p>
        </p:txBody>
      </p:sp>
      <p:cxnSp>
        <p:nvCxnSpPr>
          <p:cNvPr id="11" name="Straight Arrow Connector 10">
            <a:extLst>
              <a:ext uri="{FF2B5EF4-FFF2-40B4-BE49-F238E27FC236}">
                <a16:creationId xmlns:a16="http://schemas.microsoft.com/office/drawing/2014/main" id="{32861A94-D2E0-4DA4-A252-446A14679099}"/>
              </a:ext>
            </a:extLst>
          </p:cNvPr>
          <p:cNvCxnSpPr>
            <a:cxnSpLocks/>
            <a:stCxn id="9" idx="1"/>
          </p:cNvCxnSpPr>
          <p:nvPr/>
        </p:nvCxnSpPr>
        <p:spPr>
          <a:xfrm flipH="1">
            <a:off x="4905103" y="3025111"/>
            <a:ext cx="2237688" cy="355003"/>
          </a:xfrm>
          <a:prstGeom prst="straightConnector1">
            <a:avLst/>
          </a:prstGeom>
          <a:ln w="28575">
            <a:solidFill>
              <a:srgbClr val="B17ED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95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049A-F00D-488D-932C-70DFAEE5000C}"/>
              </a:ext>
            </a:extLst>
          </p:cNvPr>
          <p:cNvSpPr>
            <a:spLocks noGrp="1"/>
          </p:cNvSpPr>
          <p:nvPr>
            <p:ph type="title"/>
          </p:nvPr>
        </p:nvSpPr>
        <p:spPr/>
        <p:txBody>
          <a:bodyPr/>
          <a:lstStyle/>
          <a:p>
            <a:r>
              <a:rPr lang="en-US"/>
              <a:t>Import the Objects file </a:t>
            </a:r>
            <a:endParaRPr lang="en-GB"/>
          </a:p>
        </p:txBody>
      </p:sp>
      <p:sp>
        <p:nvSpPr>
          <p:cNvPr id="3" name="Content Placeholder 2">
            <a:extLst>
              <a:ext uri="{FF2B5EF4-FFF2-40B4-BE49-F238E27FC236}">
                <a16:creationId xmlns:a16="http://schemas.microsoft.com/office/drawing/2014/main" id="{5BA491C8-2E48-431E-B13B-57AD38FEF829}"/>
              </a:ext>
            </a:extLst>
          </p:cNvPr>
          <p:cNvSpPr>
            <a:spLocks noGrp="1"/>
          </p:cNvSpPr>
          <p:nvPr>
            <p:ph idx="1"/>
          </p:nvPr>
        </p:nvSpPr>
        <p:spPr>
          <a:xfrm>
            <a:off x="203200" y="3756991"/>
            <a:ext cx="9609873" cy="2419972"/>
          </a:xfrm>
        </p:spPr>
        <p:txBody>
          <a:bodyPr/>
          <a:lstStyle/>
          <a:p>
            <a:pPr marL="0" indent="0">
              <a:buNone/>
            </a:pPr>
            <a:r>
              <a:rPr lang="en-US"/>
              <a:t>At the top of the World.py file don’t forget to ‘import all’ from your objects.py file</a:t>
            </a:r>
          </a:p>
          <a:p>
            <a:pPr marL="0" indent="0">
              <a:buNone/>
            </a:pPr>
            <a:endParaRPr lang="en-US"/>
          </a:p>
          <a:p>
            <a:pPr marL="0" indent="0">
              <a:buNone/>
            </a:pPr>
            <a:r>
              <a:rPr lang="en-US"/>
              <a:t>If you have used different file names will need to adapt the code.</a:t>
            </a:r>
            <a:endParaRPr lang="en-GB"/>
          </a:p>
        </p:txBody>
      </p:sp>
      <p:pic>
        <p:nvPicPr>
          <p:cNvPr id="5" name="Picture 4" descr="Text&#10;&#10;Description automatically generated">
            <a:extLst>
              <a:ext uri="{FF2B5EF4-FFF2-40B4-BE49-F238E27FC236}">
                <a16:creationId xmlns:a16="http://schemas.microsoft.com/office/drawing/2014/main" id="{F34BDA40-9075-4E43-AE8D-A07E1D2EC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877" y="1937453"/>
            <a:ext cx="3654935" cy="1163556"/>
          </a:xfrm>
          <a:prstGeom prst="rect">
            <a:avLst/>
          </a:prstGeom>
        </p:spPr>
      </p:pic>
    </p:spTree>
    <p:extLst>
      <p:ext uri="{BB962C8B-B14F-4D97-AF65-F5344CB8AC3E}">
        <p14:creationId xmlns:p14="http://schemas.microsoft.com/office/powerpoint/2010/main" val="2498687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8D8F-E640-44EE-9B28-2C47CF2C2E9F}"/>
              </a:ext>
            </a:extLst>
          </p:cNvPr>
          <p:cNvSpPr>
            <a:spLocks noGrp="1"/>
          </p:cNvSpPr>
          <p:nvPr>
            <p:ph type="title"/>
          </p:nvPr>
        </p:nvSpPr>
        <p:spPr/>
        <p:txBody>
          <a:bodyPr/>
          <a:lstStyle/>
          <a:p>
            <a:r>
              <a:rPr lang="en-US"/>
              <a:t>Game Loops</a:t>
            </a:r>
            <a:endParaRPr lang="en-GB"/>
          </a:p>
        </p:txBody>
      </p:sp>
      <p:sp>
        <p:nvSpPr>
          <p:cNvPr id="3" name="Content Placeholder 2">
            <a:extLst>
              <a:ext uri="{FF2B5EF4-FFF2-40B4-BE49-F238E27FC236}">
                <a16:creationId xmlns:a16="http://schemas.microsoft.com/office/drawing/2014/main" id="{D1985B59-5E64-4229-B564-9C11982DA13C}"/>
              </a:ext>
            </a:extLst>
          </p:cNvPr>
          <p:cNvSpPr>
            <a:spLocks noGrp="1"/>
          </p:cNvSpPr>
          <p:nvPr>
            <p:ph idx="1"/>
          </p:nvPr>
        </p:nvSpPr>
        <p:spPr>
          <a:xfrm>
            <a:off x="203200" y="1825625"/>
            <a:ext cx="5093789" cy="4351338"/>
          </a:xfrm>
        </p:spPr>
        <p:txBody>
          <a:bodyPr>
            <a:normAutofit fontScale="92500" lnSpcReduction="20000"/>
          </a:bodyPr>
          <a:lstStyle/>
          <a:p>
            <a:pPr marL="0" indent="0">
              <a:buNone/>
            </a:pPr>
            <a:r>
              <a:rPr lang="en-US"/>
              <a:t>All games have a game loop. The game loop runs continuously and checks listens for user input and acts on it, Updates all objects in the game, Renders all objects in the game</a:t>
            </a:r>
          </a:p>
          <a:p>
            <a:pPr marL="0" indent="0">
              <a:buNone/>
            </a:pPr>
            <a:endParaRPr lang="en-US"/>
          </a:p>
          <a:p>
            <a:pPr marL="0" indent="0">
              <a:buNone/>
            </a:pPr>
            <a:r>
              <a:rPr lang="en-US">
                <a:solidFill>
                  <a:schemeClr val="accent4"/>
                </a:solidFill>
              </a:rPr>
              <a:t>The Program only exits the game loop once the game has ended, at which point the game may record data such as scores, handle garbage collection (releasing memory used by game objects) and end</a:t>
            </a:r>
          </a:p>
          <a:p>
            <a:pPr marL="0" indent="0">
              <a:buNone/>
            </a:pPr>
            <a:endParaRPr lang="en-US"/>
          </a:p>
          <a:p>
            <a:pPr marL="0" indent="0">
              <a:buNone/>
            </a:pPr>
            <a:endParaRPr lang="en-GB"/>
          </a:p>
        </p:txBody>
      </p:sp>
      <p:pic>
        <p:nvPicPr>
          <p:cNvPr id="5" name="Picture 4" descr="Diagram&#10;&#10;Description automatically generated">
            <a:extLst>
              <a:ext uri="{FF2B5EF4-FFF2-40B4-BE49-F238E27FC236}">
                <a16:creationId xmlns:a16="http://schemas.microsoft.com/office/drawing/2014/main" id="{20FC64F6-5B3B-4078-8250-52449BBD0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306" y="1825625"/>
            <a:ext cx="3370656" cy="4432643"/>
          </a:xfrm>
          <a:prstGeom prst="rect">
            <a:avLst/>
          </a:prstGeom>
        </p:spPr>
      </p:pic>
    </p:spTree>
    <p:extLst>
      <p:ext uri="{BB962C8B-B14F-4D97-AF65-F5344CB8AC3E}">
        <p14:creationId xmlns:p14="http://schemas.microsoft.com/office/powerpoint/2010/main" val="6913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89A1-B194-4BC4-984D-2F592A74AB82}"/>
              </a:ext>
            </a:extLst>
          </p:cNvPr>
          <p:cNvSpPr>
            <a:spLocks noGrp="1"/>
          </p:cNvSpPr>
          <p:nvPr>
            <p:ph type="title"/>
          </p:nvPr>
        </p:nvSpPr>
        <p:spPr/>
        <p:txBody>
          <a:bodyPr/>
          <a:lstStyle/>
          <a:p>
            <a:r>
              <a:rPr lang="en-US"/>
              <a:t>RunGame()</a:t>
            </a:r>
            <a:endParaRPr lang="en-GB"/>
          </a:p>
        </p:txBody>
      </p:sp>
      <p:sp>
        <p:nvSpPr>
          <p:cNvPr id="3" name="Content Placeholder 2">
            <a:extLst>
              <a:ext uri="{FF2B5EF4-FFF2-40B4-BE49-F238E27FC236}">
                <a16:creationId xmlns:a16="http://schemas.microsoft.com/office/drawing/2014/main" id="{3C38CDB4-E66A-4A02-8A0A-FED12B13B878}"/>
              </a:ext>
            </a:extLst>
          </p:cNvPr>
          <p:cNvSpPr>
            <a:spLocks noGrp="1"/>
          </p:cNvSpPr>
          <p:nvPr>
            <p:ph idx="1"/>
          </p:nvPr>
        </p:nvSpPr>
        <p:spPr>
          <a:xfrm>
            <a:off x="203200" y="3864507"/>
            <a:ext cx="9441383" cy="2312455"/>
          </a:xfrm>
        </p:spPr>
        <p:txBody>
          <a:bodyPr>
            <a:normAutofit fontScale="92500" lnSpcReduction="10000"/>
          </a:bodyPr>
          <a:lstStyle/>
          <a:p>
            <a:pPr marL="0" indent="0">
              <a:buNone/>
            </a:pPr>
            <a:r>
              <a:rPr lang="en-US"/>
              <a:t>In our GameWorld class we need to add our method to run the game.</a:t>
            </a:r>
          </a:p>
          <a:p>
            <a:pPr marL="0" indent="0">
              <a:buNone/>
            </a:pPr>
            <a:endParaRPr lang="en-US"/>
          </a:p>
          <a:p>
            <a:pPr marL="0" indent="0">
              <a:buNone/>
            </a:pPr>
            <a:r>
              <a:rPr lang="en-US"/>
              <a:t>The purpose of this method is initiate the game loop. At this point our main loop is very minimalistic and will just update the screen.</a:t>
            </a:r>
            <a:endParaRPr lang="en-GB"/>
          </a:p>
        </p:txBody>
      </p:sp>
      <p:pic>
        <p:nvPicPr>
          <p:cNvPr id="5" name="Picture 4" descr="Text&#10;&#10;Description automatically generated">
            <a:extLst>
              <a:ext uri="{FF2B5EF4-FFF2-40B4-BE49-F238E27FC236}">
                <a16:creationId xmlns:a16="http://schemas.microsoft.com/office/drawing/2014/main" id="{4A33B21B-479D-40C3-A85E-DC8865AEA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437" y="1718834"/>
            <a:ext cx="4867800" cy="1603375"/>
          </a:xfrm>
          <a:prstGeom prst="rect">
            <a:avLst/>
          </a:prstGeom>
        </p:spPr>
      </p:pic>
    </p:spTree>
    <p:extLst>
      <p:ext uri="{BB962C8B-B14F-4D97-AF65-F5344CB8AC3E}">
        <p14:creationId xmlns:p14="http://schemas.microsoft.com/office/powerpoint/2010/main" val="4262674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934A-5510-4728-9B5A-778E807AB89C}"/>
              </a:ext>
            </a:extLst>
          </p:cNvPr>
          <p:cNvSpPr>
            <a:spLocks noGrp="1"/>
          </p:cNvSpPr>
          <p:nvPr>
            <p:ph type="title"/>
          </p:nvPr>
        </p:nvSpPr>
        <p:spPr/>
        <p:txBody>
          <a:bodyPr/>
          <a:lstStyle/>
          <a:p>
            <a:r>
              <a:rPr lang="en-US"/>
              <a:t>Running Game</a:t>
            </a:r>
            <a:endParaRPr lang="en-GB"/>
          </a:p>
        </p:txBody>
      </p:sp>
      <p:sp>
        <p:nvSpPr>
          <p:cNvPr id="3" name="Content Placeholder 2">
            <a:extLst>
              <a:ext uri="{FF2B5EF4-FFF2-40B4-BE49-F238E27FC236}">
                <a16:creationId xmlns:a16="http://schemas.microsoft.com/office/drawing/2014/main" id="{73A57BF7-1B11-413C-9473-4DFCD88D9E1B}"/>
              </a:ext>
            </a:extLst>
          </p:cNvPr>
          <p:cNvSpPr>
            <a:spLocks noGrp="1"/>
          </p:cNvSpPr>
          <p:nvPr>
            <p:ph idx="1"/>
          </p:nvPr>
        </p:nvSpPr>
        <p:spPr>
          <a:xfrm>
            <a:off x="203201" y="1825625"/>
            <a:ext cx="4623525" cy="4351338"/>
          </a:xfrm>
        </p:spPr>
        <p:txBody>
          <a:bodyPr/>
          <a:lstStyle/>
          <a:p>
            <a:pPr marL="0" indent="0">
              <a:buNone/>
            </a:pPr>
            <a:r>
              <a:rPr lang="en-US"/>
              <a:t>When you run the game it should simply display the snake (a square)</a:t>
            </a:r>
            <a:endParaRPr lang="en-GB"/>
          </a:p>
        </p:txBody>
      </p:sp>
      <p:pic>
        <p:nvPicPr>
          <p:cNvPr id="5" name="Picture 4" descr="Shape, square&#10;&#10;Description automatically generated">
            <a:extLst>
              <a:ext uri="{FF2B5EF4-FFF2-40B4-BE49-F238E27FC236}">
                <a16:creationId xmlns:a16="http://schemas.microsoft.com/office/drawing/2014/main" id="{61103B89-2244-45F0-95EB-9847A93D8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640" y="1637620"/>
            <a:ext cx="4375271" cy="4539343"/>
          </a:xfrm>
          <a:prstGeom prst="rect">
            <a:avLst/>
          </a:prstGeom>
        </p:spPr>
      </p:pic>
    </p:spTree>
    <p:extLst>
      <p:ext uri="{BB962C8B-B14F-4D97-AF65-F5344CB8AC3E}">
        <p14:creationId xmlns:p14="http://schemas.microsoft.com/office/powerpoint/2010/main" val="211818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5C31-71A7-4FEE-8599-05BEEEF82C41}"/>
              </a:ext>
            </a:extLst>
          </p:cNvPr>
          <p:cNvSpPr>
            <a:spLocks noGrp="1"/>
          </p:cNvSpPr>
          <p:nvPr>
            <p:ph type="title"/>
          </p:nvPr>
        </p:nvSpPr>
        <p:spPr/>
        <p:txBody>
          <a:bodyPr/>
          <a:lstStyle/>
          <a:p>
            <a:r>
              <a:rPr lang="en-US"/>
              <a:t>Movement</a:t>
            </a:r>
            <a:endParaRPr lang="en-GB"/>
          </a:p>
        </p:txBody>
      </p:sp>
      <p:sp>
        <p:nvSpPr>
          <p:cNvPr id="3" name="Content Placeholder 2">
            <a:extLst>
              <a:ext uri="{FF2B5EF4-FFF2-40B4-BE49-F238E27FC236}">
                <a16:creationId xmlns:a16="http://schemas.microsoft.com/office/drawing/2014/main" id="{A4E53686-6F6E-44D9-A63E-49937C384A92}"/>
              </a:ext>
            </a:extLst>
          </p:cNvPr>
          <p:cNvSpPr>
            <a:spLocks noGrp="1"/>
          </p:cNvSpPr>
          <p:nvPr>
            <p:ph idx="1"/>
          </p:nvPr>
        </p:nvSpPr>
        <p:spPr>
          <a:xfrm>
            <a:off x="203201" y="3902765"/>
            <a:ext cx="9291982" cy="2274198"/>
          </a:xfrm>
        </p:spPr>
        <p:txBody>
          <a:bodyPr>
            <a:normAutofit fontScale="85000" lnSpcReduction="20000"/>
          </a:bodyPr>
          <a:lstStyle/>
          <a:p>
            <a:pPr marL="0" indent="0">
              <a:buNone/>
            </a:pPr>
            <a:r>
              <a:rPr lang="en-US"/>
              <a:t>Our program needs to listen for keyboard events so it knows when the user wants to move the snake in a particular direction. </a:t>
            </a:r>
          </a:p>
          <a:p>
            <a:pPr marL="0" indent="0">
              <a:buNone/>
            </a:pPr>
            <a:endParaRPr lang="en-US"/>
          </a:p>
          <a:p>
            <a:pPr marL="0" indent="0">
              <a:buNone/>
            </a:pPr>
            <a:r>
              <a:rPr lang="en-US"/>
              <a:t>There is a quite a lot going on behind the code with the Turtle library. Essentially the screen component listens for when a key is pressed. If it happens to be an UP arrow key it calls the method of the </a:t>
            </a:r>
            <a:r>
              <a:rPr lang="en-US">
                <a:solidFill>
                  <a:schemeClr val="accent6"/>
                </a:solidFill>
              </a:rPr>
              <a:t>snake class </a:t>
            </a:r>
            <a:r>
              <a:rPr lang="en-US">
                <a:solidFill>
                  <a:schemeClr val="accent2"/>
                </a:solidFill>
              </a:rPr>
              <a:t>go_up()</a:t>
            </a:r>
            <a:endParaRPr lang="en-GB">
              <a:solidFill>
                <a:schemeClr val="accent2"/>
              </a:solidFill>
            </a:endParaRPr>
          </a:p>
        </p:txBody>
      </p:sp>
      <p:pic>
        <p:nvPicPr>
          <p:cNvPr id="7" name="Picture 6" descr="Text, letter&#10;&#10;Description automatically generated">
            <a:extLst>
              <a:ext uri="{FF2B5EF4-FFF2-40B4-BE49-F238E27FC236}">
                <a16:creationId xmlns:a16="http://schemas.microsoft.com/office/drawing/2014/main" id="{1412C712-37D6-4049-878F-EFCFCB4B8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407" y="1687672"/>
            <a:ext cx="6287377" cy="1667108"/>
          </a:xfrm>
          <a:prstGeom prst="rect">
            <a:avLst/>
          </a:prstGeom>
        </p:spPr>
      </p:pic>
      <p:sp>
        <p:nvSpPr>
          <p:cNvPr id="8" name="TextBox 7">
            <a:extLst>
              <a:ext uri="{FF2B5EF4-FFF2-40B4-BE49-F238E27FC236}">
                <a16:creationId xmlns:a16="http://schemas.microsoft.com/office/drawing/2014/main" id="{DA72F87D-2204-43D0-827F-CEDBA9C15A4F}"/>
              </a:ext>
            </a:extLst>
          </p:cNvPr>
          <p:cNvSpPr txBox="1"/>
          <p:nvPr/>
        </p:nvSpPr>
        <p:spPr>
          <a:xfrm>
            <a:off x="5366085" y="915581"/>
            <a:ext cx="3555332" cy="1200329"/>
          </a:xfrm>
          <a:prstGeom prst="rect">
            <a:avLst/>
          </a:prstGeom>
          <a:solidFill>
            <a:schemeClr val="accent4"/>
          </a:solidFill>
        </p:spPr>
        <p:txBody>
          <a:bodyPr wrap="square" rtlCol="0">
            <a:spAutoFit/>
          </a:bodyPr>
          <a:lstStyle/>
          <a:p>
            <a:r>
              <a:rPr lang="en-US"/>
              <a:t>Brackets are intentionally missing from the method names.</a:t>
            </a:r>
          </a:p>
          <a:p>
            <a:endParaRPr lang="en-US"/>
          </a:p>
          <a:p>
            <a:r>
              <a:rPr lang="en-US"/>
              <a:t>This is a feature of the turtle libray</a:t>
            </a:r>
            <a:endParaRPr lang="en-GB"/>
          </a:p>
        </p:txBody>
      </p:sp>
    </p:spTree>
    <p:extLst>
      <p:ext uri="{BB962C8B-B14F-4D97-AF65-F5344CB8AC3E}">
        <p14:creationId xmlns:p14="http://schemas.microsoft.com/office/powerpoint/2010/main" val="1452426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4A42-AEA0-4D89-964D-C0B9EF281361}"/>
              </a:ext>
            </a:extLst>
          </p:cNvPr>
          <p:cNvSpPr>
            <a:spLocks noGrp="1"/>
          </p:cNvSpPr>
          <p:nvPr>
            <p:ph type="title"/>
          </p:nvPr>
        </p:nvSpPr>
        <p:spPr/>
        <p:txBody>
          <a:bodyPr/>
          <a:lstStyle/>
          <a:p>
            <a:r>
              <a:rPr lang="en-US"/>
              <a:t>Movement</a:t>
            </a:r>
            <a:endParaRPr lang="en-GB"/>
          </a:p>
        </p:txBody>
      </p:sp>
      <p:sp>
        <p:nvSpPr>
          <p:cNvPr id="3" name="Content Placeholder 2">
            <a:extLst>
              <a:ext uri="{FF2B5EF4-FFF2-40B4-BE49-F238E27FC236}">
                <a16:creationId xmlns:a16="http://schemas.microsoft.com/office/drawing/2014/main" id="{93C8C3B7-4D34-4B7E-A5C2-E2CFB4CFDBB0}"/>
              </a:ext>
            </a:extLst>
          </p:cNvPr>
          <p:cNvSpPr>
            <a:spLocks noGrp="1"/>
          </p:cNvSpPr>
          <p:nvPr>
            <p:ph idx="1"/>
          </p:nvPr>
        </p:nvSpPr>
        <p:spPr>
          <a:xfrm>
            <a:off x="203200" y="1825625"/>
            <a:ext cx="4918765" cy="4351338"/>
          </a:xfrm>
        </p:spPr>
        <p:txBody>
          <a:bodyPr>
            <a:normAutofit lnSpcReduction="10000"/>
          </a:bodyPr>
          <a:lstStyle/>
          <a:p>
            <a:pPr marL="0" indent="0">
              <a:buNone/>
            </a:pPr>
            <a:r>
              <a:rPr lang="en-US"/>
              <a:t>Looking at these methods that are called by the previous code on a specific key press we can see they set the direction the snake should go in.</a:t>
            </a:r>
          </a:p>
          <a:p>
            <a:pPr marL="0" indent="0">
              <a:buNone/>
            </a:pPr>
            <a:endParaRPr lang="en-US"/>
          </a:p>
          <a:p>
            <a:pPr marL="0" indent="0">
              <a:buNone/>
            </a:pPr>
            <a:r>
              <a:rPr lang="en-US"/>
              <a:t>They do check the snake isn’t going in the opposite direction first as you can do a 180 degree turn in snake.</a:t>
            </a:r>
            <a:endParaRPr lang="en-GB"/>
          </a:p>
        </p:txBody>
      </p:sp>
      <p:pic>
        <p:nvPicPr>
          <p:cNvPr id="5" name="Picture 4" descr="Text&#10;&#10;Description automatically generated">
            <a:extLst>
              <a:ext uri="{FF2B5EF4-FFF2-40B4-BE49-F238E27FC236}">
                <a16:creationId xmlns:a16="http://schemas.microsoft.com/office/drawing/2014/main" id="{6D112ABE-526F-4137-9DBF-25CBF4A9D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148" y="2129875"/>
            <a:ext cx="6483026" cy="3060310"/>
          </a:xfrm>
          <a:prstGeom prst="rect">
            <a:avLst/>
          </a:prstGeom>
        </p:spPr>
      </p:pic>
    </p:spTree>
    <p:extLst>
      <p:ext uri="{BB962C8B-B14F-4D97-AF65-F5344CB8AC3E}">
        <p14:creationId xmlns:p14="http://schemas.microsoft.com/office/powerpoint/2010/main" val="46960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4A42-AEA0-4D89-964D-C0B9EF281361}"/>
              </a:ext>
            </a:extLst>
          </p:cNvPr>
          <p:cNvSpPr>
            <a:spLocks noGrp="1"/>
          </p:cNvSpPr>
          <p:nvPr>
            <p:ph type="title"/>
          </p:nvPr>
        </p:nvSpPr>
        <p:spPr/>
        <p:txBody>
          <a:bodyPr/>
          <a:lstStyle/>
          <a:p>
            <a:r>
              <a:rPr lang="en-US"/>
              <a:t>Movement</a:t>
            </a:r>
            <a:endParaRPr lang="en-GB"/>
          </a:p>
        </p:txBody>
      </p:sp>
      <p:sp>
        <p:nvSpPr>
          <p:cNvPr id="3" name="Content Placeholder 2">
            <a:extLst>
              <a:ext uri="{FF2B5EF4-FFF2-40B4-BE49-F238E27FC236}">
                <a16:creationId xmlns:a16="http://schemas.microsoft.com/office/drawing/2014/main" id="{93C8C3B7-4D34-4B7E-A5C2-E2CFB4CFDBB0}"/>
              </a:ext>
            </a:extLst>
          </p:cNvPr>
          <p:cNvSpPr>
            <a:spLocks noGrp="1"/>
          </p:cNvSpPr>
          <p:nvPr>
            <p:ph idx="1"/>
          </p:nvPr>
        </p:nvSpPr>
        <p:spPr>
          <a:xfrm>
            <a:off x="203200" y="1825625"/>
            <a:ext cx="4918765" cy="4351338"/>
          </a:xfrm>
        </p:spPr>
        <p:txBody>
          <a:bodyPr>
            <a:normAutofit lnSpcReduction="10000"/>
          </a:bodyPr>
          <a:lstStyle/>
          <a:p>
            <a:pPr marL="0" indent="0">
              <a:buNone/>
            </a:pPr>
            <a:r>
              <a:rPr lang="en-US"/>
              <a:t>Looking at the snakes move function we can see that the direction to move in is first checked. </a:t>
            </a:r>
          </a:p>
          <a:p>
            <a:pPr marL="0" indent="0">
              <a:buNone/>
            </a:pPr>
            <a:endParaRPr lang="en-US"/>
          </a:p>
          <a:p>
            <a:pPr marL="0" indent="0">
              <a:buNone/>
            </a:pPr>
            <a:r>
              <a:rPr lang="en-US"/>
              <a:t>For example, if UP has been pressed, we update the y co-ordinate of the snake to be current y + 20 – causing the snake to move up by 20 places.</a:t>
            </a:r>
            <a:endParaRPr lang="en-GB"/>
          </a:p>
        </p:txBody>
      </p:sp>
      <p:pic>
        <p:nvPicPr>
          <p:cNvPr id="8" name="Picture 7" descr="Text&#10;&#10;Description automatically generated">
            <a:extLst>
              <a:ext uri="{FF2B5EF4-FFF2-40B4-BE49-F238E27FC236}">
                <a16:creationId xmlns:a16="http://schemas.microsoft.com/office/drawing/2014/main" id="{711F389A-4AD3-44F1-827F-3B48C61EF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574" y="1610185"/>
            <a:ext cx="5934903" cy="4782217"/>
          </a:xfrm>
          <a:prstGeom prst="rect">
            <a:avLst/>
          </a:prstGeom>
        </p:spPr>
      </p:pic>
    </p:spTree>
    <p:extLst>
      <p:ext uri="{BB962C8B-B14F-4D97-AF65-F5344CB8AC3E}">
        <p14:creationId xmlns:p14="http://schemas.microsoft.com/office/powerpoint/2010/main" val="41882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28CC-A438-4103-9527-807B5A73516F}"/>
              </a:ext>
            </a:extLst>
          </p:cNvPr>
          <p:cNvSpPr>
            <a:spLocks noGrp="1"/>
          </p:cNvSpPr>
          <p:nvPr>
            <p:ph type="title"/>
          </p:nvPr>
        </p:nvSpPr>
        <p:spPr/>
        <p:txBody>
          <a:bodyPr/>
          <a:lstStyle/>
          <a:p>
            <a:r>
              <a:rPr lang="en-US"/>
              <a:t>AQA A Level NEA</a:t>
            </a:r>
            <a:endParaRPr lang="en-GB"/>
          </a:p>
        </p:txBody>
      </p:sp>
      <p:sp>
        <p:nvSpPr>
          <p:cNvPr id="3" name="Content Placeholder 2">
            <a:extLst>
              <a:ext uri="{FF2B5EF4-FFF2-40B4-BE49-F238E27FC236}">
                <a16:creationId xmlns:a16="http://schemas.microsoft.com/office/drawing/2014/main" id="{399C9C91-43D4-454E-8A97-DC6633A4EFF7}"/>
              </a:ext>
            </a:extLst>
          </p:cNvPr>
          <p:cNvSpPr>
            <a:spLocks noGrp="1"/>
          </p:cNvSpPr>
          <p:nvPr>
            <p:ph idx="1"/>
          </p:nvPr>
        </p:nvSpPr>
        <p:spPr>
          <a:xfrm>
            <a:off x="6096000" y="1825625"/>
            <a:ext cx="3717073" cy="4351338"/>
          </a:xfrm>
        </p:spPr>
        <p:txBody>
          <a:bodyPr>
            <a:normAutofit fontScale="70000" lnSpcReduction="20000"/>
          </a:bodyPr>
          <a:lstStyle/>
          <a:p>
            <a:pPr marL="0" indent="0">
              <a:buNone/>
            </a:pPr>
            <a:r>
              <a:rPr lang="en-US"/>
              <a:t>This example of the Snake game </a:t>
            </a:r>
            <a:r>
              <a:rPr lang="en-US">
                <a:solidFill>
                  <a:srgbClr val="FF0000"/>
                </a:solidFill>
              </a:rPr>
              <a:t>will not meet</a:t>
            </a:r>
            <a:r>
              <a:rPr lang="en-US"/>
              <a:t> A Level Standard. It will involve some OOP but this is mainly simplistic and based around structuring the game. </a:t>
            </a:r>
          </a:p>
          <a:p>
            <a:pPr marL="0" indent="0">
              <a:buNone/>
            </a:pPr>
            <a:endParaRPr lang="en-US"/>
          </a:p>
          <a:p>
            <a:pPr marL="0" indent="0">
              <a:buNone/>
            </a:pPr>
            <a:r>
              <a:rPr lang="en-US"/>
              <a:t>There are no algorithms involving OOP that would meet the criteria for Table A.</a:t>
            </a:r>
          </a:p>
          <a:p>
            <a:pPr marL="0" indent="0">
              <a:buNone/>
            </a:pPr>
            <a:endParaRPr lang="en-US"/>
          </a:p>
          <a:p>
            <a:pPr marL="0" indent="0">
              <a:buNone/>
            </a:pPr>
            <a:r>
              <a:rPr lang="en-US"/>
              <a:t>However, it will hopefully help you to appreciate how to set up an application/game using OOP which would generate </a:t>
            </a:r>
            <a:r>
              <a:rPr lang="en-US">
                <a:solidFill>
                  <a:schemeClr val="accent2">
                    <a:lumMod val="60000"/>
                    <a:lumOff val="40000"/>
                  </a:schemeClr>
                </a:solidFill>
              </a:rPr>
              <a:t>some</a:t>
            </a:r>
            <a:r>
              <a:rPr lang="en-US"/>
              <a:t> marks. </a:t>
            </a:r>
            <a:endParaRPr lang="en-GB"/>
          </a:p>
        </p:txBody>
      </p:sp>
      <p:pic>
        <p:nvPicPr>
          <p:cNvPr id="4" name="Content Placeholder 4">
            <a:extLst>
              <a:ext uri="{FF2B5EF4-FFF2-40B4-BE49-F238E27FC236}">
                <a16:creationId xmlns:a16="http://schemas.microsoft.com/office/drawing/2014/main" id="{5D5EA4D6-87AE-4CCF-B3D1-3F9DE1B0F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1602265"/>
            <a:ext cx="5676634" cy="4798057"/>
          </a:xfrm>
          <a:prstGeom prst="rect">
            <a:avLst/>
          </a:prstGeom>
        </p:spPr>
      </p:pic>
      <p:sp>
        <p:nvSpPr>
          <p:cNvPr id="5" name="Rectangle 4">
            <a:extLst>
              <a:ext uri="{FF2B5EF4-FFF2-40B4-BE49-F238E27FC236}">
                <a16:creationId xmlns:a16="http://schemas.microsoft.com/office/drawing/2014/main" id="{268949D5-9C7D-4FE4-A73A-BD4865F3E339}"/>
              </a:ext>
            </a:extLst>
          </p:cNvPr>
          <p:cNvSpPr/>
          <p:nvPr/>
        </p:nvSpPr>
        <p:spPr>
          <a:xfrm>
            <a:off x="746760" y="4945380"/>
            <a:ext cx="2156460" cy="670560"/>
          </a:xfrm>
          <a:prstGeom prst="rect">
            <a:avLst/>
          </a:prstGeom>
          <a:noFill/>
          <a:ln w="57150">
            <a:solidFill>
              <a:srgbClr val="B17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0060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8BF9-2297-401B-96A8-D7B9EE3FDA05}"/>
              </a:ext>
            </a:extLst>
          </p:cNvPr>
          <p:cNvSpPr>
            <a:spLocks noGrp="1"/>
          </p:cNvSpPr>
          <p:nvPr>
            <p:ph type="title"/>
          </p:nvPr>
        </p:nvSpPr>
        <p:spPr/>
        <p:txBody>
          <a:bodyPr/>
          <a:lstStyle/>
          <a:p>
            <a:r>
              <a:rPr lang="en-US"/>
              <a:t>Update the Game loop</a:t>
            </a:r>
            <a:endParaRPr lang="en-GB"/>
          </a:p>
        </p:txBody>
      </p:sp>
      <p:sp>
        <p:nvSpPr>
          <p:cNvPr id="3" name="Content Placeholder 2">
            <a:extLst>
              <a:ext uri="{FF2B5EF4-FFF2-40B4-BE49-F238E27FC236}">
                <a16:creationId xmlns:a16="http://schemas.microsoft.com/office/drawing/2014/main" id="{6A924FDE-9600-43F7-8E67-8843B2847DA5}"/>
              </a:ext>
            </a:extLst>
          </p:cNvPr>
          <p:cNvSpPr>
            <a:spLocks noGrp="1"/>
          </p:cNvSpPr>
          <p:nvPr>
            <p:ph idx="1"/>
          </p:nvPr>
        </p:nvSpPr>
        <p:spPr>
          <a:xfrm>
            <a:off x="203200" y="1825625"/>
            <a:ext cx="4719983" cy="4351338"/>
          </a:xfrm>
        </p:spPr>
        <p:txBody>
          <a:bodyPr>
            <a:normAutofit fontScale="70000" lnSpcReduction="20000"/>
          </a:bodyPr>
          <a:lstStyle/>
          <a:p>
            <a:pPr marL="0" indent="0">
              <a:buNone/>
            </a:pPr>
            <a:r>
              <a:rPr lang="en-US"/>
              <a:t>We have now added the functionality to move on keypress but this hasn’t been actioned in the game loop. We therefore need to use the keyboardListener method and  call the snake move function to update the snake object.</a:t>
            </a:r>
          </a:p>
          <a:p>
            <a:pPr marL="0" indent="0">
              <a:buNone/>
            </a:pPr>
            <a:endParaRPr lang="en-US"/>
          </a:p>
          <a:p>
            <a:pPr marL="0" indent="0">
              <a:buNone/>
            </a:pPr>
            <a:r>
              <a:rPr lang="en-GB"/>
              <a:t>Time.sleep is there to allow changes to be made over time. A game loop usually uses delta time to drawing the screen at a number of frames per second. </a:t>
            </a:r>
          </a:p>
          <a:p>
            <a:pPr marL="0" indent="0">
              <a:buNone/>
            </a:pPr>
            <a:endParaRPr lang="en-GB"/>
          </a:p>
          <a:p>
            <a:pPr marL="0" indent="0">
              <a:buNone/>
            </a:pPr>
            <a:r>
              <a:rPr lang="en-GB"/>
              <a:t>We are using time.sleep to fudge this a little.  </a:t>
            </a:r>
          </a:p>
        </p:txBody>
      </p:sp>
      <p:pic>
        <p:nvPicPr>
          <p:cNvPr id="5" name="Picture 4" descr="Text, letter&#10;&#10;Description automatically generated">
            <a:extLst>
              <a:ext uri="{FF2B5EF4-FFF2-40B4-BE49-F238E27FC236}">
                <a16:creationId xmlns:a16="http://schemas.microsoft.com/office/drawing/2014/main" id="{109DFEB7-0FFC-43FA-B43A-7ACAC1D80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448" y="1952419"/>
            <a:ext cx="3524742" cy="1476581"/>
          </a:xfrm>
          <a:prstGeom prst="rect">
            <a:avLst/>
          </a:prstGeom>
        </p:spPr>
      </p:pic>
    </p:spTree>
    <p:extLst>
      <p:ext uri="{BB962C8B-B14F-4D97-AF65-F5344CB8AC3E}">
        <p14:creationId xmlns:p14="http://schemas.microsoft.com/office/powerpoint/2010/main" val="170133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AB93-C5AC-4CC3-BA8C-7B5323665E5E}"/>
              </a:ext>
            </a:extLst>
          </p:cNvPr>
          <p:cNvSpPr>
            <a:spLocks noGrp="1"/>
          </p:cNvSpPr>
          <p:nvPr>
            <p:ph type="title"/>
          </p:nvPr>
        </p:nvSpPr>
        <p:spPr/>
        <p:txBody>
          <a:bodyPr/>
          <a:lstStyle/>
          <a:p>
            <a:r>
              <a:rPr lang="en-US"/>
              <a:t>Problems</a:t>
            </a:r>
            <a:endParaRPr lang="en-GB"/>
          </a:p>
        </p:txBody>
      </p:sp>
      <p:sp>
        <p:nvSpPr>
          <p:cNvPr id="3" name="Content Placeholder 2">
            <a:extLst>
              <a:ext uri="{FF2B5EF4-FFF2-40B4-BE49-F238E27FC236}">
                <a16:creationId xmlns:a16="http://schemas.microsoft.com/office/drawing/2014/main" id="{428BBB71-2B59-49E0-B4AC-4AB134217278}"/>
              </a:ext>
            </a:extLst>
          </p:cNvPr>
          <p:cNvSpPr>
            <a:spLocks noGrp="1"/>
          </p:cNvSpPr>
          <p:nvPr>
            <p:ph idx="1"/>
          </p:nvPr>
        </p:nvSpPr>
        <p:spPr/>
        <p:txBody>
          <a:bodyPr/>
          <a:lstStyle/>
          <a:p>
            <a:pPr marL="0" indent="0">
              <a:buNone/>
            </a:pPr>
            <a:r>
              <a:rPr lang="en-US"/>
              <a:t>Compare code you have written back to the snippets shown</a:t>
            </a:r>
          </a:p>
          <a:p>
            <a:pPr marL="0" indent="0">
              <a:buNone/>
            </a:pPr>
            <a:endParaRPr lang="en-US"/>
          </a:p>
          <a:p>
            <a:pPr marL="0" indent="0">
              <a:buNone/>
            </a:pPr>
            <a:r>
              <a:rPr lang="en-US"/>
              <a:t>If you are unsure about where the code should go in terms of files or class, have a look back at the class diagrams.</a:t>
            </a:r>
          </a:p>
          <a:p>
            <a:pPr marL="0" indent="0">
              <a:buNone/>
            </a:pPr>
            <a:endParaRPr lang="en-US"/>
          </a:p>
          <a:p>
            <a:pPr marL="0" indent="0">
              <a:buNone/>
            </a:pPr>
            <a:r>
              <a:rPr lang="en-US"/>
              <a:t>Check the top of the files – everything imported correctly?</a:t>
            </a:r>
          </a:p>
          <a:p>
            <a:pPr marL="0" indent="0">
              <a:buNone/>
            </a:pPr>
            <a:endParaRPr lang="en-US"/>
          </a:p>
          <a:p>
            <a:pPr marL="0" indent="0">
              <a:buNone/>
            </a:pPr>
            <a:endParaRPr lang="en-GB"/>
          </a:p>
        </p:txBody>
      </p:sp>
    </p:spTree>
    <p:extLst>
      <p:ext uri="{BB962C8B-B14F-4D97-AF65-F5344CB8AC3E}">
        <p14:creationId xmlns:p14="http://schemas.microsoft.com/office/powerpoint/2010/main" val="216220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fontScale="92500" lnSpcReduction="10000"/>
          </a:bodyPr>
          <a:lstStyle/>
          <a:p>
            <a:pPr marL="0" indent="0">
              <a:buNone/>
            </a:pPr>
            <a:r>
              <a:rPr lang="en-US"/>
              <a:t>A good game structure will separate the drawing/rendering of objects from the objects themselves.</a:t>
            </a:r>
          </a:p>
          <a:p>
            <a:pPr marL="0" indent="0">
              <a:buNone/>
            </a:pPr>
            <a:endParaRPr lang="en-US"/>
          </a:p>
          <a:p>
            <a:pPr marL="0" indent="0">
              <a:buNone/>
            </a:pPr>
            <a:r>
              <a:rPr lang="en-US"/>
              <a:t>Objects have enough to do in the game without worrying about how to draw themselves!</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60717" y="2458528"/>
            <a:ext cx="3289388"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7" name="Rectangle 6">
            <a:extLst>
              <a:ext uri="{FF2B5EF4-FFF2-40B4-BE49-F238E27FC236}">
                <a16:creationId xmlns:a16="http://schemas.microsoft.com/office/drawing/2014/main" id="{D7E50970-73DE-49D3-A73D-532500ADEAEC}"/>
              </a:ext>
            </a:extLst>
          </p:cNvPr>
          <p:cNvSpPr/>
          <p:nvPr/>
        </p:nvSpPr>
        <p:spPr>
          <a:xfrm>
            <a:off x="5932817" y="2454739"/>
            <a:ext cx="3289388"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Visualiser</a:t>
            </a:r>
            <a:r>
              <a:rPr lang="en-US"/>
              <a:t> Component</a:t>
            </a:r>
          </a:p>
          <a:p>
            <a:pPr algn="ctr"/>
            <a:r>
              <a:rPr lang="en-US"/>
              <a:t>Knows how to draw every shapes, sprite, image</a:t>
            </a:r>
            <a:endParaRPr lang="en-GB"/>
          </a:p>
        </p:txBody>
      </p:sp>
    </p:spTree>
    <p:extLst>
      <p:ext uri="{BB962C8B-B14F-4D97-AF65-F5344CB8AC3E}">
        <p14:creationId xmlns:p14="http://schemas.microsoft.com/office/powerpoint/2010/main" val="150200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fontScale="92500" lnSpcReduction="10000"/>
          </a:bodyPr>
          <a:lstStyle/>
          <a:p>
            <a:pPr marL="0" indent="0">
              <a:buNone/>
            </a:pPr>
            <a:r>
              <a:rPr lang="en-US"/>
              <a:t>A good game structure will separate the drawing/rendering of objects from the objects themselves.</a:t>
            </a:r>
          </a:p>
          <a:p>
            <a:pPr marL="0" indent="0">
              <a:buNone/>
            </a:pPr>
            <a:endParaRPr lang="en-US"/>
          </a:p>
          <a:p>
            <a:pPr marL="0" indent="0">
              <a:buNone/>
            </a:pPr>
            <a:r>
              <a:rPr lang="en-US"/>
              <a:t>Objects have enough to do in the game without worrying about how to draw themselves!</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431321" y="2350698"/>
            <a:ext cx="3191774"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p:txBody>
      </p:sp>
      <p:sp>
        <p:nvSpPr>
          <p:cNvPr id="7" name="Rectangle 6">
            <a:extLst>
              <a:ext uri="{FF2B5EF4-FFF2-40B4-BE49-F238E27FC236}">
                <a16:creationId xmlns:a16="http://schemas.microsoft.com/office/drawing/2014/main" id="{D7E50970-73DE-49D3-A73D-532500ADEAEC}"/>
              </a:ext>
            </a:extLst>
          </p:cNvPr>
          <p:cNvSpPr/>
          <p:nvPr/>
        </p:nvSpPr>
        <p:spPr>
          <a:xfrm>
            <a:off x="5978105" y="2350698"/>
            <a:ext cx="3191774"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t>Object</a:t>
            </a:r>
          </a:p>
          <a:p>
            <a:pPr algn="ctr"/>
            <a:r>
              <a:rPr lang="en-US" u="sng"/>
              <a:t>i.e. player, enemy, weapon</a:t>
            </a:r>
            <a:endParaRPr lang="en-GB" u="sng"/>
          </a:p>
        </p:txBody>
      </p:sp>
    </p:spTree>
    <p:extLst>
      <p:ext uri="{BB962C8B-B14F-4D97-AF65-F5344CB8AC3E}">
        <p14:creationId xmlns:p14="http://schemas.microsoft.com/office/powerpoint/2010/main" val="274825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3730-F26B-4759-A1BB-6821D85BA9A8}"/>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FA8CECFA-1E6F-4264-A092-BAEA1D19BCFA}"/>
              </a:ext>
            </a:extLst>
          </p:cNvPr>
          <p:cNvSpPr>
            <a:spLocks noGrp="1"/>
          </p:cNvSpPr>
          <p:nvPr>
            <p:ph idx="1"/>
          </p:nvPr>
        </p:nvSpPr>
        <p:spPr>
          <a:xfrm>
            <a:off x="203200" y="4485735"/>
            <a:ext cx="9609873" cy="2035835"/>
          </a:xfrm>
        </p:spPr>
        <p:txBody>
          <a:bodyPr>
            <a:normAutofit fontScale="62500" lnSpcReduction="20000"/>
          </a:bodyPr>
          <a:lstStyle/>
          <a:p>
            <a:pPr marL="0" indent="0">
              <a:buNone/>
            </a:pPr>
            <a:endParaRPr lang="en-US"/>
          </a:p>
          <a:p>
            <a:pPr marL="0" indent="0">
              <a:buNone/>
            </a:pPr>
            <a:r>
              <a:rPr lang="en-US"/>
              <a:t>In our SnakeGame the GameWorld Class will act as the game container holding (Composition) the window (our visualiiser class) and a Snake Object i.e. the Game </a:t>
            </a:r>
            <a:r>
              <a:rPr lang="en-US">
                <a:solidFill>
                  <a:schemeClr val="accent4"/>
                </a:solidFill>
              </a:rPr>
              <a:t>has a</a:t>
            </a:r>
            <a:r>
              <a:rPr lang="en-US"/>
              <a:t> Window, the Game </a:t>
            </a:r>
            <a:r>
              <a:rPr lang="en-US">
                <a:solidFill>
                  <a:schemeClr val="accent4"/>
                </a:solidFill>
              </a:rPr>
              <a:t>has a</a:t>
            </a:r>
            <a:r>
              <a:rPr lang="en-US"/>
              <a:t> Snake</a:t>
            </a:r>
          </a:p>
          <a:p>
            <a:pPr marL="0" indent="0">
              <a:buNone/>
            </a:pPr>
            <a:r>
              <a:rPr lang="en-US">
                <a:solidFill>
                  <a:schemeClr val="accent2">
                    <a:lumMod val="60000"/>
                    <a:lumOff val="40000"/>
                  </a:schemeClr>
                </a:solidFill>
              </a:rPr>
              <a:t>As we are using the Turtle library the Window Class will be minimal as mose of the drawing/rendering is hidden.</a:t>
            </a:r>
          </a:p>
          <a:p>
            <a:pPr marL="0" indent="0">
              <a:buNone/>
            </a:pPr>
            <a:r>
              <a:rPr lang="en-US">
                <a:solidFill>
                  <a:schemeClr val="accent5">
                    <a:lumMod val="60000"/>
                    <a:lumOff val="40000"/>
                  </a:schemeClr>
                </a:solidFill>
              </a:rPr>
              <a:t>Note – there is no Private or protected attributes  with publich getters/setters. If this was your NEA you consider making use of this technique where appropriate</a:t>
            </a:r>
          </a:p>
          <a:p>
            <a:pPr marL="0" indent="0">
              <a:buNone/>
            </a:pPr>
            <a:endParaRPr lang="en-US"/>
          </a:p>
        </p:txBody>
      </p:sp>
      <p:pic>
        <p:nvPicPr>
          <p:cNvPr id="5" name="Picture 4" descr="Diagram&#10;&#10;Description automatically generated">
            <a:extLst>
              <a:ext uri="{FF2B5EF4-FFF2-40B4-BE49-F238E27FC236}">
                <a16:creationId xmlns:a16="http://schemas.microsoft.com/office/drawing/2014/main" id="{6C7FCA2E-8E18-4052-9F9E-737F534F3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535" y="1590853"/>
            <a:ext cx="5790996" cy="2975508"/>
          </a:xfrm>
          <a:prstGeom prst="rect">
            <a:avLst/>
          </a:prstGeom>
        </p:spPr>
      </p:pic>
    </p:spTree>
    <p:extLst>
      <p:ext uri="{BB962C8B-B14F-4D97-AF65-F5344CB8AC3E}">
        <p14:creationId xmlns:p14="http://schemas.microsoft.com/office/powerpoint/2010/main" val="125413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3C36-7DFC-4F17-9B2D-797B93A85716}"/>
              </a:ext>
            </a:extLst>
          </p:cNvPr>
          <p:cNvSpPr>
            <a:spLocks noGrp="1"/>
          </p:cNvSpPr>
          <p:nvPr>
            <p:ph type="title"/>
          </p:nvPr>
        </p:nvSpPr>
        <p:spPr/>
        <p:txBody>
          <a:bodyPr/>
          <a:lstStyle/>
          <a:p>
            <a:r>
              <a:rPr lang="en-US"/>
              <a:t>Files</a:t>
            </a:r>
            <a:endParaRPr lang="en-GB"/>
          </a:p>
        </p:txBody>
      </p:sp>
      <p:sp>
        <p:nvSpPr>
          <p:cNvPr id="3" name="Content Placeholder 2">
            <a:extLst>
              <a:ext uri="{FF2B5EF4-FFF2-40B4-BE49-F238E27FC236}">
                <a16:creationId xmlns:a16="http://schemas.microsoft.com/office/drawing/2014/main" id="{7FD71824-7BE7-4168-8C8D-1FC19362F6D6}"/>
              </a:ext>
            </a:extLst>
          </p:cNvPr>
          <p:cNvSpPr>
            <a:spLocks noGrp="1"/>
          </p:cNvSpPr>
          <p:nvPr>
            <p:ph idx="1"/>
          </p:nvPr>
        </p:nvSpPr>
        <p:spPr>
          <a:xfrm>
            <a:off x="203200" y="4813395"/>
            <a:ext cx="9609873" cy="1640304"/>
          </a:xfrm>
        </p:spPr>
        <p:txBody>
          <a:bodyPr/>
          <a:lstStyle/>
          <a:p>
            <a:pPr marL="0" indent="0">
              <a:buNone/>
            </a:pPr>
            <a:r>
              <a:rPr lang="en-US"/>
              <a:t>You should really make use of 3 separate files for the separate components: </a:t>
            </a:r>
            <a:r>
              <a:rPr lang="en-US">
                <a:solidFill>
                  <a:schemeClr val="accent5">
                    <a:lumMod val="60000"/>
                    <a:lumOff val="40000"/>
                  </a:schemeClr>
                </a:solidFill>
              </a:rPr>
              <a:t>GameWorld.py</a:t>
            </a:r>
            <a:r>
              <a:rPr lang="en-US"/>
              <a:t>, </a:t>
            </a:r>
            <a:r>
              <a:rPr lang="en-US">
                <a:solidFill>
                  <a:schemeClr val="accent2">
                    <a:lumMod val="60000"/>
                    <a:lumOff val="40000"/>
                  </a:schemeClr>
                </a:solidFill>
              </a:rPr>
              <a:t>Window.py </a:t>
            </a:r>
            <a:r>
              <a:rPr lang="en-US"/>
              <a:t>and </a:t>
            </a:r>
            <a:r>
              <a:rPr lang="en-US">
                <a:solidFill>
                  <a:schemeClr val="accent5">
                    <a:lumMod val="60000"/>
                    <a:lumOff val="40000"/>
                  </a:schemeClr>
                </a:solidFill>
              </a:rPr>
              <a:t>Objects.py </a:t>
            </a:r>
            <a:r>
              <a:rPr lang="en-US"/>
              <a:t>(we will add additional objects to the snake later)</a:t>
            </a:r>
          </a:p>
          <a:p>
            <a:pPr marL="0" indent="0">
              <a:buNone/>
            </a:pPr>
            <a:endParaRPr lang="en-US"/>
          </a:p>
          <a:p>
            <a:pPr marL="0" indent="0">
              <a:buNone/>
            </a:pPr>
            <a:endParaRPr lang="en-GB"/>
          </a:p>
        </p:txBody>
      </p:sp>
      <p:pic>
        <p:nvPicPr>
          <p:cNvPr id="4" name="Picture 3" descr="Diagram&#10;&#10;Description automatically generated">
            <a:extLst>
              <a:ext uri="{FF2B5EF4-FFF2-40B4-BE49-F238E27FC236}">
                <a16:creationId xmlns:a16="http://schemas.microsoft.com/office/drawing/2014/main" id="{EA23B843-211F-4A7F-AFC2-21B22B0D7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825" y="1590852"/>
            <a:ext cx="5790996" cy="2975508"/>
          </a:xfrm>
          <a:prstGeom prst="rect">
            <a:avLst/>
          </a:prstGeom>
        </p:spPr>
      </p:pic>
    </p:spTree>
    <p:extLst>
      <p:ext uri="{BB962C8B-B14F-4D97-AF65-F5344CB8AC3E}">
        <p14:creationId xmlns:p14="http://schemas.microsoft.com/office/powerpoint/2010/main" val="183648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CDB8-7AFF-4730-B306-16237845B1A1}"/>
              </a:ext>
            </a:extLst>
          </p:cNvPr>
          <p:cNvSpPr>
            <a:spLocks noGrp="1"/>
          </p:cNvSpPr>
          <p:nvPr>
            <p:ph type="title"/>
          </p:nvPr>
        </p:nvSpPr>
        <p:spPr/>
        <p:txBody>
          <a:bodyPr/>
          <a:lstStyle/>
          <a:p>
            <a:r>
              <a:rPr lang="en-US"/>
              <a:t>Setting up the Window Class</a:t>
            </a:r>
            <a:endParaRPr lang="en-GB"/>
          </a:p>
        </p:txBody>
      </p:sp>
      <p:pic>
        <p:nvPicPr>
          <p:cNvPr id="5" name="Content Placeholder 4" descr="Text, letter&#10;&#10;Description automatically generated">
            <a:extLst>
              <a:ext uri="{FF2B5EF4-FFF2-40B4-BE49-F238E27FC236}">
                <a16:creationId xmlns:a16="http://schemas.microsoft.com/office/drawing/2014/main" id="{F0B28B21-C82F-4449-86B0-7586727541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4028" y="1651459"/>
            <a:ext cx="5790454" cy="2657092"/>
          </a:xfrm>
        </p:spPr>
      </p:pic>
      <p:sp>
        <p:nvSpPr>
          <p:cNvPr id="6" name="Content Placeholder 2">
            <a:extLst>
              <a:ext uri="{FF2B5EF4-FFF2-40B4-BE49-F238E27FC236}">
                <a16:creationId xmlns:a16="http://schemas.microsoft.com/office/drawing/2014/main" id="{B959F6FB-8BD4-4026-8E2F-CE496E462396}"/>
              </a:ext>
            </a:extLst>
          </p:cNvPr>
          <p:cNvSpPr txBox="1">
            <a:spLocks/>
          </p:cNvSpPr>
          <p:nvPr/>
        </p:nvSpPr>
        <p:spPr>
          <a:xfrm>
            <a:off x="203200" y="4485735"/>
            <a:ext cx="9609873" cy="203583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Semi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Semi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Semi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Within the class constructor the attribute screen is assigned an istantiated turtle screen object. Appropriate settings for the window are specified. </a:t>
            </a:r>
          </a:p>
          <a:p>
            <a:pPr marL="0" indent="0">
              <a:buFont typeface="Arial" panose="020B0604020202020204" pitchFamily="34" charset="0"/>
              <a:buNone/>
            </a:pPr>
            <a:endParaRPr lang="en-US">
              <a:solidFill>
                <a:schemeClr val="accent5">
                  <a:lumMod val="60000"/>
                  <a:lumOff val="40000"/>
                </a:schemeClr>
              </a:solidFill>
            </a:endParaRPr>
          </a:p>
          <a:p>
            <a:pPr marL="0" indent="0">
              <a:buFont typeface="Arial" panose="020B0604020202020204" pitchFamily="34" charset="0"/>
              <a:buNone/>
            </a:pPr>
            <a:r>
              <a:rPr lang="en-US">
                <a:solidFill>
                  <a:schemeClr val="accent5">
                    <a:lumMod val="60000"/>
                    <a:lumOff val="40000"/>
                  </a:schemeClr>
                </a:solidFill>
              </a:rPr>
              <a:t>The window size is setup using the width and height parameters passed to the constructor. </a:t>
            </a:r>
          </a:p>
          <a:p>
            <a:pPr marL="0" indent="0">
              <a:buFont typeface="Arial" panose="020B0604020202020204" pitchFamily="34" charset="0"/>
              <a:buNone/>
            </a:pPr>
            <a:endParaRPr lang="en-US">
              <a:solidFill>
                <a:schemeClr val="accent5">
                  <a:lumMod val="60000"/>
                  <a:lumOff val="40000"/>
                </a:schemeClr>
              </a:solidFill>
            </a:endParaRPr>
          </a:p>
          <a:p>
            <a:pPr marL="0" indent="0">
              <a:buFont typeface="Arial" panose="020B0604020202020204" pitchFamily="34" charset="0"/>
              <a:buNone/>
            </a:pPr>
            <a:r>
              <a:rPr lang="en-US">
                <a:solidFill>
                  <a:schemeClr val="accent5">
                    <a:lumMod val="60000"/>
                    <a:lumOff val="40000"/>
                  </a:schemeClr>
                </a:solidFill>
              </a:rPr>
              <a:t>Colours can be specified with names or HEX values i.e. </a:t>
            </a:r>
          </a:p>
          <a:p>
            <a:pPr marL="0" indent="0">
              <a:buFont typeface="Arial" panose="020B0604020202020204" pitchFamily="34" charset="0"/>
              <a:buNone/>
            </a:pPr>
            <a:r>
              <a:rPr lang="en-US">
                <a:solidFill>
                  <a:schemeClr val="accent5">
                    <a:lumMod val="60000"/>
                    <a:lumOff val="40000"/>
                  </a:schemeClr>
                </a:solidFill>
              </a:rPr>
              <a:t>Don’t forget to start with a </a:t>
            </a:r>
            <a:r>
              <a:rPr lang="en-US">
                <a:solidFill>
                  <a:srgbClr val="FF0000"/>
                </a:solidFill>
              </a:rPr>
              <a:t>#</a:t>
            </a:r>
            <a:r>
              <a:rPr lang="en-US">
                <a:solidFill>
                  <a:schemeClr val="accent5">
                    <a:lumMod val="60000"/>
                    <a:lumOff val="40000"/>
                  </a:schemeClr>
                </a:solidFill>
              </a:rPr>
              <a:t>, i.e. </a:t>
            </a:r>
            <a:r>
              <a:rPr lang="en-US">
                <a:solidFill>
                  <a:srgbClr val="FF0000"/>
                </a:solidFill>
              </a:rPr>
              <a:t>#</a:t>
            </a:r>
            <a:r>
              <a:rPr lang="en-US">
                <a:solidFill>
                  <a:schemeClr val="accent5">
                    <a:lumMod val="60000"/>
                    <a:lumOff val="40000"/>
                  </a:schemeClr>
                </a:solidFill>
              </a:rPr>
              <a:t>AAFF55</a:t>
            </a:r>
          </a:p>
          <a:p>
            <a:pPr marL="0" indent="0">
              <a:buFont typeface="Arial" panose="020B0604020202020204" pitchFamily="34" charset="0"/>
              <a:buNone/>
            </a:pPr>
            <a:endParaRPr lang="en-US"/>
          </a:p>
        </p:txBody>
      </p:sp>
      <p:graphicFrame>
        <p:nvGraphicFramePr>
          <p:cNvPr id="7" name="Table 7">
            <a:extLst>
              <a:ext uri="{FF2B5EF4-FFF2-40B4-BE49-F238E27FC236}">
                <a16:creationId xmlns:a16="http://schemas.microsoft.com/office/drawing/2014/main" id="{5D3856FC-198E-450B-96C1-43069028B324}"/>
              </a:ext>
            </a:extLst>
          </p:cNvPr>
          <p:cNvGraphicFramePr>
            <a:graphicFrameLocks noGrp="1"/>
          </p:cNvGraphicFramePr>
          <p:nvPr>
            <p:extLst>
              <p:ext uri="{D42A27DB-BD31-4B8C-83A1-F6EECF244321}">
                <p14:modId xmlns:p14="http://schemas.microsoft.com/office/powerpoint/2010/main" val="981600418"/>
              </p:ext>
            </p:extLst>
          </p:nvPr>
        </p:nvGraphicFramePr>
        <p:xfrm>
          <a:off x="6349274" y="5640964"/>
          <a:ext cx="4277361" cy="1057790"/>
        </p:xfrm>
        <a:graphic>
          <a:graphicData uri="http://schemas.openxmlformats.org/drawingml/2006/table">
            <a:tbl>
              <a:tblPr firstRow="1" bandRow="1">
                <a:tableStyleId>{93296810-A885-4BE3-A3E7-6D5BEEA58F35}</a:tableStyleId>
              </a:tblPr>
              <a:tblGrid>
                <a:gridCol w="1425787">
                  <a:extLst>
                    <a:ext uri="{9D8B030D-6E8A-4147-A177-3AD203B41FA5}">
                      <a16:colId xmlns:a16="http://schemas.microsoft.com/office/drawing/2014/main" val="3001481927"/>
                    </a:ext>
                  </a:extLst>
                </a:gridCol>
                <a:gridCol w="1425787">
                  <a:extLst>
                    <a:ext uri="{9D8B030D-6E8A-4147-A177-3AD203B41FA5}">
                      <a16:colId xmlns:a16="http://schemas.microsoft.com/office/drawing/2014/main" val="3641963060"/>
                    </a:ext>
                  </a:extLst>
                </a:gridCol>
                <a:gridCol w="1425787">
                  <a:extLst>
                    <a:ext uri="{9D8B030D-6E8A-4147-A177-3AD203B41FA5}">
                      <a16:colId xmlns:a16="http://schemas.microsoft.com/office/drawing/2014/main" val="2817164891"/>
                    </a:ext>
                  </a:extLst>
                </a:gridCol>
              </a:tblGrid>
              <a:tr h="276812">
                <a:tc>
                  <a:txBody>
                    <a:bodyPr/>
                    <a:lstStyle/>
                    <a:p>
                      <a:r>
                        <a:rPr lang="en-US"/>
                        <a:t>RED</a:t>
                      </a:r>
                      <a:endParaRPr lang="en-GB"/>
                    </a:p>
                  </a:txBody>
                  <a:tcPr/>
                </a:tc>
                <a:tc>
                  <a:txBody>
                    <a:bodyPr/>
                    <a:lstStyle/>
                    <a:p>
                      <a:r>
                        <a:rPr lang="en-US"/>
                        <a:t>GREEN</a:t>
                      </a:r>
                      <a:endParaRPr lang="en-GB"/>
                    </a:p>
                  </a:txBody>
                  <a:tcPr/>
                </a:tc>
                <a:tc>
                  <a:txBody>
                    <a:bodyPr/>
                    <a:lstStyle/>
                    <a:p>
                      <a:r>
                        <a:rPr lang="en-US"/>
                        <a:t>BLUE</a:t>
                      </a:r>
                      <a:endParaRPr lang="en-GB"/>
                    </a:p>
                  </a:txBody>
                  <a:tcPr/>
                </a:tc>
                <a:extLst>
                  <a:ext uri="{0D108BD9-81ED-4DB2-BD59-A6C34878D82A}">
                    <a16:rowId xmlns:a16="http://schemas.microsoft.com/office/drawing/2014/main" val="163881182"/>
                  </a:ext>
                </a:extLst>
              </a:tr>
              <a:tr h="692030">
                <a:tc>
                  <a:txBody>
                    <a:bodyPr/>
                    <a:lstStyle/>
                    <a:p>
                      <a:r>
                        <a:rPr lang="en-US"/>
                        <a:t>”00” to “FF”</a:t>
                      </a:r>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”00” to “FF”</a:t>
                      </a:r>
                      <a:endParaRPr lang="en-GB"/>
                    </a:p>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”00” to “FF”</a:t>
                      </a:r>
                      <a:endParaRPr lang="en-GB"/>
                    </a:p>
                    <a:p>
                      <a:endParaRPr lang="en-GB"/>
                    </a:p>
                  </a:txBody>
                  <a:tcPr/>
                </a:tc>
                <a:extLst>
                  <a:ext uri="{0D108BD9-81ED-4DB2-BD59-A6C34878D82A}">
                    <a16:rowId xmlns:a16="http://schemas.microsoft.com/office/drawing/2014/main" val="3694176832"/>
                  </a:ext>
                </a:extLst>
              </a:tr>
            </a:tbl>
          </a:graphicData>
        </a:graphic>
      </p:graphicFrame>
    </p:spTree>
    <p:extLst>
      <p:ext uri="{BB962C8B-B14F-4D97-AF65-F5344CB8AC3E}">
        <p14:creationId xmlns:p14="http://schemas.microsoft.com/office/powerpoint/2010/main" val="10441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34F9-CD5D-4775-A445-ED79937F8CBD}"/>
              </a:ext>
            </a:extLst>
          </p:cNvPr>
          <p:cNvSpPr>
            <a:spLocks noGrp="1"/>
          </p:cNvSpPr>
          <p:nvPr>
            <p:ph type="title"/>
          </p:nvPr>
        </p:nvSpPr>
        <p:spPr/>
        <p:txBody>
          <a:bodyPr/>
          <a:lstStyle/>
          <a:p>
            <a:r>
              <a:rPr lang="en-US"/>
              <a:t>Game Screens</a:t>
            </a:r>
            <a:endParaRPr lang="en-GB"/>
          </a:p>
        </p:txBody>
      </p:sp>
      <p:sp>
        <p:nvSpPr>
          <p:cNvPr id="3" name="Content Placeholder 2">
            <a:extLst>
              <a:ext uri="{FF2B5EF4-FFF2-40B4-BE49-F238E27FC236}">
                <a16:creationId xmlns:a16="http://schemas.microsoft.com/office/drawing/2014/main" id="{BF572ACE-7BA7-4E8A-9D43-DE04D42FDF36}"/>
              </a:ext>
            </a:extLst>
          </p:cNvPr>
          <p:cNvSpPr>
            <a:spLocks noGrp="1"/>
          </p:cNvSpPr>
          <p:nvPr>
            <p:ph idx="1"/>
          </p:nvPr>
        </p:nvSpPr>
        <p:spPr>
          <a:xfrm>
            <a:off x="203200" y="1825625"/>
            <a:ext cx="3875881" cy="4351338"/>
          </a:xfrm>
        </p:spPr>
        <p:txBody>
          <a:bodyPr/>
          <a:lstStyle/>
          <a:p>
            <a:pPr marL="0" indent="0">
              <a:buNone/>
            </a:pPr>
            <a:r>
              <a:rPr lang="en-US"/>
              <a:t>The screen in most games has the origin set to the top left with a inverted y axis.</a:t>
            </a:r>
          </a:p>
          <a:p>
            <a:pPr marL="0" indent="0">
              <a:buNone/>
            </a:pPr>
            <a:endParaRPr lang="en-US"/>
          </a:p>
          <a:p>
            <a:pPr marL="0" indent="0">
              <a:buNone/>
            </a:pPr>
            <a:r>
              <a:rPr lang="en-US">
                <a:solidFill>
                  <a:schemeClr val="accent4"/>
                </a:solidFill>
              </a:rPr>
              <a:t>However, the Turtle Screen </a:t>
            </a:r>
            <a:r>
              <a:rPr lang="en-US">
                <a:solidFill>
                  <a:srgbClr val="FF0000"/>
                </a:solidFill>
              </a:rPr>
              <a:t>doesn’t</a:t>
            </a:r>
            <a:r>
              <a:rPr lang="en-US">
                <a:solidFill>
                  <a:schemeClr val="accent4"/>
                </a:solidFill>
              </a:rPr>
              <a:t> follow this convention</a:t>
            </a:r>
            <a:endParaRPr lang="en-GB">
              <a:solidFill>
                <a:schemeClr val="accent4"/>
              </a:solidFill>
            </a:endParaRPr>
          </a:p>
        </p:txBody>
      </p:sp>
      <p:sp>
        <p:nvSpPr>
          <p:cNvPr id="4" name="Rectangle 3">
            <a:extLst>
              <a:ext uri="{FF2B5EF4-FFF2-40B4-BE49-F238E27FC236}">
                <a16:creationId xmlns:a16="http://schemas.microsoft.com/office/drawing/2014/main" id="{55539BBC-D941-482C-A666-6BFEFCB54620}"/>
              </a:ext>
            </a:extLst>
          </p:cNvPr>
          <p:cNvSpPr/>
          <p:nvPr/>
        </p:nvSpPr>
        <p:spPr>
          <a:xfrm>
            <a:off x="4962698" y="1948050"/>
            <a:ext cx="4106487" cy="4106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3BB16819-9F98-4819-AB58-9099D3BD8FE3}"/>
              </a:ext>
            </a:extLst>
          </p:cNvPr>
          <p:cNvCxnSpPr>
            <a:cxnSpLocks/>
          </p:cNvCxnSpPr>
          <p:nvPr/>
        </p:nvCxnSpPr>
        <p:spPr>
          <a:xfrm>
            <a:off x="4750594" y="1948050"/>
            <a:ext cx="0" cy="4106487"/>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4183DB-FC4B-4FC3-9A20-259D91D7371D}"/>
              </a:ext>
            </a:extLst>
          </p:cNvPr>
          <p:cNvSpPr txBox="1"/>
          <p:nvPr/>
        </p:nvSpPr>
        <p:spPr>
          <a:xfrm>
            <a:off x="4669804" y="1578718"/>
            <a:ext cx="476412" cy="369332"/>
          </a:xfrm>
          <a:prstGeom prst="rect">
            <a:avLst/>
          </a:prstGeom>
          <a:noFill/>
        </p:spPr>
        <p:txBody>
          <a:bodyPr wrap="none" rtlCol="0">
            <a:spAutoFit/>
          </a:bodyPr>
          <a:lstStyle/>
          <a:p>
            <a:r>
              <a:rPr lang="en-US">
                <a:solidFill>
                  <a:schemeClr val="bg1"/>
                </a:solidFill>
              </a:rPr>
              <a:t>0,0</a:t>
            </a:r>
            <a:endParaRPr lang="en-GB">
              <a:solidFill>
                <a:schemeClr val="bg1"/>
              </a:solidFill>
            </a:endParaRPr>
          </a:p>
        </p:txBody>
      </p:sp>
      <p:sp>
        <p:nvSpPr>
          <p:cNvPr id="10" name="TextBox 9">
            <a:extLst>
              <a:ext uri="{FF2B5EF4-FFF2-40B4-BE49-F238E27FC236}">
                <a16:creationId xmlns:a16="http://schemas.microsoft.com/office/drawing/2014/main" id="{77BE3C8E-B078-43DB-BD52-F3C5AFB91E12}"/>
              </a:ext>
            </a:extLst>
          </p:cNvPr>
          <p:cNvSpPr txBox="1"/>
          <p:nvPr/>
        </p:nvSpPr>
        <p:spPr>
          <a:xfrm>
            <a:off x="4450810" y="6054537"/>
            <a:ext cx="816249" cy="369332"/>
          </a:xfrm>
          <a:prstGeom prst="rect">
            <a:avLst/>
          </a:prstGeom>
          <a:noFill/>
        </p:spPr>
        <p:txBody>
          <a:bodyPr wrap="none" rtlCol="0">
            <a:spAutoFit/>
          </a:bodyPr>
          <a:lstStyle/>
          <a:p>
            <a:r>
              <a:rPr lang="en-US">
                <a:solidFill>
                  <a:schemeClr val="bg1"/>
                </a:solidFill>
              </a:rPr>
              <a:t>Y= 800</a:t>
            </a:r>
            <a:endParaRPr lang="en-GB">
              <a:solidFill>
                <a:schemeClr val="bg1"/>
              </a:solidFill>
            </a:endParaRPr>
          </a:p>
        </p:txBody>
      </p:sp>
    </p:spTree>
    <p:extLst>
      <p:ext uri="{BB962C8B-B14F-4D97-AF65-F5344CB8AC3E}">
        <p14:creationId xmlns:p14="http://schemas.microsoft.com/office/powerpoint/2010/main" val="50303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A77D-B316-439C-B04D-965466209CF9}"/>
              </a:ext>
            </a:extLst>
          </p:cNvPr>
          <p:cNvSpPr>
            <a:spLocks noGrp="1"/>
          </p:cNvSpPr>
          <p:nvPr>
            <p:ph type="title"/>
          </p:nvPr>
        </p:nvSpPr>
        <p:spPr/>
        <p:txBody>
          <a:bodyPr/>
          <a:lstStyle/>
          <a:p>
            <a:r>
              <a:rPr lang="en-US"/>
              <a:t>Turtle Screen</a:t>
            </a:r>
            <a:endParaRPr lang="en-GB"/>
          </a:p>
        </p:txBody>
      </p:sp>
      <p:pic>
        <p:nvPicPr>
          <p:cNvPr id="16" name="Picture 15">
            <a:extLst>
              <a:ext uri="{FF2B5EF4-FFF2-40B4-BE49-F238E27FC236}">
                <a16:creationId xmlns:a16="http://schemas.microsoft.com/office/drawing/2014/main" id="{1A23E5EB-2DE7-44FB-8478-EF4E29F73EBC}"/>
              </a:ext>
            </a:extLst>
          </p:cNvPr>
          <p:cNvPicPr>
            <a:picLocks noChangeAspect="1"/>
          </p:cNvPicPr>
          <p:nvPr/>
        </p:nvPicPr>
        <p:blipFill>
          <a:blip r:embed="rId2"/>
          <a:stretch>
            <a:fillRect/>
          </a:stretch>
        </p:blipFill>
        <p:spPr>
          <a:xfrm>
            <a:off x="3685053" y="1978429"/>
            <a:ext cx="5849334" cy="4156364"/>
          </a:xfrm>
          <a:prstGeom prst="rect">
            <a:avLst/>
          </a:prstGeom>
        </p:spPr>
      </p:pic>
      <p:sp>
        <p:nvSpPr>
          <p:cNvPr id="17" name="Content Placeholder 2">
            <a:extLst>
              <a:ext uri="{FF2B5EF4-FFF2-40B4-BE49-F238E27FC236}">
                <a16:creationId xmlns:a16="http://schemas.microsoft.com/office/drawing/2014/main" id="{604C30FB-07B1-4DFB-ADD1-42E21E2E8199}"/>
              </a:ext>
            </a:extLst>
          </p:cNvPr>
          <p:cNvSpPr>
            <a:spLocks noGrp="1"/>
          </p:cNvSpPr>
          <p:nvPr>
            <p:ph idx="1"/>
          </p:nvPr>
        </p:nvSpPr>
        <p:spPr>
          <a:xfrm>
            <a:off x="203200" y="1825625"/>
            <a:ext cx="3875881" cy="4351338"/>
          </a:xfrm>
        </p:spPr>
        <p:txBody>
          <a:bodyPr>
            <a:normAutofit fontScale="92500" lnSpcReduction="10000"/>
          </a:bodyPr>
          <a:lstStyle/>
          <a:p>
            <a:pPr marL="0" indent="0">
              <a:buNone/>
            </a:pPr>
            <a:r>
              <a:rPr lang="en-US"/>
              <a:t>The screen follows the normal mathematical coordinate system with the origin the center.</a:t>
            </a:r>
          </a:p>
          <a:p>
            <a:pPr marL="0" indent="0">
              <a:buNone/>
            </a:pPr>
            <a:endParaRPr lang="en-US">
              <a:solidFill>
                <a:schemeClr val="accent4"/>
              </a:solidFill>
            </a:endParaRPr>
          </a:p>
          <a:p>
            <a:pPr marL="0" indent="0">
              <a:buNone/>
            </a:pPr>
            <a:r>
              <a:rPr lang="en-US">
                <a:solidFill>
                  <a:schemeClr val="accent4"/>
                </a:solidFill>
              </a:rPr>
              <a:t>When you set the value for the contstants for screen WIDTH and HEIGHT you will need to divide by 2 to know the extreme X and Y co-ordinates.</a:t>
            </a:r>
            <a:endParaRPr lang="en-GB">
              <a:solidFill>
                <a:schemeClr val="accent4"/>
              </a:solidFill>
            </a:endParaRPr>
          </a:p>
        </p:txBody>
      </p:sp>
    </p:spTree>
    <p:extLst>
      <p:ext uri="{BB962C8B-B14F-4D97-AF65-F5344CB8AC3E}">
        <p14:creationId xmlns:p14="http://schemas.microsoft.com/office/powerpoint/2010/main" val="3429103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02E1B3EC8CD45A7FB97C4E25F145E" ma:contentTypeVersion="3" ma:contentTypeDescription="Create a new document." ma:contentTypeScope="" ma:versionID="5ff4e8caa4c3839cf691b474e0117aab">
  <xsd:schema xmlns:xsd="http://www.w3.org/2001/XMLSchema" xmlns:xs="http://www.w3.org/2001/XMLSchema" xmlns:p="http://schemas.microsoft.com/office/2006/metadata/properties" xmlns:ns2="60d4b189-b403-4a27-8c57-c6b4ecd12469" targetNamespace="http://schemas.microsoft.com/office/2006/metadata/properties" ma:root="true" ma:fieldsID="44d41d49dc834b9bf599f8dceab8ac91" ns2:_="">
    <xsd:import namespace="60d4b189-b403-4a27-8c57-c6b4ecd12469"/>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d4b189-b403-4a27-8c57-c6b4ecd1246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60d4b189-b403-4a27-8c57-c6b4ecd12469" xsi:nil="true"/>
  </documentManagement>
</p:properties>
</file>

<file path=customXml/itemProps1.xml><?xml version="1.0" encoding="utf-8"?>
<ds:datastoreItem xmlns:ds="http://schemas.openxmlformats.org/officeDocument/2006/customXml" ds:itemID="{9E5042D5-B831-4819-9A0E-D034077E5D3C}"/>
</file>

<file path=customXml/itemProps2.xml><?xml version="1.0" encoding="utf-8"?>
<ds:datastoreItem xmlns:ds="http://schemas.openxmlformats.org/officeDocument/2006/customXml" ds:itemID="{42389B8D-56DC-4EE4-A9B4-0BAF7B2A16C2}"/>
</file>

<file path=customXml/itemProps3.xml><?xml version="1.0" encoding="utf-8"?>
<ds:datastoreItem xmlns:ds="http://schemas.openxmlformats.org/officeDocument/2006/customXml" ds:itemID="{362FBD02-7BBD-485B-81D4-3429EA02B703}"/>
</file>

<file path=docProps/app.xml><?xml version="1.0" encoding="utf-8"?>
<Properties xmlns="http://schemas.openxmlformats.org/officeDocument/2006/extended-properties" xmlns:vt="http://schemas.openxmlformats.org/officeDocument/2006/docPropsVTypes">
  <TotalTime>752</TotalTime>
  <Words>1172</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Bahnschrift SemiLight</vt:lpstr>
      <vt:lpstr>Calibri</vt:lpstr>
      <vt:lpstr>Calibri Light</vt:lpstr>
      <vt:lpstr>MV Boli</vt:lpstr>
      <vt:lpstr>Office Theme</vt:lpstr>
      <vt:lpstr>OOP Snake</vt:lpstr>
      <vt:lpstr>AQA A Level NEA</vt:lpstr>
      <vt:lpstr>Game OOP Structure</vt:lpstr>
      <vt:lpstr>Game OOP Structure</vt:lpstr>
      <vt:lpstr>Game OOP Structure</vt:lpstr>
      <vt:lpstr>Files</vt:lpstr>
      <vt:lpstr>Setting up the Window Class</vt:lpstr>
      <vt:lpstr>Game Screens</vt:lpstr>
      <vt:lpstr>Turtle Screen</vt:lpstr>
      <vt:lpstr>Setting up the Game Class</vt:lpstr>
      <vt:lpstr>Snake Class</vt:lpstr>
      <vt:lpstr>Snake Class</vt:lpstr>
      <vt:lpstr>Import the Objects file </vt:lpstr>
      <vt:lpstr>Game Loops</vt:lpstr>
      <vt:lpstr>RunGame()</vt:lpstr>
      <vt:lpstr>Running Game</vt:lpstr>
      <vt:lpstr>Movement</vt:lpstr>
      <vt:lpstr>Movement</vt:lpstr>
      <vt:lpstr>Movement</vt:lpstr>
      <vt:lpstr>Update the Game loop</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Geoff Butcher</dc:creator>
  <cp:lastModifiedBy>Geoff Butcher</cp:lastModifiedBy>
  <cp:revision>33</cp:revision>
  <dcterms:created xsi:type="dcterms:W3CDTF">2020-12-14T15:09:46Z</dcterms:created>
  <dcterms:modified xsi:type="dcterms:W3CDTF">2021-02-10T16:27:14Z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0x01010090902E1B3EC8CD45A7FB97C4E25F145E</vt:lpwstr>
  </property>
  <property fmtid="{D5CDD505-2E9C-101B-9397-08002B2CF9AE}" pid="3" name="Order">
    <vt:r8>7700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