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3" r:id="rId5"/>
    <p:sldId id="264" r:id="rId6"/>
    <p:sldId id="257" r:id="rId7"/>
    <p:sldId id="260" r:id="rId8"/>
    <p:sldId id="265" r:id="rId9"/>
    <p:sldId id="267" r:id="rId10"/>
    <p:sldId id="269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2804" autoAdjust="0"/>
  </p:normalViewPr>
  <p:slideViewPr>
    <p:cSldViewPr snapToGrid="0">
      <p:cViewPr>
        <p:scale>
          <a:sx n="66" d="100"/>
          <a:sy n="66" d="100"/>
        </p:scale>
        <p:origin x="-149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27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Overview: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Demo(James)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Requirements(Henry)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Jobs(Dan)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Classes/UI Model(Pat)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TODO/Bugs(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Yo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-Han)</a:t>
            </a:r>
          </a:p>
          <a:p>
            <a:pPr lvl="1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Documentation(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Lizset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0182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161142" y="1739542"/>
            <a:ext cx="87230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Known Bugs:</a:t>
            </a:r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Can’t save an edited </a:t>
            </a:r>
            <a:r>
              <a:rPr lang="en-US" dirty="0" err="1" smtClean="0"/>
              <a:t>prev</a:t>
            </a:r>
            <a:r>
              <a:rPr lang="en-US" dirty="0" smtClean="0"/>
              <a:t> search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After selecting a previous search from dropdown, dropdown defaults back to only having the "Custom Search" option.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Prints errors randomly (???)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Location view information – change button </a:t>
            </a:r>
            <a:r>
              <a:rPr lang="en-US" dirty="0" err="1" smtClean="0"/>
              <a:t>img</a:t>
            </a:r>
            <a:r>
              <a:rPr lang="en-US" dirty="0" smtClean="0"/>
              <a:t>, instead of save location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End or start location </a:t>
            </a:r>
            <a:r>
              <a:rPr lang="en-US" dirty="0" err="1" smtClean="0"/>
              <a:t>btn</a:t>
            </a:r>
            <a:r>
              <a:rPr lang="en-US" dirty="0" smtClean="0"/>
              <a:t> – if not selected, show different error message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986970" y="1812115"/>
            <a:ext cx="87230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Refactor</a:t>
            </a:r>
            <a:r>
              <a:rPr lang="en-US" dirty="0" smtClean="0"/>
              <a:t> code </a:t>
            </a:r>
          </a:p>
          <a:p>
            <a:r>
              <a:rPr lang="en-US" dirty="0" smtClean="0"/>
              <a:t>	- decrease/sort the codes </a:t>
            </a:r>
          </a:p>
          <a:p>
            <a:r>
              <a:rPr lang="en-US" dirty="0" smtClean="0"/>
              <a:t>		- reuse existing codes(duplicated)</a:t>
            </a:r>
          </a:p>
          <a:p>
            <a:r>
              <a:rPr lang="en-US" dirty="0" smtClean="0"/>
              <a:t>	- program runs more efficiently</a:t>
            </a:r>
          </a:p>
          <a:p>
            <a:r>
              <a:rPr lang="en-US" dirty="0" smtClean="0"/>
              <a:t>	- delete unnecessary codes</a:t>
            </a:r>
          </a:p>
          <a:p>
            <a:endParaRPr lang="en-US" dirty="0" smtClean="0"/>
          </a:p>
          <a:p>
            <a:r>
              <a:rPr lang="en-US" dirty="0" smtClean="0"/>
              <a:t>Working on regression Testing</a:t>
            </a:r>
          </a:p>
          <a:p>
            <a:r>
              <a:rPr lang="en-US" dirty="0" smtClean="0"/>
              <a:t>	-black box testing</a:t>
            </a:r>
          </a:p>
          <a:p>
            <a:r>
              <a:rPr lang="en-US" dirty="0" smtClean="0"/>
              <a:t>	-white box testing </a:t>
            </a:r>
          </a:p>
          <a:p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57" y="740780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TODO/Bugs</a:t>
            </a:r>
            <a:endParaRPr 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1233714" y="1959429"/>
            <a:ext cx="91149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Things that need to be tested: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window flow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authentication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add/edit/remove current/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searchs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promo/</a:t>
            </a:r>
            <a:r>
              <a:rPr lang="en-US" dirty="0" err="1" smtClean="0"/>
              <a:t>demoteuser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all location in database are correct. (There's a few that aren't in the US)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there are over 100 locations in database (I think now we only have ~80) Also, ensure all locations are unique.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Ensure all fields of previous searches are stored correctly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Close switch/information windows with escape button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searching for a new location to add, title of dialog is "Select an Option"; should be something better. Also, that message should be cleaner.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Speed of trip attribute should be displayed somewhere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58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182571" cy="983975"/>
          </a:xfrm>
        </p:spPr>
        <p:txBody>
          <a:bodyPr/>
          <a:lstStyle/>
          <a:p>
            <a:r>
              <a:rPr lang="en-US" dirty="0" err="1" smtClean="0"/>
              <a:t>Requirments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292" y="2210495"/>
            <a:ext cx="6400800" cy="37363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Requirements Matrix: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*Layout -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Gui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*Pre – User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*Post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*Out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40818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416" y="451413"/>
            <a:ext cx="8278633" cy="982452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85" y="1845254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Start Time Input-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Allow users to enter a starting time for their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trip(Customer constraint)</a:t>
            </a:r>
          </a:p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Locations-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user shall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:select up to 30 locations; add new ones; choose start/stop;  solve shortest distance; display info; Total time(Customer constraint TODO); show output on google earth(Project </a:t>
            </a:r>
            <a:r>
              <a:rPr lang="en-US" sz="2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Requirments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338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363" y="-150472"/>
            <a:ext cx="8534401" cy="1220909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08" y="1521106"/>
            <a:ext cx="10983068" cy="467135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Account: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*User must log in with correct user pass/name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*Create new accounts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*Account hold 7 previous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Searchs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*Display visited locations(TODO)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0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827" y="92598"/>
            <a:ext cx="8534401" cy="100099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933" y="1439716"/>
            <a:ext cx="8534400" cy="48796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Why?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Helps keep track of who’s doing what.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What?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Documents for: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Customer approval, requirements.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Group tests, reviews, and TODO’s. 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Where?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Everywhere Including code.(Method headers, Class headers, 	throughout code)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When?</a:t>
            </a: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Before you write methods,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B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efore you start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3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493" y="249695"/>
            <a:ext cx="18746806" cy="45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92" y="524861"/>
            <a:ext cx="9117839" cy="6333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9338" y="-21253"/>
            <a:ext cx="770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Original Diagra</a:t>
            </a:r>
            <a:r>
              <a:rPr lang="en-US" sz="4000" dirty="0"/>
              <a:t>m</a:t>
            </a:r>
          </a:p>
        </p:txBody>
      </p:sp>
    </p:spTree>
    <p:extLst>
      <p:ext uri="{BB962C8B-B14F-4D97-AF65-F5344CB8AC3E}">
        <p14:creationId xmlns="" xmlns:p14="http://schemas.microsoft.com/office/powerpoint/2010/main" val="29745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46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506" y="370389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 Flow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0223" y="1145894"/>
            <a:ext cx="9375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Initially:</a:t>
            </a:r>
          </a:p>
          <a:p>
            <a:r>
              <a:rPr lang="en-US" dirty="0"/>
              <a:t>	</a:t>
            </a:r>
            <a:r>
              <a:rPr lang="en-US" dirty="0" smtClean="0"/>
              <a:t>*Jobs split up on Documents Vs. Coding</a:t>
            </a:r>
          </a:p>
          <a:p>
            <a:r>
              <a:rPr lang="en-US" dirty="0" smtClean="0"/>
              <a:t>	*Splitting up code by classes</a:t>
            </a:r>
          </a:p>
          <a:p>
            <a:r>
              <a:rPr lang="en-US" dirty="0" smtClean="0"/>
              <a:t>	*Segments completed in separate Increments</a:t>
            </a:r>
          </a:p>
          <a:p>
            <a:r>
              <a:rPr lang="en-US" dirty="0"/>
              <a:t>	</a:t>
            </a:r>
            <a:r>
              <a:rPr lang="en-US" dirty="0" smtClean="0"/>
              <a:t>	then integration with review and tests</a:t>
            </a:r>
          </a:p>
          <a:p>
            <a:r>
              <a:rPr lang="en-US" dirty="0"/>
              <a:t>	</a:t>
            </a:r>
            <a:r>
              <a:rPr lang="en-US" dirty="0" smtClean="0"/>
              <a:t>*Jobs completed with priority of the Requirements</a:t>
            </a:r>
          </a:p>
          <a:p>
            <a:endParaRPr lang="en-US" dirty="0" smtClean="0"/>
          </a:p>
          <a:p>
            <a:r>
              <a:rPr lang="en-US" dirty="0" smtClean="0"/>
              <a:t>Throughout Project:</a:t>
            </a:r>
          </a:p>
          <a:p>
            <a:r>
              <a:rPr lang="en-US" dirty="0" smtClean="0"/>
              <a:t>	*Setting up group reviews and customer meetings</a:t>
            </a:r>
          </a:p>
          <a:p>
            <a:r>
              <a:rPr lang="en-US" dirty="0"/>
              <a:t>	</a:t>
            </a:r>
            <a:r>
              <a:rPr lang="en-US" dirty="0" smtClean="0"/>
              <a:t>*Testing, Testing, Testing!!!</a:t>
            </a:r>
          </a:p>
          <a:p>
            <a:r>
              <a:rPr lang="en-US" dirty="0"/>
              <a:t>	</a:t>
            </a:r>
            <a:r>
              <a:rPr lang="en-US" dirty="0" smtClean="0"/>
              <a:t>*Comments before during after code (accurate and understandable)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r>
              <a:rPr lang="en-US" dirty="0" smtClean="0"/>
              <a:t>Finish Time </a:t>
            </a:r>
            <a:r>
              <a:rPr lang="en-US" dirty="0" err="1" smtClean="0"/>
              <a:t>Vs</a:t>
            </a:r>
            <a:r>
              <a:rPr lang="en-US" dirty="0" smtClean="0"/>
              <a:t> TODO:</a:t>
            </a:r>
          </a:p>
          <a:p>
            <a:r>
              <a:rPr lang="en-US" dirty="0"/>
              <a:t>	</a:t>
            </a:r>
            <a:r>
              <a:rPr lang="en-US" dirty="0" smtClean="0"/>
              <a:t>*At finish line what can we finish,  when should everyone stop, review what we 	did and didn’t get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44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9408" y="1486382"/>
            <a:ext cx="8534400" cy="3560180"/>
          </a:xfrm>
        </p:spPr>
        <p:txBody>
          <a:bodyPr/>
          <a:lstStyle/>
          <a:p>
            <a:r>
              <a:rPr lang="en-US" dirty="0" smtClean="0"/>
              <a:t>Class Building:</a:t>
            </a:r>
          </a:p>
          <a:p>
            <a:r>
              <a:rPr lang="en-US" dirty="0"/>
              <a:t>	</a:t>
            </a:r>
            <a:r>
              <a:rPr lang="en-US" dirty="0" smtClean="0"/>
              <a:t>Documentation-&gt; Components-&gt; Class Testing-&gt; Integration-&gt; 	Review/TODO list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753434" y="423440"/>
            <a:ext cx="4985452" cy="676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 Flow Continued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22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1311</TotalTime>
  <Words>274</Words>
  <Application>Microsoft Office PowerPoint</Application>
  <PresentationFormat>사용자 지정</PresentationFormat>
  <Paragraphs>87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Slice</vt:lpstr>
      <vt:lpstr>슬라이드 1</vt:lpstr>
      <vt:lpstr>Requirments:</vt:lpstr>
      <vt:lpstr>Functional Requirements</vt:lpstr>
      <vt:lpstr>NFR</vt:lpstr>
      <vt:lpstr>Documentation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Requirments:</dc:title>
  <dc:creator>DANIEL BRANDES</dc:creator>
  <cp:lastModifiedBy>Yo-Han Kim</cp:lastModifiedBy>
  <cp:revision>23</cp:revision>
  <dcterms:created xsi:type="dcterms:W3CDTF">2013-12-04T19:30:40Z</dcterms:created>
  <dcterms:modified xsi:type="dcterms:W3CDTF">2013-12-05T20:44:26Z</dcterms:modified>
</cp:coreProperties>
</file>