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9" r:id="rId4"/>
    <p:sldId id="263" r:id="rId5"/>
    <p:sldId id="264" r:id="rId6"/>
    <p:sldId id="257" r:id="rId7"/>
    <p:sldId id="260" r:id="rId8"/>
    <p:sldId id="265" r:id="rId9"/>
    <p:sldId id="267" r:id="rId10"/>
    <p:sldId id="269" r:id="rId11"/>
    <p:sldId id="266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82804" autoAdjust="0"/>
  </p:normalViewPr>
  <p:slideViewPr>
    <p:cSldViewPr snapToGrid="0">
      <p:cViewPr>
        <p:scale>
          <a:sx n="66" d="100"/>
          <a:sy n="66" d="100"/>
        </p:scale>
        <p:origin x="-1494" y="-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9127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Presentation Overview:</a:t>
            </a:r>
          </a:p>
          <a:p>
            <a:pPr lvl="1"/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Demo(James)</a:t>
            </a:r>
          </a:p>
          <a:p>
            <a:pPr lvl="1"/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Requirements(Henry)</a:t>
            </a:r>
          </a:p>
          <a:p>
            <a:pPr lvl="1"/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Jobs(Dan)</a:t>
            </a:r>
          </a:p>
          <a:p>
            <a:pPr lvl="1"/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Classes/UI Model(Pat)</a:t>
            </a:r>
          </a:p>
          <a:p>
            <a:pPr lvl="1"/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TODO/Bugs(</a:t>
            </a:r>
            <a:r>
              <a:rPr lang="en-US" sz="28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Yo</a:t>
            </a: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-Han)</a:t>
            </a:r>
          </a:p>
          <a:p>
            <a:pPr lvl="1"/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Documentation(</a:t>
            </a:r>
            <a:r>
              <a:rPr lang="en-US" sz="28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Lizset</a:t>
            </a: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0182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7357" y="740780"/>
            <a:ext cx="3050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TODO/Bugs</a:t>
            </a:r>
            <a:endParaRPr lang="en-US" sz="4000" dirty="0"/>
          </a:p>
        </p:txBody>
      </p:sp>
      <p:sp>
        <p:nvSpPr>
          <p:cNvPr id="3" name="직사각형 2"/>
          <p:cNvSpPr/>
          <p:nvPr/>
        </p:nvSpPr>
        <p:spPr>
          <a:xfrm>
            <a:off x="1161142" y="1739542"/>
            <a:ext cx="87230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Known </a:t>
            </a:r>
            <a:r>
              <a:rPr lang="en-US" dirty="0" smtClean="0"/>
              <a:t>Bugs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Can’t </a:t>
            </a:r>
            <a:r>
              <a:rPr lang="en-US" dirty="0" smtClean="0"/>
              <a:t>save an edited </a:t>
            </a:r>
            <a:r>
              <a:rPr lang="en-US" dirty="0" err="1" smtClean="0"/>
              <a:t>prev</a:t>
            </a:r>
            <a:r>
              <a:rPr lang="en-US" dirty="0" smtClean="0"/>
              <a:t> </a:t>
            </a:r>
            <a:r>
              <a:rPr lang="en-US" dirty="0" smtClean="0"/>
              <a:t>search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After </a:t>
            </a:r>
            <a:r>
              <a:rPr lang="en-US" dirty="0" smtClean="0"/>
              <a:t>selecting a previous search from dropdown, dropdown defaults back to only having the "Custom Search" option.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Prints errors randomly (???)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Location view information – change button </a:t>
            </a:r>
            <a:r>
              <a:rPr lang="en-US" dirty="0" err="1" smtClean="0"/>
              <a:t>img</a:t>
            </a:r>
            <a:r>
              <a:rPr lang="en-US" dirty="0" smtClean="0"/>
              <a:t>, instead of save location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End or start location </a:t>
            </a:r>
            <a:r>
              <a:rPr lang="en-US" dirty="0" err="1" smtClean="0"/>
              <a:t>btn</a:t>
            </a:r>
            <a:r>
              <a:rPr lang="en-US" dirty="0" smtClean="0"/>
              <a:t> – if not selected, show different error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81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7357" y="740780"/>
            <a:ext cx="3050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TODO/Bugs</a:t>
            </a:r>
            <a:endParaRPr lang="en-US" sz="4000" dirty="0"/>
          </a:p>
        </p:txBody>
      </p:sp>
      <p:sp>
        <p:nvSpPr>
          <p:cNvPr id="3" name="직사각형 2"/>
          <p:cNvSpPr/>
          <p:nvPr/>
        </p:nvSpPr>
        <p:spPr>
          <a:xfrm>
            <a:off x="986970" y="1812115"/>
            <a:ext cx="87230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Refactor</a:t>
            </a:r>
            <a:r>
              <a:rPr lang="en-US" dirty="0" smtClean="0"/>
              <a:t> code 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decrease/sort the codes </a:t>
            </a:r>
          </a:p>
          <a:p>
            <a:r>
              <a:rPr lang="en-US" dirty="0" smtClean="0"/>
              <a:t>		- reuse existing codes(duplicated)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program runs more efficiently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delete unnecessary codes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Working on regression Testing</a:t>
            </a:r>
          </a:p>
          <a:p>
            <a:r>
              <a:rPr lang="en-US" dirty="0" smtClean="0"/>
              <a:t>	</a:t>
            </a:r>
            <a:r>
              <a:rPr lang="en-US" dirty="0" smtClean="0"/>
              <a:t>-black box testing</a:t>
            </a:r>
          </a:p>
          <a:p>
            <a:r>
              <a:rPr lang="en-US" dirty="0" smtClean="0"/>
              <a:t>	</a:t>
            </a:r>
            <a:r>
              <a:rPr lang="en-US" dirty="0" smtClean="0"/>
              <a:t>-white box testing </a:t>
            </a:r>
          </a:p>
          <a:p>
            <a:r>
              <a:rPr lang="en-US" dirty="0" smtClean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81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7357" y="740780"/>
            <a:ext cx="3050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TODO/Bugs</a:t>
            </a:r>
            <a:endParaRPr lang="en-US" sz="4000" dirty="0"/>
          </a:p>
        </p:txBody>
      </p:sp>
      <p:sp>
        <p:nvSpPr>
          <p:cNvPr id="3" name="직사각형 2"/>
          <p:cNvSpPr/>
          <p:nvPr/>
        </p:nvSpPr>
        <p:spPr>
          <a:xfrm>
            <a:off x="1233714" y="1959429"/>
            <a:ext cx="87230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Things that need to be tested: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window </a:t>
            </a:r>
            <a:r>
              <a:rPr lang="en-US" dirty="0" smtClean="0"/>
              <a:t>flow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user </a:t>
            </a:r>
            <a:r>
              <a:rPr lang="en-US" dirty="0" smtClean="0"/>
              <a:t>authentication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add/edit/remove </a:t>
            </a:r>
            <a:r>
              <a:rPr lang="en-US" dirty="0" smtClean="0"/>
              <a:t>current/</a:t>
            </a:r>
            <a:r>
              <a:rPr lang="en-US" dirty="0" err="1" smtClean="0"/>
              <a:t>prev</a:t>
            </a:r>
            <a:r>
              <a:rPr lang="en-US" dirty="0" smtClean="0"/>
              <a:t> </a:t>
            </a:r>
            <a:r>
              <a:rPr lang="en-US" dirty="0" err="1" smtClean="0"/>
              <a:t>searchs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promo/</a:t>
            </a:r>
            <a:r>
              <a:rPr lang="en-US" dirty="0" err="1" smtClean="0"/>
              <a:t>demoteuser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Ensure </a:t>
            </a:r>
            <a:r>
              <a:rPr lang="en-US" dirty="0" smtClean="0"/>
              <a:t>all location in database are correct. (There's a few that aren't in the US)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Ensure </a:t>
            </a:r>
            <a:r>
              <a:rPr lang="en-US" dirty="0" smtClean="0"/>
              <a:t>there are over 100 locations in database (I think now we only have ~80) Also, ensure all locations are unique.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Ensure </a:t>
            </a:r>
            <a:r>
              <a:rPr lang="en-US" dirty="0" smtClean="0"/>
              <a:t>all fields of previous searches are stored correctly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4581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7357" y="740780"/>
            <a:ext cx="3050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TODO/Bugs</a:t>
            </a:r>
            <a:endParaRPr lang="en-US" sz="4000" dirty="0"/>
          </a:p>
        </p:txBody>
      </p:sp>
      <p:sp>
        <p:nvSpPr>
          <p:cNvPr id="3" name="직사각형 2"/>
          <p:cNvSpPr/>
          <p:nvPr/>
        </p:nvSpPr>
        <p:spPr>
          <a:xfrm>
            <a:off x="1233714" y="1959429"/>
            <a:ext cx="87230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Things that need to be tested: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Close switch/information windows with escape button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Guis</a:t>
            </a:r>
            <a:r>
              <a:rPr lang="en-US" dirty="0" smtClean="0"/>
              <a:t> </a:t>
            </a:r>
            <a:r>
              <a:rPr lang="en-US" dirty="0" smtClean="0"/>
              <a:t>have empty methods and TODO stubs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UImanager</a:t>
            </a:r>
            <a:r>
              <a:rPr lang="en-US" dirty="0" smtClean="0"/>
              <a:t> not finished *NOT A BUG*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Design of </a:t>
            </a:r>
            <a:r>
              <a:rPr lang="en-US" dirty="0" err="1" smtClean="0"/>
              <a:t>UIManager</a:t>
            </a:r>
            <a:r>
              <a:rPr lang="en-US" dirty="0" smtClean="0"/>
              <a:t> changed by </a:t>
            </a:r>
            <a:r>
              <a:rPr lang="en-US" dirty="0" err="1" smtClean="0"/>
              <a:t>gui</a:t>
            </a:r>
            <a:r>
              <a:rPr lang="en-US" dirty="0" smtClean="0"/>
              <a:t> package it was created on.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When searching for a new location to add, title of dialog is "Select an Option"; should be something better. Also, that message should be cleaner.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Speed of trip attribute should be displayed somewhere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4581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182571" cy="983975"/>
          </a:xfrm>
        </p:spPr>
        <p:txBody>
          <a:bodyPr/>
          <a:lstStyle/>
          <a:p>
            <a:r>
              <a:rPr lang="en-US" dirty="0" err="1" smtClean="0"/>
              <a:t>Requirments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292" y="2210495"/>
            <a:ext cx="6400800" cy="373637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Requirements Matrix: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*Layout -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Gui</a:t>
            </a: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*Pre – User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*Post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*Out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*Account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408183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416" y="451413"/>
            <a:ext cx="8278633" cy="982452"/>
          </a:xfrm>
        </p:spPr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785" y="1845254"/>
            <a:ext cx="8534400" cy="361526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Start Time Input- 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Allow users to enter a starting time for their 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trip(Customer constraint)</a:t>
            </a:r>
          </a:p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Locations- 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The user shall 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:select up to 30 locations; add new ones; choose start/stop;  solve shortest distance; display info; Total time(Customer constraint TODO); show output on google earth(Project </a:t>
            </a:r>
            <a:r>
              <a:rPr lang="en-US" sz="24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Requirments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33843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2363" y="-150472"/>
            <a:ext cx="8534401" cy="1220909"/>
          </a:xfrm>
        </p:spPr>
        <p:txBody>
          <a:bodyPr/>
          <a:lstStyle/>
          <a:p>
            <a:r>
              <a:rPr lang="en-US" dirty="0" smtClean="0"/>
              <a:t>NFR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408" y="1521106"/>
            <a:ext cx="10983068" cy="4671350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Account: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*User must log in with correct user pass/name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*Create new accounts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*Account hold 7 previous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Searchs</a:t>
            </a: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*Display visited locations(TODO)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207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1827" y="92598"/>
            <a:ext cx="8534401" cy="1000990"/>
          </a:xfrm>
        </p:spPr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933" y="1439716"/>
            <a:ext cx="8534400" cy="48796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Why?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Helps keep track of who’s doing what.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What?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Documents for: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Customer approval, requirements. 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Group tests, reviews, and TODO’s. 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Where?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Everywhere Including code.(Method headers, Class headers, 	throughout code)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When?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Before you write methods, 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B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efore you start coding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357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37493" y="249695"/>
            <a:ext cx="18746806" cy="453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592" y="524861"/>
            <a:ext cx="9117839" cy="63331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99338" y="-21253"/>
            <a:ext cx="7702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Original Diagra</a:t>
            </a:r>
            <a:r>
              <a:rPr lang="en-US" sz="40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xmlns="" val="297454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468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0506" y="370389"/>
            <a:ext cx="4143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Work Flow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00223" y="1145894"/>
            <a:ext cx="937549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Initially:</a:t>
            </a:r>
          </a:p>
          <a:p>
            <a:r>
              <a:rPr lang="en-US" dirty="0"/>
              <a:t>	</a:t>
            </a:r>
            <a:r>
              <a:rPr lang="en-US" dirty="0" smtClean="0"/>
              <a:t>*Jobs split up on Documents Vs. Coding</a:t>
            </a:r>
          </a:p>
          <a:p>
            <a:r>
              <a:rPr lang="en-US" dirty="0" smtClean="0"/>
              <a:t>	*Splitting up code by classes</a:t>
            </a:r>
          </a:p>
          <a:p>
            <a:r>
              <a:rPr lang="en-US" dirty="0" smtClean="0"/>
              <a:t>	*Segments completed in separate Increments</a:t>
            </a:r>
          </a:p>
          <a:p>
            <a:r>
              <a:rPr lang="en-US" dirty="0"/>
              <a:t>	</a:t>
            </a:r>
            <a:r>
              <a:rPr lang="en-US" dirty="0" smtClean="0"/>
              <a:t>	then integration with review and tests</a:t>
            </a:r>
          </a:p>
          <a:p>
            <a:r>
              <a:rPr lang="en-US" dirty="0"/>
              <a:t>	</a:t>
            </a:r>
            <a:r>
              <a:rPr lang="en-US" dirty="0" smtClean="0"/>
              <a:t>*Jobs completed with priority of the Requirements</a:t>
            </a:r>
          </a:p>
          <a:p>
            <a:endParaRPr lang="en-US" dirty="0" smtClean="0"/>
          </a:p>
          <a:p>
            <a:r>
              <a:rPr lang="en-US" dirty="0" smtClean="0"/>
              <a:t>Throughout Project:</a:t>
            </a:r>
          </a:p>
          <a:p>
            <a:r>
              <a:rPr lang="en-US" dirty="0" smtClean="0"/>
              <a:t>	*Setting up group reviews and customer meetings</a:t>
            </a:r>
          </a:p>
          <a:p>
            <a:r>
              <a:rPr lang="en-US" dirty="0"/>
              <a:t>	</a:t>
            </a:r>
            <a:r>
              <a:rPr lang="en-US" dirty="0" smtClean="0"/>
              <a:t>*Testing, Testing, Testing!!!</a:t>
            </a:r>
          </a:p>
          <a:p>
            <a:r>
              <a:rPr lang="en-US" dirty="0"/>
              <a:t>	</a:t>
            </a:r>
            <a:r>
              <a:rPr lang="en-US" dirty="0" smtClean="0"/>
              <a:t>*Comments before during after code (accurate and understandable)</a:t>
            </a:r>
            <a:r>
              <a:rPr lang="en-US" dirty="0"/>
              <a:t>	</a:t>
            </a:r>
          </a:p>
          <a:p>
            <a:endParaRPr lang="en-US" dirty="0" smtClean="0"/>
          </a:p>
          <a:p>
            <a:r>
              <a:rPr lang="en-US" dirty="0" smtClean="0"/>
              <a:t>Finish Time </a:t>
            </a:r>
            <a:r>
              <a:rPr lang="en-US" dirty="0" err="1" smtClean="0"/>
              <a:t>Vs</a:t>
            </a:r>
            <a:r>
              <a:rPr lang="en-US" dirty="0" smtClean="0"/>
              <a:t> TODO:</a:t>
            </a:r>
          </a:p>
          <a:p>
            <a:r>
              <a:rPr lang="en-US" dirty="0"/>
              <a:t>	</a:t>
            </a:r>
            <a:r>
              <a:rPr lang="en-US" dirty="0" smtClean="0"/>
              <a:t>*At finish line what can we finish,  when should everyone stop, review what we 	did and didn’t get too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445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69408" y="1486382"/>
            <a:ext cx="8534400" cy="3560180"/>
          </a:xfrm>
        </p:spPr>
        <p:txBody>
          <a:bodyPr/>
          <a:lstStyle/>
          <a:p>
            <a:r>
              <a:rPr lang="en-US" dirty="0" smtClean="0"/>
              <a:t>Class Building:</a:t>
            </a:r>
          </a:p>
          <a:p>
            <a:r>
              <a:rPr lang="en-US" dirty="0"/>
              <a:t>	</a:t>
            </a:r>
            <a:r>
              <a:rPr lang="en-US" dirty="0" smtClean="0"/>
              <a:t>Documentation-&gt; Components-&gt; Class Testing-&gt; Integration-&gt; 	Review/TODO list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3753434" y="423440"/>
            <a:ext cx="4985452" cy="6761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Work Flow Continued</a:t>
            </a:r>
            <a:endParaRPr lang="en-US" sz="3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222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1311</TotalTime>
  <Words>312</Words>
  <Application>Microsoft Office PowerPoint</Application>
  <PresentationFormat>사용자 지정</PresentationFormat>
  <Paragraphs>93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Slice</vt:lpstr>
      <vt:lpstr>슬라이드 1</vt:lpstr>
      <vt:lpstr>Requirments:</vt:lpstr>
      <vt:lpstr>Functional Requirements</vt:lpstr>
      <vt:lpstr>NFR</vt:lpstr>
      <vt:lpstr>Documentation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Requirments:</dc:title>
  <dc:creator>DANIEL BRANDES</dc:creator>
  <cp:lastModifiedBy>Yo-Han Kim</cp:lastModifiedBy>
  <cp:revision>21</cp:revision>
  <dcterms:created xsi:type="dcterms:W3CDTF">2013-12-04T19:30:40Z</dcterms:created>
  <dcterms:modified xsi:type="dcterms:W3CDTF">2013-12-05T20:41:24Z</dcterms:modified>
</cp:coreProperties>
</file>